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0" r:id="rId2"/>
    <p:sldId id="349" r:id="rId3"/>
    <p:sldId id="351" r:id="rId4"/>
    <p:sldId id="356" r:id="rId5"/>
    <p:sldId id="352" r:id="rId6"/>
    <p:sldId id="354" r:id="rId7"/>
    <p:sldId id="344" r:id="rId8"/>
    <p:sldId id="345" r:id="rId9"/>
    <p:sldId id="346" r:id="rId10"/>
    <p:sldId id="347" r:id="rId11"/>
    <p:sldId id="339" r:id="rId12"/>
    <p:sldId id="340" r:id="rId13"/>
    <p:sldId id="263" r:id="rId14"/>
    <p:sldId id="269" r:id="rId15"/>
    <p:sldId id="355" r:id="rId16"/>
    <p:sldId id="357" r:id="rId1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C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56539F-52F2-404C-9492-BB898CBA0F72}" type="datetimeFigureOut">
              <a:rPr lang="zh-TW" altLang="en-US" smtClean="0"/>
              <a:t>2019/1/25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D3A03D-3C78-4FF2-8A9F-9B180B6A59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9453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8749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331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7759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895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332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916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177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71625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308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461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596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E5DCE-E484-4ABB-A615-C16B492E1F04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6EA40-0017-442A-87E1-C2DA1033602B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14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-21704" y="1484784"/>
            <a:ext cx="9144000" cy="2366120"/>
          </a:xfrm>
          <a:solidFill>
            <a:schemeClr val="tx2">
              <a:lumMod val="10000"/>
              <a:lumOff val="90000"/>
            </a:schemeClr>
          </a:solidFill>
        </p:spPr>
        <p:txBody>
          <a:bodyPr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b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b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b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b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3200" dirty="0"/>
              <a:t/>
            </a:r>
            <a:br>
              <a:rPr lang="zh-TW" altLang="zh-TW" sz="3200" dirty="0"/>
            </a:br>
            <a:r>
              <a:rPr lang="en-US" altLang="zh-TW" sz="6600" dirty="0" smtClean="0">
                <a:latin typeface="華康隸書體W7" panose="03000709000000000000" pitchFamily="65" charset="-120"/>
                <a:ea typeface="華康隸書體W7" panose="03000709000000000000" pitchFamily="65" charset="-120"/>
              </a:rPr>
              <a:t> </a:t>
            </a:r>
            <a:br>
              <a:rPr lang="en-US" altLang="zh-TW" sz="6600" dirty="0" smtClean="0">
                <a:latin typeface="華康隸書體W7" panose="03000709000000000000" pitchFamily="65" charset="-120"/>
                <a:ea typeface="華康隸書體W7" panose="03000709000000000000" pitchFamily="65" charset="-120"/>
              </a:rPr>
            </a:br>
            <a:r>
              <a:rPr lang="en-US" altLang="zh-TW" sz="6600" dirty="0" smtClean="0">
                <a:latin typeface="華康隸書體W7" panose="03000709000000000000" pitchFamily="65" charset="-120"/>
                <a:ea typeface="華康隸書體W7" panose="03000709000000000000" pitchFamily="65" charset="-120"/>
              </a:rPr>
              <a:t/>
            </a:r>
            <a:br>
              <a:rPr lang="en-US" altLang="zh-TW" sz="6600" dirty="0" smtClean="0">
                <a:latin typeface="華康隸書體W7" panose="03000709000000000000" pitchFamily="65" charset="-120"/>
                <a:ea typeface="華康隸書體W7" panose="03000709000000000000" pitchFamily="65" charset="-120"/>
              </a:rPr>
            </a:br>
            <a:r>
              <a:rPr lang="en-US" altLang="zh-TW" sz="6600" dirty="0">
                <a:latin typeface="華康隸書體W7" panose="03000709000000000000" pitchFamily="65" charset="-120"/>
                <a:ea typeface="華康隸書體W7" panose="03000709000000000000" pitchFamily="65" charset="-120"/>
              </a:rPr>
              <a:t/>
            </a:r>
            <a:br>
              <a:rPr lang="en-US" altLang="zh-TW" sz="6600" dirty="0">
                <a:latin typeface="華康隸書體W7" panose="03000709000000000000" pitchFamily="65" charset="-120"/>
                <a:ea typeface="華康隸書體W7" panose="03000709000000000000" pitchFamily="65" charset="-120"/>
              </a:rPr>
            </a:br>
            <a:r>
              <a:rPr lang="en-US" altLang="zh-TW" sz="6600" dirty="0" smtClean="0">
                <a:latin typeface="華康隸書體W7" panose="03000709000000000000" pitchFamily="65" charset="-120"/>
                <a:ea typeface="華康隸書體W7" panose="03000709000000000000" pitchFamily="65" charset="-120"/>
              </a:rPr>
              <a:t/>
            </a:r>
            <a:br>
              <a:rPr lang="en-US" altLang="zh-TW" sz="6600" dirty="0" smtClean="0">
                <a:latin typeface="華康隸書體W7" panose="03000709000000000000" pitchFamily="65" charset="-120"/>
                <a:ea typeface="華康隸書體W7" panose="03000709000000000000" pitchFamily="65" charset="-120"/>
              </a:rPr>
            </a:br>
            <a:r>
              <a:rPr lang="zh-TW" altLang="en-US" sz="6600" dirty="0" smtClean="0">
                <a:latin typeface="華康隸書體W7" panose="03000709000000000000" pitchFamily="65" charset="-120"/>
                <a:ea typeface="華康隸書體W7" panose="03000709000000000000" pitchFamily="65" charset="-120"/>
              </a:rPr>
              <a:t>烹煮一道道幸福料理</a:t>
            </a:r>
            <a:r>
              <a:rPr lang="zh-TW" altLang="zh-TW" sz="6600" dirty="0">
                <a:latin typeface="+mj-ea"/>
              </a:rPr>
              <a:t/>
            </a:r>
            <a:br>
              <a:rPr lang="zh-TW" altLang="zh-TW" sz="6600" dirty="0">
                <a:latin typeface="+mj-ea"/>
              </a:rPr>
            </a:br>
            <a:endParaRPr lang="zh-TW" altLang="en-US" sz="6600" dirty="0">
              <a:latin typeface="+mj-ea"/>
            </a:endParaRPr>
          </a:p>
        </p:txBody>
      </p:sp>
      <p:sp>
        <p:nvSpPr>
          <p:cNvPr id="3" name="Rectangle 2"/>
          <p:cNvSpPr>
            <a:spLocks noGrp="1" noChangeArrowheads="1"/>
          </p:cNvSpPr>
          <p:nvPr>
            <p:ph type="body" idx="1"/>
          </p:nvPr>
        </p:nvSpPr>
        <p:spPr bwMode="auto">
          <a:xfrm flipV="1">
            <a:off x="0" y="6857999"/>
            <a:ext cx="9144000" cy="45719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/>
          <a:p>
            <a:pPr marL="540000" marR="0" lvl="0" indent="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ts val="3200"/>
              <a:buFont typeface="Times New Roman" pitchFamily="18" charset="0"/>
              <a:buChar char="•"/>
              <a:tabLst/>
            </a:pPr>
            <a:endParaRPr kumimoji="0" lang="zh-TW" altLang="zh-TW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3118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0" y="0"/>
            <a:ext cx="9144000" cy="174543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vert="horz" rtlCol="0" anchor="ctr">
            <a:no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latinLnBrk="0" hangingPunct="1">
              <a:defRPr kumimoji="0">
                <a:solidFill>
                  <a:schemeClr val="tx2"/>
                </a:solidFill>
              </a:defRPr>
            </a:lvl2pPr>
            <a:lvl3pPr eaLnBrk="1" latinLnBrk="0" hangingPunct="1">
              <a:defRPr kumimoji="0">
                <a:solidFill>
                  <a:schemeClr val="tx2"/>
                </a:solidFill>
              </a:defRPr>
            </a:lvl3pPr>
            <a:lvl4pPr eaLnBrk="1" latinLnBrk="0" hangingPunct="1">
              <a:defRPr kumimoji="0">
                <a:solidFill>
                  <a:schemeClr val="tx2"/>
                </a:solidFill>
              </a:defRPr>
            </a:lvl4pPr>
            <a:lvl5pPr eaLnBrk="1" latinLnBrk="0" hangingPunct="1">
              <a:defRPr kumimoji="0">
                <a:solidFill>
                  <a:schemeClr val="tx2"/>
                </a:solidFill>
              </a:defRPr>
            </a:lvl5pPr>
            <a:lvl6pPr eaLnBrk="1" latinLnBrk="0" hangingPunct="1">
              <a:defRPr kumimoji="0">
                <a:solidFill>
                  <a:schemeClr val="tx2"/>
                </a:solidFill>
              </a:defRPr>
            </a:lvl6pPr>
            <a:lvl7pPr eaLnBrk="1" latinLnBrk="0" hangingPunct="1">
              <a:defRPr kumimoji="0">
                <a:solidFill>
                  <a:schemeClr val="tx2"/>
                </a:solidFill>
              </a:defRPr>
            </a:lvl7pPr>
            <a:lvl8pPr eaLnBrk="1" latinLnBrk="0" hangingPunct="1">
              <a:defRPr kumimoji="0">
                <a:solidFill>
                  <a:schemeClr val="tx2"/>
                </a:solidFill>
              </a:defRPr>
            </a:lvl8pPr>
            <a:lvl9pPr eaLnBrk="1" latinLnBrk="0" hangingPunct="1">
              <a:defRPr kumimoji="0">
                <a:solidFill>
                  <a:schemeClr val="tx2"/>
                </a:solidFill>
              </a:defRPr>
            </a:lvl9pPr>
          </a:lstStyle>
          <a:p>
            <a:pPr>
              <a:spcBef>
                <a:spcPts val="600"/>
              </a:spcBef>
            </a:pPr>
            <a:endParaRPr lang="en-US" altLang="zh-TW" b="1" dirty="0" smtClean="0">
              <a:latin typeface="+mj-ea"/>
            </a:endParaRPr>
          </a:p>
          <a:p>
            <a:pPr>
              <a:spcBef>
                <a:spcPts val="600"/>
              </a:spcBef>
            </a:pPr>
            <a:r>
              <a:rPr lang="zh-TW" altLang="en-US" sz="5400" b="1" dirty="0" smtClean="0">
                <a:latin typeface="+mj-ea"/>
              </a:rPr>
              <a:t>我的小檔案</a:t>
            </a:r>
            <a:r>
              <a:rPr lang="zh-TW" altLang="zh-TW" dirty="0">
                <a:latin typeface="+mj-ea"/>
              </a:rPr>
              <a:t/>
            </a:r>
            <a:br>
              <a:rPr lang="zh-TW" altLang="zh-TW" dirty="0">
                <a:latin typeface="+mj-ea"/>
              </a:rPr>
            </a:br>
            <a:endParaRPr lang="zh-TW" altLang="en-US" dirty="0">
              <a:latin typeface="+mj-ea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491880" y="3645024"/>
            <a:ext cx="2304256" cy="12926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5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潘紅錦</a:t>
            </a:r>
            <a:endParaRPr lang="en-US" altLang="zh-TW" sz="5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11560" y="2066112"/>
            <a:ext cx="1872208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單親媽媽</a:t>
            </a:r>
            <a:endParaRPr lang="zh-TW" altLang="en-US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588224" y="2033553"/>
            <a:ext cx="1728192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越南新住民</a:t>
            </a:r>
            <a:endParaRPr lang="zh-TW" altLang="en-US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611560" y="5238700"/>
            <a:ext cx="1872208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認真的學生</a:t>
            </a:r>
            <a:endParaRPr lang="zh-TW" altLang="en-US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588224" y="5235624"/>
            <a:ext cx="1728192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越鄉老闆</a:t>
            </a:r>
            <a:endParaRPr lang="zh-TW" altLang="en-US" sz="40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13" name="直線單箭頭接點 12"/>
          <p:cNvCxnSpPr/>
          <p:nvPr/>
        </p:nvCxnSpPr>
        <p:spPr>
          <a:xfrm>
            <a:off x="2699792" y="3356992"/>
            <a:ext cx="79208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直線單箭頭接點 16"/>
          <p:cNvCxnSpPr/>
          <p:nvPr/>
        </p:nvCxnSpPr>
        <p:spPr>
          <a:xfrm flipH="1">
            <a:off x="5652120" y="3453175"/>
            <a:ext cx="763724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直線單箭頭接點 19"/>
          <p:cNvCxnSpPr/>
          <p:nvPr/>
        </p:nvCxnSpPr>
        <p:spPr>
          <a:xfrm flipV="1">
            <a:off x="2483768" y="5030019"/>
            <a:ext cx="792088" cy="3431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直線單箭頭接點 20"/>
          <p:cNvCxnSpPr/>
          <p:nvPr/>
        </p:nvCxnSpPr>
        <p:spPr>
          <a:xfrm flipH="1" flipV="1">
            <a:off x="5796136" y="5030019"/>
            <a:ext cx="792088" cy="34319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344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en-US" sz="6000" b="1" dirty="0" smtClean="0"/>
              <a:t>越南新住民</a:t>
            </a: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0000"/>
            <a:r>
              <a:rPr lang="zh-HK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生長於越南胡志明市近郊的前江</a:t>
            </a:r>
            <a:r>
              <a:rPr lang="zh-HK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省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40000"/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19</a:t>
            </a:r>
            <a:r>
              <a:rPr lang="zh-HK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歲時，和先生在越南</a:t>
            </a:r>
            <a:r>
              <a:rPr lang="zh-HK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認識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40000"/>
            <a:r>
              <a:rPr lang="zh-HK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以書信、電話方式</a:t>
            </a:r>
            <a:r>
              <a:rPr lang="zh-HK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進行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交往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40000"/>
            <a:r>
              <a:rPr lang="zh-HK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一年半後</a:t>
            </a:r>
            <a:r>
              <a:rPr lang="zh-HK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嫁來臺灣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40000"/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pic>
        <p:nvPicPr>
          <p:cNvPr id="4" name="Picture 2" descr="倒著男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653136"/>
            <a:ext cx="1887538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12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照片\潘紅錦照片\IMAG09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29466" cy="6480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18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600200"/>
            <a:ext cx="8820472" cy="4525963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女兒剛升上小學時，先生過世。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目前女兒高中二年級。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積極參與女兒學校活動。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每天把握和女兒相處時間。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標題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en-US" sz="6000" b="1" dirty="0" smtClean="0"/>
              <a:t>單親媽媽</a:t>
            </a:r>
            <a:r>
              <a:rPr lang="zh-TW" altLang="zh-TW" sz="5300" dirty="0"/>
              <a:t/>
            </a:r>
            <a:br>
              <a:rPr lang="zh-TW" altLang="zh-TW" sz="5300" dirty="0"/>
            </a:br>
            <a:endParaRPr lang="zh-TW" altLang="en-US" sz="5300" dirty="0"/>
          </a:p>
        </p:txBody>
      </p:sp>
      <p:pic>
        <p:nvPicPr>
          <p:cNvPr id="1026" name="Picture 2" descr="D:\圖案\興仁學生卡通\奔跑男孩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21060"/>
            <a:ext cx="2304256" cy="173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15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700808"/>
            <a:ext cx="8820472" cy="4525963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在士林開設越南美食館。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開店遇到很多困境。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重視食材品質</a:t>
            </a:r>
            <a:r>
              <a:rPr lang="zh-TW" altLang="en-US" sz="4400" dirty="0" smtClean="0">
                <a:latin typeface="新細明體"/>
                <a:ea typeface="新細明體"/>
              </a:rPr>
              <a:t>、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環境衛生，受到客人肯定。</a:t>
            </a:r>
            <a:endPara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目前士林</a:t>
            </a:r>
            <a:r>
              <a:rPr lang="zh-TW" altLang="en-US" sz="4400" dirty="0" smtClean="0">
                <a:latin typeface="新細明體"/>
                <a:ea typeface="新細明體"/>
              </a:rPr>
              <a:t>、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淡水各有一家店，還有一家素食店。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標題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en-US" sz="6000" b="1" dirty="0" smtClean="0"/>
              <a:t>越鄉老闆</a:t>
            </a:r>
            <a:r>
              <a:rPr lang="zh-TW" altLang="zh-TW" sz="5300" dirty="0"/>
              <a:t/>
            </a:r>
            <a:br>
              <a:rPr lang="zh-TW" altLang="zh-TW" sz="5300" dirty="0"/>
            </a:br>
            <a:endParaRPr lang="zh-TW" altLang="en-US" sz="5300" dirty="0"/>
          </a:p>
        </p:txBody>
      </p:sp>
    </p:spTree>
    <p:extLst>
      <p:ext uri="{BB962C8B-B14F-4D97-AF65-F5344CB8AC3E}">
        <p14:creationId xmlns:p14="http://schemas.microsoft.com/office/powerpoint/2010/main" val="34883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照片\潘紅錦照片\IMAG09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496944" cy="6308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6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照片\潘紅錦照片\IMAG0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08" y="188640"/>
            <a:ext cx="8280920" cy="6537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76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D:\照片\潘紅錦照片\IMAG09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418273" cy="635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48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照片\潘紅錦照片\IMAG09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789" y="254932"/>
            <a:ext cx="4464496" cy="631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照片\潘紅錦照片\IMAG09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183" y="3820"/>
            <a:ext cx="4840817" cy="359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照片\潘紅錦照片\IMAG09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708" y="3861047"/>
            <a:ext cx="4654780" cy="2996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981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照片\潘紅錦照片\IMAG10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725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照片\潘紅錦照片\IMAG1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568952" cy="6361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170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照片\潘紅錦照片\IMAG09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5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61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7544" y="1700808"/>
            <a:ext cx="849694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000"/>
              </a:lnSpc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˙</a:t>
            </a:r>
            <a:r>
              <a:rPr lang="zh-HK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在越南時她已經學習過簡單的</a:t>
            </a:r>
            <a:r>
              <a:rPr lang="zh-HK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中文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6000"/>
              </a:lnSpc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˙</a:t>
            </a:r>
            <a:r>
              <a:rPr lang="zh-HK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區公所開辦的「中文班</a:t>
            </a:r>
            <a:r>
              <a:rPr lang="zh-HK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6000"/>
              </a:lnSpc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˙</a:t>
            </a:r>
            <a:r>
              <a:rPr lang="zh-HK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國小</a:t>
            </a:r>
            <a:r>
              <a:rPr lang="zh-HK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補校</a:t>
            </a:r>
            <a:r>
              <a:rPr lang="zh-HK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HK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</a:t>
            </a:r>
            <a:r>
              <a:rPr lang="zh-HK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補校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6000"/>
              </a:lnSpc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˙</a:t>
            </a:r>
            <a:r>
              <a:rPr lang="zh-HK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跟女兒小學時的老師學習</a:t>
            </a:r>
            <a:r>
              <a:rPr lang="zh-HK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中文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800" dirty="0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zh-TW" altLang="en-US" b="1" dirty="0" smtClean="0"/>
              <a:t>              　 </a:t>
            </a:r>
            <a:r>
              <a:rPr lang="zh-TW" altLang="en-US" sz="5400" b="1" dirty="0" smtClean="0"/>
              <a:t>認真的學生</a:t>
            </a:r>
            <a:r>
              <a:rPr lang="zh-TW" altLang="en-US" sz="4800" b="1" dirty="0" smtClean="0"/>
              <a:t>   </a:t>
            </a:r>
            <a:endParaRPr lang="zh-TW" altLang="en-US" sz="4800" dirty="0"/>
          </a:p>
        </p:txBody>
      </p:sp>
      <p:pic>
        <p:nvPicPr>
          <p:cNvPr id="1026" name="Picture 2" descr="跳舞男孩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273" y="5012246"/>
            <a:ext cx="1222954" cy="1613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36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照片\潘紅錦照片\IMAG09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268" y="116632"/>
            <a:ext cx="4752528" cy="640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照片\潘紅錦照片\IMAG09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6632"/>
            <a:ext cx="4572000" cy="638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59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8554" y="1844824"/>
            <a:ext cx="76328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HK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人生就像一杯白開水，放入蜂蜜就是甜的，放入鹽就是</a:t>
            </a:r>
            <a:r>
              <a:rPr lang="zh-TW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鹹</a:t>
            </a:r>
            <a:r>
              <a:rPr lang="zh-HK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的。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366371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龍騰四海">
  <a:themeElements>
    <a:clrScheme name="龍騰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龍騰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龍騰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2323</TotalTime>
  <Words>176</Words>
  <Application>Microsoft Office PowerPoint</Application>
  <PresentationFormat>如螢幕大小 (4:3)</PresentationFormat>
  <Paragraphs>30</Paragraphs>
  <Slides>16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龍騰四海</vt:lpstr>
      <vt:lpstr>                                         烹煮一道道幸福料理 </vt:lpstr>
      <vt:lpstr>PowerPoint 簡報</vt:lpstr>
      <vt:lpstr> 越南新住民 </vt:lpstr>
      <vt:lpstr>PowerPoint 簡報</vt:lpstr>
      <vt:lpstr> 單親媽媽 </vt:lpstr>
      <vt:lpstr> 越鄉老闆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              　 認真的學生   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核心概念</dc:title>
  <dc:creator>User</dc:creator>
  <cp:lastModifiedBy>catmmm</cp:lastModifiedBy>
  <cp:revision>162</cp:revision>
  <dcterms:created xsi:type="dcterms:W3CDTF">2015-09-29T08:35:51Z</dcterms:created>
  <dcterms:modified xsi:type="dcterms:W3CDTF">2019-01-25T00:11:08Z</dcterms:modified>
</cp:coreProperties>
</file>