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70" r:id="rId9"/>
    <p:sldId id="269" r:id="rId10"/>
    <p:sldId id="262" r:id="rId11"/>
    <p:sldId id="272" r:id="rId12"/>
    <p:sldId id="271" r:id="rId13"/>
    <p:sldId id="273" r:id="rId14"/>
    <p:sldId id="274" r:id="rId15"/>
    <p:sldId id="275" r:id="rId16"/>
    <p:sldId id="276" r:id="rId17"/>
    <p:sldId id="277" r:id="rId18"/>
    <p:sldId id="280" r:id="rId19"/>
    <p:sldId id="281" r:id="rId20"/>
    <p:sldId id="278" r:id="rId21"/>
    <p:sldId id="279" r:id="rId22"/>
    <p:sldId id="263" r:id="rId23"/>
    <p:sldId id="264" r:id="rId24"/>
    <p:sldId id="265" r:id="rId25"/>
    <p:sldId id="266" r:id="rId26"/>
    <p:sldId id="283" r:id="rId27"/>
    <p:sldId id="284" r:id="rId28"/>
    <p:sldId id="267" r:id="rId29"/>
    <p:sldId id="282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47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4" Type="http://schemas.openxmlformats.org/officeDocument/2006/relationships/image" Target="../media/image34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4" Type="http://schemas.openxmlformats.org/officeDocument/2006/relationships/image" Target="../media/image3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accent6_2">
  <dgm:title val=""/>
  <dgm:desc val=""/>
  <dgm:catLst>
    <dgm:cat type="accent6" pri="16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B50D59-BA0F-4645-8424-0FA4B18D892C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2B85814-8A74-4976-9204-E003549A9EFC}">
      <dgm:prSet/>
      <dgm:spPr/>
      <dgm:t>
        <a:bodyPr/>
        <a:lstStyle/>
        <a:p>
          <a:r>
            <a:rPr lang="zh-TW"/>
            <a:t>案列分析方式講解過後，雖有學生反饋有改善，但是無法深刻理解</a:t>
          </a:r>
          <a:endParaRPr lang="en-US"/>
        </a:p>
      </dgm:t>
    </dgm:pt>
    <dgm:pt modelId="{77FFA460-5CF7-4A34-807B-53F5F2A41F99}" type="parTrans" cxnId="{AE6787A3-9722-48C5-97DA-4E44467862FD}">
      <dgm:prSet/>
      <dgm:spPr/>
      <dgm:t>
        <a:bodyPr/>
        <a:lstStyle/>
        <a:p>
          <a:endParaRPr lang="en-US"/>
        </a:p>
      </dgm:t>
    </dgm:pt>
    <dgm:pt modelId="{9942E2EF-4F42-4F56-89AA-2396B679282A}" type="sibTrans" cxnId="{AE6787A3-9722-48C5-97DA-4E44467862FD}">
      <dgm:prSet/>
      <dgm:spPr/>
      <dgm:t>
        <a:bodyPr/>
        <a:lstStyle/>
        <a:p>
          <a:endParaRPr lang="en-US"/>
        </a:p>
      </dgm:t>
    </dgm:pt>
    <dgm:pt modelId="{CB8E1F60-9C46-4B35-95EF-375896834A3A}">
      <dgm:prSet/>
      <dgm:spPr/>
      <dgm:t>
        <a:bodyPr/>
        <a:lstStyle/>
        <a:p>
          <a:r>
            <a:rPr lang="zh-TW"/>
            <a:t>部分學生過於專注遊戲，而非學習內容，或是學生對於此種學習方式，感到無法融入教學活動之中</a:t>
          </a:r>
          <a:endParaRPr lang="en-US"/>
        </a:p>
      </dgm:t>
    </dgm:pt>
    <dgm:pt modelId="{5E1ACD21-178E-462B-8757-304ADEDA9BD2}" type="parTrans" cxnId="{93154C67-5C0C-496C-8817-63ACC2D88564}">
      <dgm:prSet/>
      <dgm:spPr/>
      <dgm:t>
        <a:bodyPr/>
        <a:lstStyle/>
        <a:p>
          <a:endParaRPr lang="en-US"/>
        </a:p>
      </dgm:t>
    </dgm:pt>
    <dgm:pt modelId="{20596A6E-2B5F-4547-9F3E-3D5E1C858084}" type="sibTrans" cxnId="{93154C67-5C0C-496C-8817-63ACC2D88564}">
      <dgm:prSet/>
      <dgm:spPr/>
      <dgm:t>
        <a:bodyPr/>
        <a:lstStyle/>
        <a:p>
          <a:endParaRPr lang="en-US"/>
        </a:p>
      </dgm:t>
    </dgm:pt>
    <dgm:pt modelId="{440FC9F3-C28D-488F-B487-759700D93AD5}" type="pres">
      <dgm:prSet presAssocID="{AEB50D59-BA0F-4645-8424-0FA4B18D892C}" presName="linear" presStyleCnt="0">
        <dgm:presLayoutVars>
          <dgm:animLvl val="lvl"/>
          <dgm:resizeHandles val="exact"/>
        </dgm:presLayoutVars>
      </dgm:prSet>
      <dgm:spPr/>
    </dgm:pt>
    <dgm:pt modelId="{91446887-79B9-4EF6-9565-D280E6BB1901}" type="pres">
      <dgm:prSet presAssocID="{62B85814-8A74-4976-9204-E003549A9EFC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622E3067-E9B0-42D7-8338-D61ACF9C088A}" type="pres">
      <dgm:prSet presAssocID="{9942E2EF-4F42-4F56-89AA-2396B679282A}" presName="spacer" presStyleCnt="0"/>
      <dgm:spPr/>
    </dgm:pt>
    <dgm:pt modelId="{9730BF18-AEF8-4D54-8339-B2F47D1B18C7}" type="pres">
      <dgm:prSet presAssocID="{CB8E1F60-9C46-4B35-95EF-375896834A3A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585F0809-EC0B-4D35-B223-F00904A18A5B}" type="presOf" srcId="{CB8E1F60-9C46-4B35-95EF-375896834A3A}" destId="{9730BF18-AEF8-4D54-8339-B2F47D1B18C7}" srcOrd="0" destOrd="0" presId="urn:microsoft.com/office/officeart/2005/8/layout/vList2"/>
    <dgm:cxn modelId="{93154C67-5C0C-496C-8817-63ACC2D88564}" srcId="{AEB50D59-BA0F-4645-8424-0FA4B18D892C}" destId="{CB8E1F60-9C46-4B35-95EF-375896834A3A}" srcOrd="1" destOrd="0" parTransId="{5E1ACD21-178E-462B-8757-304ADEDA9BD2}" sibTransId="{20596A6E-2B5F-4547-9F3E-3D5E1C858084}"/>
    <dgm:cxn modelId="{E3B65C55-13E3-453A-9E25-1F091463CCEB}" type="presOf" srcId="{62B85814-8A74-4976-9204-E003549A9EFC}" destId="{91446887-79B9-4EF6-9565-D280E6BB1901}" srcOrd="0" destOrd="0" presId="urn:microsoft.com/office/officeart/2005/8/layout/vList2"/>
    <dgm:cxn modelId="{AE6787A3-9722-48C5-97DA-4E44467862FD}" srcId="{AEB50D59-BA0F-4645-8424-0FA4B18D892C}" destId="{62B85814-8A74-4976-9204-E003549A9EFC}" srcOrd="0" destOrd="0" parTransId="{77FFA460-5CF7-4A34-807B-53F5F2A41F99}" sibTransId="{9942E2EF-4F42-4F56-89AA-2396B679282A}"/>
    <dgm:cxn modelId="{095B5EBE-C886-4438-8A0A-518309A6DC96}" type="presOf" srcId="{AEB50D59-BA0F-4645-8424-0FA4B18D892C}" destId="{440FC9F3-C28D-488F-B487-759700D93AD5}" srcOrd="0" destOrd="0" presId="urn:microsoft.com/office/officeart/2005/8/layout/vList2"/>
    <dgm:cxn modelId="{76BD8496-6CB9-4399-9AAF-1D47FF60A6CB}" type="presParOf" srcId="{440FC9F3-C28D-488F-B487-759700D93AD5}" destId="{91446887-79B9-4EF6-9565-D280E6BB1901}" srcOrd="0" destOrd="0" presId="urn:microsoft.com/office/officeart/2005/8/layout/vList2"/>
    <dgm:cxn modelId="{3F8641B4-D69B-4A5D-88F0-90F8F0ACE3A2}" type="presParOf" srcId="{440FC9F3-C28D-488F-B487-759700D93AD5}" destId="{622E3067-E9B0-42D7-8338-D61ACF9C088A}" srcOrd="1" destOrd="0" presId="urn:microsoft.com/office/officeart/2005/8/layout/vList2"/>
    <dgm:cxn modelId="{1F6540DB-6F53-46A1-9177-487C072D9A52}" type="presParOf" srcId="{440FC9F3-C28D-488F-B487-759700D93AD5}" destId="{9730BF18-AEF8-4D54-8339-B2F47D1B18C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3ADBF6-1FE0-4820-A536-63835FED23AC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BF1A6FB-0BA2-449A-BDFD-AD307F0DBAC1}">
      <dgm:prSet custT="1"/>
      <dgm:spPr/>
      <dgm:t>
        <a:bodyPr/>
        <a:lstStyle/>
        <a:p>
          <a:r>
            <a:rPr lang="zh-TW" sz="1800"/>
            <a:t>以</a:t>
          </a:r>
          <a:r>
            <a:rPr lang="en-US" sz="1800"/>
            <a:t>Creativers</a:t>
          </a:r>
          <a:r>
            <a:rPr lang="zh-TW" sz="1800"/>
            <a:t>為教學媒介</a:t>
          </a:r>
          <a:r>
            <a:rPr lang="en-US" sz="1800"/>
            <a:t> </a:t>
          </a:r>
        </a:p>
      </dgm:t>
    </dgm:pt>
    <dgm:pt modelId="{1CFF38FF-E561-4665-9527-C72DBCC47C71}" type="parTrans" cxnId="{866AAA1C-A4B5-4AFB-B7FF-A4C9B838264C}">
      <dgm:prSet/>
      <dgm:spPr/>
      <dgm:t>
        <a:bodyPr/>
        <a:lstStyle/>
        <a:p>
          <a:endParaRPr lang="en-US" sz="2000"/>
        </a:p>
      </dgm:t>
    </dgm:pt>
    <dgm:pt modelId="{62A85EE3-79C5-4412-AA0D-FB40ACDA8540}" type="sibTrans" cxnId="{866AAA1C-A4B5-4AFB-B7FF-A4C9B838264C}">
      <dgm:prSet/>
      <dgm:spPr/>
      <dgm:t>
        <a:bodyPr/>
        <a:lstStyle/>
        <a:p>
          <a:endParaRPr lang="en-US" sz="2000"/>
        </a:p>
      </dgm:t>
    </dgm:pt>
    <dgm:pt modelId="{25C63063-DBEB-487A-A96A-D386A27F1579}">
      <dgm:prSet custT="1"/>
      <dgm:spPr/>
      <dgm:t>
        <a:bodyPr/>
        <a:lstStyle/>
        <a:p>
          <a:r>
            <a:rPr lang="zh-TW" sz="1800"/>
            <a:t>與人力資源發展相關課程內容結合</a:t>
          </a:r>
          <a:endParaRPr lang="en-US" sz="1800"/>
        </a:p>
      </dgm:t>
    </dgm:pt>
    <dgm:pt modelId="{47B98286-B281-406C-9FB9-2E5F1253C22A}" type="parTrans" cxnId="{16C14F1C-EA70-4EE5-845F-D204ACD4F43C}">
      <dgm:prSet/>
      <dgm:spPr/>
      <dgm:t>
        <a:bodyPr/>
        <a:lstStyle/>
        <a:p>
          <a:endParaRPr lang="en-US" sz="2000"/>
        </a:p>
      </dgm:t>
    </dgm:pt>
    <dgm:pt modelId="{DBC2A51C-6A01-4333-BBBB-C3A2FB07318A}" type="sibTrans" cxnId="{16C14F1C-EA70-4EE5-845F-D204ACD4F43C}">
      <dgm:prSet/>
      <dgm:spPr/>
      <dgm:t>
        <a:bodyPr/>
        <a:lstStyle/>
        <a:p>
          <a:endParaRPr lang="en-US" sz="2000"/>
        </a:p>
      </dgm:t>
    </dgm:pt>
    <dgm:pt modelId="{FEEB54A4-766B-46C8-964F-6C5815389443}">
      <dgm:prSet custT="1"/>
      <dgm:spPr/>
      <dgm:t>
        <a:bodyPr/>
        <a:lstStyle/>
        <a:p>
          <a:r>
            <a:rPr lang="zh-TW" sz="1800"/>
            <a:t>提升學生學習動機與興趣，並且利用遊戲化學習的方式，將生硬的教學內容轉化為輕鬆有趣，且能夠有效幫助學生理解抽象的課程內容。</a:t>
          </a:r>
          <a:endParaRPr lang="en-US" sz="1800"/>
        </a:p>
      </dgm:t>
    </dgm:pt>
    <dgm:pt modelId="{C9971859-F08E-42D1-9F28-68F8F3B893B0}" type="parTrans" cxnId="{C4B6A4C4-6333-4255-8626-A16FCE79A974}">
      <dgm:prSet/>
      <dgm:spPr/>
      <dgm:t>
        <a:bodyPr/>
        <a:lstStyle/>
        <a:p>
          <a:endParaRPr lang="en-US" sz="2000"/>
        </a:p>
      </dgm:t>
    </dgm:pt>
    <dgm:pt modelId="{9151A124-3A5E-4F19-8421-8114673C2228}" type="sibTrans" cxnId="{C4B6A4C4-6333-4255-8626-A16FCE79A974}">
      <dgm:prSet/>
      <dgm:spPr/>
      <dgm:t>
        <a:bodyPr/>
        <a:lstStyle/>
        <a:p>
          <a:endParaRPr lang="en-US" sz="2000"/>
        </a:p>
      </dgm:t>
    </dgm:pt>
    <dgm:pt modelId="{C20F8D83-A339-42D6-9EC8-DE0715E89F19}">
      <dgm:prSet custT="1"/>
      <dgm:spPr/>
      <dgm:t>
        <a:bodyPr/>
        <a:lstStyle/>
        <a:p>
          <a:r>
            <a:rPr lang="zh-TW" sz="1800" dirty="0"/>
            <a:t>研究過程也會實施問卷分析以及發展理論模式，進而瞭解學生對於採用</a:t>
          </a:r>
          <a:r>
            <a:rPr lang="en-US" sz="1800" dirty="0" err="1"/>
            <a:t>Creativers</a:t>
          </a:r>
          <a:r>
            <a:rPr lang="zh-TW" sz="1800" dirty="0"/>
            <a:t>作為教學輔助以及教材發展之意見，以及此種教學方式對於學生學習動機、興趣、以及成效之影響。</a:t>
          </a:r>
          <a:endParaRPr lang="en-US" sz="1800" dirty="0"/>
        </a:p>
      </dgm:t>
    </dgm:pt>
    <dgm:pt modelId="{09341AD9-95EF-4271-9908-0AC065705FE9}" type="parTrans" cxnId="{965674A4-6EE1-45C8-9A80-15FCA512730E}">
      <dgm:prSet/>
      <dgm:spPr/>
      <dgm:t>
        <a:bodyPr/>
        <a:lstStyle/>
        <a:p>
          <a:endParaRPr lang="en-US" sz="2000"/>
        </a:p>
      </dgm:t>
    </dgm:pt>
    <dgm:pt modelId="{5A4CB0C0-EE3A-42C9-BC74-78DDDE50FEB2}" type="sibTrans" cxnId="{965674A4-6EE1-45C8-9A80-15FCA512730E}">
      <dgm:prSet/>
      <dgm:spPr/>
      <dgm:t>
        <a:bodyPr/>
        <a:lstStyle/>
        <a:p>
          <a:endParaRPr lang="en-US" sz="2000"/>
        </a:p>
      </dgm:t>
    </dgm:pt>
    <dgm:pt modelId="{664A70DF-5640-4D38-AFA3-4ADB40A56604}" type="pres">
      <dgm:prSet presAssocID="{943ADBF6-1FE0-4820-A536-63835FED23AC}" presName="linear" presStyleCnt="0">
        <dgm:presLayoutVars>
          <dgm:animLvl val="lvl"/>
          <dgm:resizeHandles val="exact"/>
        </dgm:presLayoutVars>
      </dgm:prSet>
      <dgm:spPr/>
    </dgm:pt>
    <dgm:pt modelId="{097B9199-54A8-4C80-AB62-153177F5C228}" type="pres">
      <dgm:prSet presAssocID="{ABF1A6FB-0BA2-449A-BDFD-AD307F0DBAC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434EA34-CA14-4FFE-BBD7-AB7C48B539D8}" type="pres">
      <dgm:prSet presAssocID="{62A85EE3-79C5-4412-AA0D-FB40ACDA8540}" presName="spacer" presStyleCnt="0"/>
      <dgm:spPr/>
    </dgm:pt>
    <dgm:pt modelId="{92DC5579-E9D5-41E4-B26C-7AF67CBD666E}" type="pres">
      <dgm:prSet presAssocID="{25C63063-DBEB-487A-A96A-D386A27F1579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B6EE867-8110-413A-A457-07CCC2480C8F}" type="pres">
      <dgm:prSet presAssocID="{DBC2A51C-6A01-4333-BBBB-C3A2FB07318A}" presName="spacer" presStyleCnt="0"/>
      <dgm:spPr/>
    </dgm:pt>
    <dgm:pt modelId="{5D649D44-645C-49F5-91AA-33E19B1A1A9B}" type="pres">
      <dgm:prSet presAssocID="{FEEB54A4-766B-46C8-964F-6C5815389443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6515BE9F-1395-4A7F-B33C-C37DAA511F7F}" type="pres">
      <dgm:prSet presAssocID="{9151A124-3A5E-4F19-8421-8114673C2228}" presName="spacer" presStyleCnt="0"/>
      <dgm:spPr/>
    </dgm:pt>
    <dgm:pt modelId="{66743455-F4D7-498E-8852-7BEA0AC1448E}" type="pres">
      <dgm:prSet presAssocID="{C20F8D83-A339-42D6-9EC8-DE0715E89F19}" presName="parentText" presStyleLbl="node1" presStyleIdx="3" presStyleCnt="4" custLinFactY="26651" custLinFactNeighborX="54" custLinFactNeighborY="100000">
        <dgm:presLayoutVars>
          <dgm:chMax val="0"/>
          <dgm:bulletEnabled val="1"/>
        </dgm:presLayoutVars>
      </dgm:prSet>
      <dgm:spPr/>
    </dgm:pt>
  </dgm:ptLst>
  <dgm:cxnLst>
    <dgm:cxn modelId="{37B31D06-0CC1-42AC-9139-576852642058}" type="presOf" srcId="{25C63063-DBEB-487A-A96A-D386A27F1579}" destId="{92DC5579-E9D5-41E4-B26C-7AF67CBD666E}" srcOrd="0" destOrd="0" presId="urn:microsoft.com/office/officeart/2005/8/layout/vList2"/>
    <dgm:cxn modelId="{16C14F1C-EA70-4EE5-845F-D204ACD4F43C}" srcId="{943ADBF6-1FE0-4820-A536-63835FED23AC}" destId="{25C63063-DBEB-487A-A96A-D386A27F1579}" srcOrd="1" destOrd="0" parTransId="{47B98286-B281-406C-9FB9-2E5F1253C22A}" sibTransId="{DBC2A51C-6A01-4333-BBBB-C3A2FB07318A}"/>
    <dgm:cxn modelId="{866AAA1C-A4B5-4AFB-B7FF-A4C9B838264C}" srcId="{943ADBF6-1FE0-4820-A536-63835FED23AC}" destId="{ABF1A6FB-0BA2-449A-BDFD-AD307F0DBAC1}" srcOrd="0" destOrd="0" parTransId="{1CFF38FF-E561-4665-9527-C72DBCC47C71}" sibTransId="{62A85EE3-79C5-4412-AA0D-FB40ACDA8540}"/>
    <dgm:cxn modelId="{69282E28-32A1-433D-8094-A3F26F2E6F8A}" type="presOf" srcId="{ABF1A6FB-0BA2-449A-BDFD-AD307F0DBAC1}" destId="{097B9199-54A8-4C80-AB62-153177F5C228}" srcOrd="0" destOrd="0" presId="urn:microsoft.com/office/officeart/2005/8/layout/vList2"/>
    <dgm:cxn modelId="{965674A4-6EE1-45C8-9A80-15FCA512730E}" srcId="{943ADBF6-1FE0-4820-A536-63835FED23AC}" destId="{C20F8D83-A339-42D6-9EC8-DE0715E89F19}" srcOrd="3" destOrd="0" parTransId="{09341AD9-95EF-4271-9908-0AC065705FE9}" sibTransId="{5A4CB0C0-EE3A-42C9-BC74-78DDDE50FEB2}"/>
    <dgm:cxn modelId="{612358A9-94DF-40F4-AEEE-18D6C049CEB0}" type="presOf" srcId="{FEEB54A4-766B-46C8-964F-6C5815389443}" destId="{5D649D44-645C-49F5-91AA-33E19B1A1A9B}" srcOrd="0" destOrd="0" presId="urn:microsoft.com/office/officeart/2005/8/layout/vList2"/>
    <dgm:cxn modelId="{C4B6A4C4-6333-4255-8626-A16FCE79A974}" srcId="{943ADBF6-1FE0-4820-A536-63835FED23AC}" destId="{FEEB54A4-766B-46C8-964F-6C5815389443}" srcOrd="2" destOrd="0" parTransId="{C9971859-F08E-42D1-9F28-68F8F3B893B0}" sibTransId="{9151A124-3A5E-4F19-8421-8114673C2228}"/>
    <dgm:cxn modelId="{9528ADC4-AC3C-45E1-A4D9-7295F92B0EF2}" type="presOf" srcId="{943ADBF6-1FE0-4820-A536-63835FED23AC}" destId="{664A70DF-5640-4D38-AFA3-4ADB40A56604}" srcOrd="0" destOrd="0" presId="urn:microsoft.com/office/officeart/2005/8/layout/vList2"/>
    <dgm:cxn modelId="{B99A59F1-8A03-468C-957D-1821193C684D}" type="presOf" srcId="{C20F8D83-A339-42D6-9EC8-DE0715E89F19}" destId="{66743455-F4D7-498E-8852-7BEA0AC1448E}" srcOrd="0" destOrd="0" presId="urn:microsoft.com/office/officeart/2005/8/layout/vList2"/>
    <dgm:cxn modelId="{C74DCF1A-4C89-4C0A-A2B7-45094EC7F1A3}" type="presParOf" srcId="{664A70DF-5640-4D38-AFA3-4ADB40A56604}" destId="{097B9199-54A8-4C80-AB62-153177F5C228}" srcOrd="0" destOrd="0" presId="urn:microsoft.com/office/officeart/2005/8/layout/vList2"/>
    <dgm:cxn modelId="{A6D04A09-E467-47C0-8D40-1C60EAC713FD}" type="presParOf" srcId="{664A70DF-5640-4D38-AFA3-4ADB40A56604}" destId="{4434EA34-CA14-4FFE-BBD7-AB7C48B539D8}" srcOrd="1" destOrd="0" presId="urn:microsoft.com/office/officeart/2005/8/layout/vList2"/>
    <dgm:cxn modelId="{B453115A-9A84-490B-89E1-7F238C74ED60}" type="presParOf" srcId="{664A70DF-5640-4D38-AFA3-4ADB40A56604}" destId="{92DC5579-E9D5-41E4-B26C-7AF67CBD666E}" srcOrd="2" destOrd="0" presId="urn:microsoft.com/office/officeart/2005/8/layout/vList2"/>
    <dgm:cxn modelId="{E0CEECAB-7592-413C-8E75-9EEDCDBC2619}" type="presParOf" srcId="{664A70DF-5640-4D38-AFA3-4ADB40A56604}" destId="{3B6EE867-8110-413A-A457-07CCC2480C8F}" srcOrd="3" destOrd="0" presId="urn:microsoft.com/office/officeart/2005/8/layout/vList2"/>
    <dgm:cxn modelId="{E3C8E731-333A-4E97-AB4C-BC95B0BA4803}" type="presParOf" srcId="{664A70DF-5640-4D38-AFA3-4ADB40A56604}" destId="{5D649D44-645C-49F5-91AA-33E19B1A1A9B}" srcOrd="4" destOrd="0" presId="urn:microsoft.com/office/officeart/2005/8/layout/vList2"/>
    <dgm:cxn modelId="{0D0B6FBC-34D1-4A6E-A0FB-18D23C8EEFB9}" type="presParOf" srcId="{664A70DF-5640-4D38-AFA3-4ADB40A56604}" destId="{6515BE9F-1395-4A7F-B33C-C37DAA511F7F}" srcOrd="5" destOrd="0" presId="urn:microsoft.com/office/officeart/2005/8/layout/vList2"/>
    <dgm:cxn modelId="{93395ED9-6900-415B-A8FD-1D4347ACDBF7}" type="presParOf" srcId="{664A70DF-5640-4D38-AFA3-4ADB40A56604}" destId="{66743455-F4D7-498E-8852-7BEA0AC1448E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65495F-D31B-441B-B9F7-EFCBB90975B2}" type="doc">
      <dgm:prSet loTypeId="urn:microsoft.com/office/officeart/2005/8/layout/orgChart1" loCatId="hierarchy" qsTypeId="urn:microsoft.com/office/officeart/2005/8/quickstyle/simple4" qsCatId="simple" csTypeId="urn:microsoft.com/office/officeart/2005/8/colors/colorful4" csCatId="colorful" phldr="1"/>
      <dgm:spPr/>
    </dgm:pt>
    <dgm:pt modelId="{F7C56EDF-F088-4C2B-87D6-7FCC1BB4238B}">
      <dgm:prSet/>
      <dgm:spPr/>
      <dgm:t>
        <a:bodyPr/>
        <a:lstStyle/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人力資源發展概論</a:t>
          </a:r>
          <a:endParaRPr lang="zh-TW" altLang="en-US"/>
        </a:p>
      </dgm:t>
    </dgm:pt>
    <dgm:pt modelId="{3A8E59EC-7ADE-4F53-8D47-75E32D5903DA}" type="parTrans" cxnId="{E21871F6-C498-4CFC-8703-CA13DA9E344E}">
      <dgm:prSet/>
      <dgm:spPr/>
      <dgm:t>
        <a:bodyPr/>
        <a:lstStyle/>
        <a:p>
          <a:pPr algn="ctr"/>
          <a:endParaRPr lang="zh-TW" altLang="en-US"/>
        </a:p>
      </dgm:t>
    </dgm:pt>
    <dgm:pt modelId="{4437F621-94E5-4C6F-8A89-C75B5611ED00}" type="sibTrans" cxnId="{E21871F6-C498-4CFC-8703-CA13DA9E344E}">
      <dgm:prSet/>
      <dgm:spPr/>
      <dgm:t>
        <a:bodyPr/>
        <a:lstStyle/>
        <a:p>
          <a:endParaRPr lang="zh-TW" altLang="en-US"/>
        </a:p>
      </dgm:t>
    </dgm:pt>
    <dgm:pt modelId="{B326AB71-01C3-4E38-9CAC-F42E49AEC19E}">
      <dgm:prSet/>
      <dgm:spPr/>
      <dgm:t>
        <a:bodyPr/>
        <a:lstStyle/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需求分析</a:t>
          </a:r>
          <a:endParaRPr lang="zh-TW" altLang="en-US"/>
        </a:p>
      </dgm:t>
    </dgm:pt>
    <dgm:pt modelId="{235F5CD6-9534-4217-BAB6-50F928CB1424}" type="parTrans" cxnId="{B4C29D1B-8865-498D-BFEF-BA5D534E0512}">
      <dgm:prSet/>
      <dgm:spPr/>
      <dgm:t>
        <a:bodyPr/>
        <a:lstStyle/>
        <a:p>
          <a:pPr algn="ctr"/>
          <a:endParaRPr lang="zh-TW" altLang="en-US"/>
        </a:p>
      </dgm:t>
    </dgm:pt>
    <dgm:pt modelId="{2C32420B-15CC-438B-97E3-56D8A94BEFF0}" type="sibTrans" cxnId="{B4C29D1B-8865-498D-BFEF-BA5D534E0512}">
      <dgm:prSet/>
      <dgm:spPr/>
      <dgm:t>
        <a:bodyPr/>
        <a:lstStyle/>
        <a:p>
          <a:endParaRPr lang="zh-TW" altLang="en-US"/>
        </a:p>
      </dgm:t>
    </dgm:pt>
    <dgm:pt modelId="{6CEEF10F-099B-4A6F-9090-0F1B71CB15A1}">
      <dgm:prSet/>
      <dgm:spPr/>
      <dgm:t>
        <a:bodyPr/>
        <a:lstStyle/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活動一</a:t>
          </a:r>
          <a:endParaRPr lang="zh-TW" altLang="en-US" b="0" i="0" u="none" strike="noStrike" kern="100" baseline="0">
            <a:latin typeface="Times New Roman" panose="02020603050405020304" pitchFamily="18" charset="0"/>
            <a:ea typeface="新細明體" panose="02020500000000000000" pitchFamily="18" charset="-120"/>
          </a:endParaRPr>
        </a:p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建設理想家園</a:t>
          </a:r>
          <a:endParaRPr lang="zh-TW" altLang="en-US"/>
        </a:p>
      </dgm:t>
    </dgm:pt>
    <dgm:pt modelId="{4C3CF75D-F63C-44CB-B452-D44619D13FD5}" type="parTrans" cxnId="{5A53BE66-2379-4FFC-A590-1672B8DCCD0B}">
      <dgm:prSet/>
      <dgm:spPr/>
      <dgm:t>
        <a:bodyPr/>
        <a:lstStyle/>
        <a:p>
          <a:pPr algn="ctr"/>
          <a:endParaRPr lang="zh-TW" altLang="en-US"/>
        </a:p>
      </dgm:t>
    </dgm:pt>
    <dgm:pt modelId="{776FF45F-6EFA-4AE1-85FB-0251C0875768}" type="sibTrans" cxnId="{5A53BE66-2379-4FFC-A590-1672B8DCCD0B}">
      <dgm:prSet/>
      <dgm:spPr/>
      <dgm:t>
        <a:bodyPr/>
        <a:lstStyle/>
        <a:p>
          <a:endParaRPr lang="zh-TW" altLang="en-US"/>
        </a:p>
      </dgm:t>
    </dgm:pt>
    <dgm:pt modelId="{0541D8C6-7368-4126-B4D8-A8543C696BEA}">
      <dgm:prSet/>
      <dgm:spPr/>
      <dgm:t>
        <a:bodyPr/>
        <a:lstStyle/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職能模型</a:t>
          </a:r>
          <a:endParaRPr lang="zh-TW" altLang="en-US"/>
        </a:p>
      </dgm:t>
    </dgm:pt>
    <dgm:pt modelId="{4D3CDB0C-50AB-4CD9-928D-32D17B719748}" type="parTrans" cxnId="{7384472B-CB42-482E-A2F2-AF266C583FE2}">
      <dgm:prSet/>
      <dgm:spPr/>
      <dgm:t>
        <a:bodyPr/>
        <a:lstStyle/>
        <a:p>
          <a:pPr algn="ctr"/>
          <a:endParaRPr lang="zh-TW" altLang="en-US"/>
        </a:p>
      </dgm:t>
    </dgm:pt>
    <dgm:pt modelId="{2D119D92-96A3-43DE-80BD-D6133DCCA61E}" type="sibTrans" cxnId="{7384472B-CB42-482E-A2F2-AF266C583FE2}">
      <dgm:prSet/>
      <dgm:spPr/>
      <dgm:t>
        <a:bodyPr/>
        <a:lstStyle/>
        <a:p>
          <a:endParaRPr lang="zh-TW" altLang="en-US"/>
        </a:p>
      </dgm:t>
    </dgm:pt>
    <dgm:pt modelId="{509A3CDF-DD7A-42CC-8000-4E3F8200964D}">
      <dgm:prSet/>
      <dgm:spPr/>
      <dgm:t>
        <a:bodyPr/>
        <a:lstStyle/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活動二</a:t>
          </a:r>
          <a:endParaRPr lang="zh-TW" altLang="en-US" b="0" i="0" u="none" strike="noStrike" kern="100" baseline="0">
            <a:latin typeface="Times New Roman" panose="02020603050405020304" pitchFamily="18" charset="0"/>
            <a:ea typeface="新細明體" panose="02020500000000000000" pitchFamily="18" charset="-120"/>
          </a:endParaRPr>
        </a:p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辨別說明各團隊組員之角色與能力</a:t>
          </a:r>
          <a:endParaRPr lang="zh-TW" altLang="en-US"/>
        </a:p>
      </dgm:t>
    </dgm:pt>
    <dgm:pt modelId="{8FF7B680-F273-43E3-BA85-3828F9D10A0E}" type="parTrans" cxnId="{A24AB0FF-4578-4E28-A72E-C329E940ECDE}">
      <dgm:prSet/>
      <dgm:spPr/>
      <dgm:t>
        <a:bodyPr/>
        <a:lstStyle/>
        <a:p>
          <a:pPr algn="ctr"/>
          <a:endParaRPr lang="zh-TW" altLang="en-US"/>
        </a:p>
      </dgm:t>
    </dgm:pt>
    <dgm:pt modelId="{C045A7B9-32E6-4DD2-A8E1-B92D1B22B3D8}" type="sibTrans" cxnId="{A24AB0FF-4578-4E28-A72E-C329E940ECDE}">
      <dgm:prSet/>
      <dgm:spPr/>
      <dgm:t>
        <a:bodyPr/>
        <a:lstStyle/>
        <a:p>
          <a:endParaRPr lang="zh-TW" altLang="en-US"/>
        </a:p>
      </dgm:t>
    </dgm:pt>
    <dgm:pt modelId="{4E0B3BF0-2638-441D-93A7-A0F2CE37C46F}">
      <dgm:prSet/>
      <dgm:spPr/>
      <dgm:t>
        <a:bodyPr/>
        <a:lstStyle/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訓練與發展</a:t>
          </a:r>
          <a:endParaRPr lang="zh-TW" altLang="en-US"/>
        </a:p>
      </dgm:t>
    </dgm:pt>
    <dgm:pt modelId="{3FF500EB-77C6-47B8-95C0-ADED0B86F546}" type="parTrans" cxnId="{1FBC4E2E-0068-4CD0-83D6-ABEC6C695D1A}">
      <dgm:prSet/>
      <dgm:spPr/>
      <dgm:t>
        <a:bodyPr/>
        <a:lstStyle/>
        <a:p>
          <a:pPr algn="ctr"/>
          <a:endParaRPr lang="zh-TW" altLang="en-US"/>
        </a:p>
      </dgm:t>
    </dgm:pt>
    <dgm:pt modelId="{E18E6C51-33AB-4449-9584-55C0466DC565}" type="sibTrans" cxnId="{1FBC4E2E-0068-4CD0-83D6-ABEC6C695D1A}">
      <dgm:prSet/>
      <dgm:spPr/>
      <dgm:t>
        <a:bodyPr/>
        <a:lstStyle/>
        <a:p>
          <a:endParaRPr lang="zh-TW" altLang="en-US"/>
        </a:p>
      </dgm:t>
    </dgm:pt>
    <dgm:pt modelId="{0068B4B4-EBAE-4B35-9276-2FE882079976}">
      <dgm:prSet/>
      <dgm:spPr/>
      <dgm:t>
        <a:bodyPr/>
        <a:lstStyle/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活動三</a:t>
          </a:r>
          <a:endParaRPr lang="zh-TW" altLang="en-US" b="0" i="0" u="none" strike="noStrike" kern="100" baseline="0">
            <a:latin typeface="Times New Roman" panose="02020603050405020304" pitchFamily="18" charset="0"/>
            <a:ea typeface="新細明體" panose="02020500000000000000" pitchFamily="18" charset="-120"/>
          </a:endParaRPr>
        </a:p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設計初學者訓練課程</a:t>
          </a:r>
          <a:endParaRPr lang="zh-TW" altLang="en-US"/>
        </a:p>
      </dgm:t>
    </dgm:pt>
    <dgm:pt modelId="{757278BE-64F1-4F17-8681-459BF48AAADC}" type="parTrans" cxnId="{C2470536-79C0-4FCE-A73E-8F8E884462C3}">
      <dgm:prSet/>
      <dgm:spPr/>
      <dgm:t>
        <a:bodyPr/>
        <a:lstStyle/>
        <a:p>
          <a:pPr algn="ctr"/>
          <a:endParaRPr lang="zh-TW" altLang="en-US"/>
        </a:p>
      </dgm:t>
    </dgm:pt>
    <dgm:pt modelId="{9AD85437-A230-46C5-9DA2-00803E4B9075}" type="sibTrans" cxnId="{C2470536-79C0-4FCE-A73E-8F8E884462C3}">
      <dgm:prSet/>
      <dgm:spPr/>
      <dgm:t>
        <a:bodyPr/>
        <a:lstStyle/>
        <a:p>
          <a:endParaRPr lang="zh-TW" altLang="en-US"/>
        </a:p>
      </dgm:t>
    </dgm:pt>
    <dgm:pt modelId="{C6637ED1-00C1-41DA-917C-271AB2451C7E}">
      <dgm:prSet/>
      <dgm:spPr/>
      <dgm:t>
        <a:bodyPr/>
        <a:lstStyle/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領導與溝通</a:t>
          </a:r>
          <a:endParaRPr lang="zh-TW" altLang="en-US"/>
        </a:p>
      </dgm:t>
    </dgm:pt>
    <dgm:pt modelId="{04549475-E5AD-46B8-9B31-FE7E1E9395A7}" type="parTrans" cxnId="{005E5774-F36F-47D1-A4CF-AB01FFC7F2AA}">
      <dgm:prSet/>
      <dgm:spPr/>
      <dgm:t>
        <a:bodyPr/>
        <a:lstStyle/>
        <a:p>
          <a:pPr algn="ctr"/>
          <a:endParaRPr lang="zh-TW" altLang="en-US"/>
        </a:p>
      </dgm:t>
    </dgm:pt>
    <dgm:pt modelId="{35CDC8F6-D106-4F19-93DD-8E7C8B0CEF3B}" type="sibTrans" cxnId="{005E5774-F36F-47D1-A4CF-AB01FFC7F2AA}">
      <dgm:prSet/>
      <dgm:spPr/>
      <dgm:t>
        <a:bodyPr/>
        <a:lstStyle/>
        <a:p>
          <a:endParaRPr lang="zh-TW" altLang="en-US"/>
        </a:p>
      </dgm:t>
    </dgm:pt>
    <dgm:pt modelId="{8CB2D167-1C4E-4580-AE51-B5B01FD9A591}">
      <dgm:prSet/>
      <dgm:spPr/>
      <dgm:t>
        <a:bodyPr/>
        <a:lstStyle/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活動四</a:t>
          </a:r>
          <a:endParaRPr lang="zh-TW" altLang="en-US" b="0" i="0" u="none" strike="noStrike" kern="100" baseline="0">
            <a:latin typeface="Times New Roman" panose="02020603050405020304" pitchFamily="18" charset="0"/>
            <a:ea typeface="新細明體" panose="02020500000000000000" pitchFamily="18" charset="-120"/>
          </a:endParaRPr>
        </a:p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各組團隊競賽，搶旗遊戲</a:t>
          </a:r>
          <a:endParaRPr lang="zh-TW" altLang="en-US"/>
        </a:p>
      </dgm:t>
    </dgm:pt>
    <dgm:pt modelId="{12C38EC6-2716-4739-B333-1F4731D97C5C}" type="parTrans" cxnId="{F644986D-4BD3-43DD-B2E6-13F885D81D61}">
      <dgm:prSet/>
      <dgm:spPr/>
      <dgm:t>
        <a:bodyPr/>
        <a:lstStyle/>
        <a:p>
          <a:pPr algn="ctr"/>
          <a:endParaRPr lang="zh-TW" altLang="en-US"/>
        </a:p>
      </dgm:t>
    </dgm:pt>
    <dgm:pt modelId="{6C1E8A51-3CA5-49F9-A5A0-50BE54042D52}" type="sibTrans" cxnId="{F644986D-4BD3-43DD-B2E6-13F885D81D61}">
      <dgm:prSet/>
      <dgm:spPr/>
      <dgm:t>
        <a:bodyPr/>
        <a:lstStyle/>
        <a:p>
          <a:endParaRPr lang="zh-TW" altLang="en-US"/>
        </a:p>
      </dgm:t>
    </dgm:pt>
    <dgm:pt modelId="{B42E002B-977F-4321-B3B5-1B6FB530CF38}" type="pres">
      <dgm:prSet presAssocID="{FA65495F-D31B-441B-B9F7-EFCBB90975B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6E732F8-9B74-4304-A38D-28B319F3E1ED}" type="pres">
      <dgm:prSet presAssocID="{F7C56EDF-F088-4C2B-87D6-7FCC1BB4238B}" presName="hierRoot1" presStyleCnt="0">
        <dgm:presLayoutVars>
          <dgm:hierBranch val="init"/>
        </dgm:presLayoutVars>
      </dgm:prSet>
      <dgm:spPr/>
    </dgm:pt>
    <dgm:pt modelId="{848A552E-01E7-4D50-8457-FED28371E629}" type="pres">
      <dgm:prSet presAssocID="{F7C56EDF-F088-4C2B-87D6-7FCC1BB4238B}" presName="rootComposite1" presStyleCnt="0"/>
      <dgm:spPr/>
    </dgm:pt>
    <dgm:pt modelId="{232C2250-CEE3-4D35-A086-44F67A680B86}" type="pres">
      <dgm:prSet presAssocID="{F7C56EDF-F088-4C2B-87D6-7FCC1BB4238B}" presName="rootText1" presStyleLbl="node0" presStyleIdx="0" presStyleCnt="1">
        <dgm:presLayoutVars>
          <dgm:chPref val="3"/>
        </dgm:presLayoutVars>
      </dgm:prSet>
      <dgm:spPr/>
    </dgm:pt>
    <dgm:pt modelId="{4F46A1EE-865F-419F-BCF1-5E14D28CDEDB}" type="pres">
      <dgm:prSet presAssocID="{F7C56EDF-F088-4C2B-87D6-7FCC1BB4238B}" presName="rootConnector1" presStyleLbl="node1" presStyleIdx="0" presStyleCnt="0"/>
      <dgm:spPr/>
    </dgm:pt>
    <dgm:pt modelId="{8F85EEE6-A657-4204-8CBE-5BC9F90BAC89}" type="pres">
      <dgm:prSet presAssocID="{F7C56EDF-F088-4C2B-87D6-7FCC1BB4238B}" presName="hierChild2" presStyleCnt="0"/>
      <dgm:spPr/>
    </dgm:pt>
    <dgm:pt modelId="{3F748901-20AD-4C2E-A8CD-63C06B341129}" type="pres">
      <dgm:prSet presAssocID="{235F5CD6-9534-4217-BAB6-50F928CB1424}" presName="Name37" presStyleLbl="parChTrans1D2" presStyleIdx="0" presStyleCnt="4"/>
      <dgm:spPr/>
    </dgm:pt>
    <dgm:pt modelId="{1F8CBBC8-63C1-4442-86BB-0EAC8B12CAEC}" type="pres">
      <dgm:prSet presAssocID="{B326AB71-01C3-4E38-9CAC-F42E49AEC19E}" presName="hierRoot2" presStyleCnt="0">
        <dgm:presLayoutVars>
          <dgm:hierBranch val="init"/>
        </dgm:presLayoutVars>
      </dgm:prSet>
      <dgm:spPr/>
    </dgm:pt>
    <dgm:pt modelId="{E10FD20F-E85D-4796-89FA-3C85DEDABFA7}" type="pres">
      <dgm:prSet presAssocID="{B326AB71-01C3-4E38-9CAC-F42E49AEC19E}" presName="rootComposite" presStyleCnt="0"/>
      <dgm:spPr/>
    </dgm:pt>
    <dgm:pt modelId="{0766D981-8013-43CC-8085-78465C2B2810}" type="pres">
      <dgm:prSet presAssocID="{B326AB71-01C3-4E38-9CAC-F42E49AEC19E}" presName="rootText" presStyleLbl="node2" presStyleIdx="0" presStyleCnt="4">
        <dgm:presLayoutVars>
          <dgm:chPref val="3"/>
        </dgm:presLayoutVars>
      </dgm:prSet>
      <dgm:spPr/>
    </dgm:pt>
    <dgm:pt modelId="{EE35686E-E7F0-43B6-892F-453BFC660BC2}" type="pres">
      <dgm:prSet presAssocID="{B326AB71-01C3-4E38-9CAC-F42E49AEC19E}" presName="rootConnector" presStyleLbl="node2" presStyleIdx="0" presStyleCnt="4"/>
      <dgm:spPr/>
    </dgm:pt>
    <dgm:pt modelId="{94E82EB6-45C9-4A29-8D48-061A4E12033D}" type="pres">
      <dgm:prSet presAssocID="{B326AB71-01C3-4E38-9CAC-F42E49AEC19E}" presName="hierChild4" presStyleCnt="0"/>
      <dgm:spPr/>
    </dgm:pt>
    <dgm:pt modelId="{8EE5ECE5-8D6C-4232-9216-8B4E2CA39537}" type="pres">
      <dgm:prSet presAssocID="{4C3CF75D-F63C-44CB-B452-D44619D13FD5}" presName="Name37" presStyleLbl="parChTrans1D3" presStyleIdx="0" presStyleCnt="4"/>
      <dgm:spPr/>
    </dgm:pt>
    <dgm:pt modelId="{051C8A67-90D2-44BD-996C-FC684CA2BADD}" type="pres">
      <dgm:prSet presAssocID="{6CEEF10F-099B-4A6F-9090-0F1B71CB15A1}" presName="hierRoot2" presStyleCnt="0">
        <dgm:presLayoutVars>
          <dgm:hierBranch val="init"/>
        </dgm:presLayoutVars>
      </dgm:prSet>
      <dgm:spPr/>
    </dgm:pt>
    <dgm:pt modelId="{A98E712E-8D01-4FDF-A088-38843C760654}" type="pres">
      <dgm:prSet presAssocID="{6CEEF10F-099B-4A6F-9090-0F1B71CB15A1}" presName="rootComposite" presStyleCnt="0"/>
      <dgm:spPr/>
    </dgm:pt>
    <dgm:pt modelId="{FACE1F41-0024-415A-B810-14F51E25D694}" type="pres">
      <dgm:prSet presAssocID="{6CEEF10F-099B-4A6F-9090-0F1B71CB15A1}" presName="rootText" presStyleLbl="node3" presStyleIdx="0" presStyleCnt="4">
        <dgm:presLayoutVars>
          <dgm:chPref val="3"/>
        </dgm:presLayoutVars>
      </dgm:prSet>
      <dgm:spPr/>
    </dgm:pt>
    <dgm:pt modelId="{8FFD2CEB-7F51-4D6B-B087-B688AC41766F}" type="pres">
      <dgm:prSet presAssocID="{6CEEF10F-099B-4A6F-9090-0F1B71CB15A1}" presName="rootConnector" presStyleLbl="node3" presStyleIdx="0" presStyleCnt="4"/>
      <dgm:spPr/>
    </dgm:pt>
    <dgm:pt modelId="{35575BFE-16F5-4BB5-B707-72FB839EEC0D}" type="pres">
      <dgm:prSet presAssocID="{6CEEF10F-099B-4A6F-9090-0F1B71CB15A1}" presName="hierChild4" presStyleCnt="0"/>
      <dgm:spPr/>
    </dgm:pt>
    <dgm:pt modelId="{3B4EF65C-6378-45C1-A664-8D64696AFFCB}" type="pres">
      <dgm:prSet presAssocID="{6CEEF10F-099B-4A6F-9090-0F1B71CB15A1}" presName="hierChild5" presStyleCnt="0"/>
      <dgm:spPr/>
    </dgm:pt>
    <dgm:pt modelId="{E1F68A8A-253E-4BF3-8D4A-BF695FB3CB8F}" type="pres">
      <dgm:prSet presAssocID="{B326AB71-01C3-4E38-9CAC-F42E49AEC19E}" presName="hierChild5" presStyleCnt="0"/>
      <dgm:spPr/>
    </dgm:pt>
    <dgm:pt modelId="{7551D8F1-418D-4153-8EC5-503741D43488}" type="pres">
      <dgm:prSet presAssocID="{4D3CDB0C-50AB-4CD9-928D-32D17B719748}" presName="Name37" presStyleLbl="parChTrans1D2" presStyleIdx="1" presStyleCnt="4"/>
      <dgm:spPr/>
    </dgm:pt>
    <dgm:pt modelId="{0935A942-1E0D-49E4-9421-98331A7D6051}" type="pres">
      <dgm:prSet presAssocID="{0541D8C6-7368-4126-B4D8-A8543C696BEA}" presName="hierRoot2" presStyleCnt="0">
        <dgm:presLayoutVars>
          <dgm:hierBranch val="init"/>
        </dgm:presLayoutVars>
      </dgm:prSet>
      <dgm:spPr/>
    </dgm:pt>
    <dgm:pt modelId="{EC89E788-7169-4F8B-9097-49C378C5E0D5}" type="pres">
      <dgm:prSet presAssocID="{0541D8C6-7368-4126-B4D8-A8543C696BEA}" presName="rootComposite" presStyleCnt="0"/>
      <dgm:spPr/>
    </dgm:pt>
    <dgm:pt modelId="{73B45171-EE52-47DA-940C-C4CAB11E39FF}" type="pres">
      <dgm:prSet presAssocID="{0541D8C6-7368-4126-B4D8-A8543C696BEA}" presName="rootText" presStyleLbl="node2" presStyleIdx="1" presStyleCnt="4">
        <dgm:presLayoutVars>
          <dgm:chPref val="3"/>
        </dgm:presLayoutVars>
      </dgm:prSet>
      <dgm:spPr/>
    </dgm:pt>
    <dgm:pt modelId="{D36CBC2A-D608-41C7-B53D-A1C0A4962FB6}" type="pres">
      <dgm:prSet presAssocID="{0541D8C6-7368-4126-B4D8-A8543C696BEA}" presName="rootConnector" presStyleLbl="node2" presStyleIdx="1" presStyleCnt="4"/>
      <dgm:spPr/>
    </dgm:pt>
    <dgm:pt modelId="{DF845FF0-6C87-4023-A503-FDCBB89A6D8A}" type="pres">
      <dgm:prSet presAssocID="{0541D8C6-7368-4126-B4D8-A8543C696BEA}" presName="hierChild4" presStyleCnt="0"/>
      <dgm:spPr/>
    </dgm:pt>
    <dgm:pt modelId="{43568D26-188F-4A2A-A51B-724A442EA939}" type="pres">
      <dgm:prSet presAssocID="{8FF7B680-F273-43E3-BA85-3828F9D10A0E}" presName="Name37" presStyleLbl="parChTrans1D3" presStyleIdx="1" presStyleCnt="4"/>
      <dgm:spPr/>
    </dgm:pt>
    <dgm:pt modelId="{A0B8A23A-40E6-4219-9D9A-C39C7101EE2D}" type="pres">
      <dgm:prSet presAssocID="{509A3CDF-DD7A-42CC-8000-4E3F8200964D}" presName="hierRoot2" presStyleCnt="0">
        <dgm:presLayoutVars>
          <dgm:hierBranch val="init"/>
        </dgm:presLayoutVars>
      </dgm:prSet>
      <dgm:spPr/>
    </dgm:pt>
    <dgm:pt modelId="{AD1B40F9-534E-4D8B-BD54-3041C143F771}" type="pres">
      <dgm:prSet presAssocID="{509A3CDF-DD7A-42CC-8000-4E3F8200964D}" presName="rootComposite" presStyleCnt="0"/>
      <dgm:spPr/>
    </dgm:pt>
    <dgm:pt modelId="{23832703-E7B1-4FFA-85FB-E0A92D8E2FC5}" type="pres">
      <dgm:prSet presAssocID="{509A3CDF-DD7A-42CC-8000-4E3F8200964D}" presName="rootText" presStyleLbl="node3" presStyleIdx="1" presStyleCnt="4">
        <dgm:presLayoutVars>
          <dgm:chPref val="3"/>
        </dgm:presLayoutVars>
      </dgm:prSet>
      <dgm:spPr/>
    </dgm:pt>
    <dgm:pt modelId="{DBAB6CAE-E9A5-4DCD-BE51-A3FFA9F4BA97}" type="pres">
      <dgm:prSet presAssocID="{509A3CDF-DD7A-42CC-8000-4E3F8200964D}" presName="rootConnector" presStyleLbl="node3" presStyleIdx="1" presStyleCnt="4"/>
      <dgm:spPr/>
    </dgm:pt>
    <dgm:pt modelId="{5257A131-EA9F-46A2-96C1-23A092737529}" type="pres">
      <dgm:prSet presAssocID="{509A3CDF-DD7A-42CC-8000-4E3F8200964D}" presName="hierChild4" presStyleCnt="0"/>
      <dgm:spPr/>
    </dgm:pt>
    <dgm:pt modelId="{ED9C86E3-BEE8-4C98-A1CC-5D9C22489916}" type="pres">
      <dgm:prSet presAssocID="{509A3CDF-DD7A-42CC-8000-4E3F8200964D}" presName="hierChild5" presStyleCnt="0"/>
      <dgm:spPr/>
    </dgm:pt>
    <dgm:pt modelId="{AC408667-7ADA-40A5-A8C7-C6BF013ADDAA}" type="pres">
      <dgm:prSet presAssocID="{0541D8C6-7368-4126-B4D8-A8543C696BEA}" presName="hierChild5" presStyleCnt="0"/>
      <dgm:spPr/>
    </dgm:pt>
    <dgm:pt modelId="{40018907-0812-4029-8CF1-3D6E60D81728}" type="pres">
      <dgm:prSet presAssocID="{3FF500EB-77C6-47B8-95C0-ADED0B86F546}" presName="Name37" presStyleLbl="parChTrans1D2" presStyleIdx="2" presStyleCnt="4"/>
      <dgm:spPr/>
    </dgm:pt>
    <dgm:pt modelId="{750099EA-DBFA-458F-931F-4B5DD3E77793}" type="pres">
      <dgm:prSet presAssocID="{4E0B3BF0-2638-441D-93A7-A0F2CE37C46F}" presName="hierRoot2" presStyleCnt="0">
        <dgm:presLayoutVars>
          <dgm:hierBranch val="init"/>
        </dgm:presLayoutVars>
      </dgm:prSet>
      <dgm:spPr/>
    </dgm:pt>
    <dgm:pt modelId="{423C5C55-FD3D-4FD2-97DC-F79E2E5035A2}" type="pres">
      <dgm:prSet presAssocID="{4E0B3BF0-2638-441D-93A7-A0F2CE37C46F}" presName="rootComposite" presStyleCnt="0"/>
      <dgm:spPr/>
    </dgm:pt>
    <dgm:pt modelId="{6A08E0A1-1910-4544-96A1-D39FC874FB79}" type="pres">
      <dgm:prSet presAssocID="{4E0B3BF0-2638-441D-93A7-A0F2CE37C46F}" presName="rootText" presStyleLbl="node2" presStyleIdx="2" presStyleCnt="4">
        <dgm:presLayoutVars>
          <dgm:chPref val="3"/>
        </dgm:presLayoutVars>
      </dgm:prSet>
      <dgm:spPr/>
    </dgm:pt>
    <dgm:pt modelId="{174A2ABA-0D3C-4042-81D0-1D2279A54AA9}" type="pres">
      <dgm:prSet presAssocID="{4E0B3BF0-2638-441D-93A7-A0F2CE37C46F}" presName="rootConnector" presStyleLbl="node2" presStyleIdx="2" presStyleCnt="4"/>
      <dgm:spPr/>
    </dgm:pt>
    <dgm:pt modelId="{B8CABE18-8EB1-46B4-A034-B7BE729E8208}" type="pres">
      <dgm:prSet presAssocID="{4E0B3BF0-2638-441D-93A7-A0F2CE37C46F}" presName="hierChild4" presStyleCnt="0"/>
      <dgm:spPr/>
    </dgm:pt>
    <dgm:pt modelId="{05D1D68A-EFAC-4AB8-88CE-C69DEF5E65B5}" type="pres">
      <dgm:prSet presAssocID="{757278BE-64F1-4F17-8681-459BF48AAADC}" presName="Name37" presStyleLbl="parChTrans1D3" presStyleIdx="2" presStyleCnt="4"/>
      <dgm:spPr/>
    </dgm:pt>
    <dgm:pt modelId="{5E9AB5DE-7081-4C8D-8B74-AAB745902B90}" type="pres">
      <dgm:prSet presAssocID="{0068B4B4-EBAE-4B35-9276-2FE882079976}" presName="hierRoot2" presStyleCnt="0">
        <dgm:presLayoutVars>
          <dgm:hierBranch val="init"/>
        </dgm:presLayoutVars>
      </dgm:prSet>
      <dgm:spPr/>
    </dgm:pt>
    <dgm:pt modelId="{C424033B-397D-42E5-B9A3-C358A48F2DE2}" type="pres">
      <dgm:prSet presAssocID="{0068B4B4-EBAE-4B35-9276-2FE882079976}" presName="rootComposite" presStyleCnt="0"/>
      <dgm:spPr/>
    </dgm:pt>
    <dgm:pt modelId="{3C1B2F0D-471B-4EEB-9CE2-65336DC246FA}" type="pres">
      <dgm:prSet presAssocID="{0068B4B4-EBAE-4B35-9276-2FE882079976}" presName="rootText" presStyleLbl="node3" presStyleIdx="2" presStyleCnt="4">
        <dgm:presLayoutVars>
          <dgm:chPref val="3"/>
        </dgm:presLayoutVars>
      </dgm:prSet>
      <dgm:spPr/>
    </dgm:pt>
    <dgm:pt modelId="{35412A7B-C4E3-458E-BF8A-16EBDEAD8E3C}" type="pres">
      <dgm:prSet presAssocID="{0068B4B4-EBAE-4B35-9276-2FE882079976}" presName="rootConnector" presStyleLbl="node3" presStyleIdx="2" presStyleCnt="4"/>
      <dgm:spPr/>
    </dgm:pt>
    <dgm:pt modelId="{2468A682-0E32-43DC-917E-E7A0C55DEF3D}" type="pres">
      <dgm:prSet presAssocID="{0068B4B4-EBAE-4B35-9276-2FE882079976}" presName="hierChild4" presStyleCnt="0"/>
      <dgm:spPr/>
    </dgm:pt>
    <dgm:pt modelId="{B393C5ED-9702-4A8D-9EDB-BCB17063A541}" type="pres">
      <dgm:prSet presAssocID="{0068B4B4-EBAE-4B35-9276-2FE882079976}" presName="hierChild5" presStyleCnt="0"/>
      <dgm:spPr/>
    </dgm:pt>
    <dgm:pt modelId="{37F3271C-4825-49AB-870F-8B3ED31F1510}" type="pres">
      <dgm:prSet presAssocID="{4E0B3BF0-2638-441D-93A7-A0F2CE37C46F}" presName="hierChild5" presStyleCnt="0"/>
      <dgm:spPr/>
    </dgm:pt>
    <dgm:pt modelId="{27C61628-DC03-47A7-926D-A728FBDBD980}" type="pres">
      <dgm:prSet presAssocID="{04549475-E5AD-46B8-9B31-FE7E1E9395A7}" presName="Name37" presStyleLbl="parChTrans1D2" presStyleIdx="3" presStyleCnt="4"/>
      <dgm:spPr/>
    </dgm:pt>
    <dgm:pt modelId="{D3B5255D-0E91-4E1B-B395-456414DD0573}" type="pres">
      <dgm:prSet presAssocID="{C6637ED1-00C1-41DA-917C-271AB2451C7E}" presName="hierRoot2" presStyleCnt="0">
        <dgm:presLayoutVars>
          <dgm:hierBranch val="init"/>
        </dgm:presLayoutVars>
      </dgm:prSet>
      <dgm:spPr/>
    </dgm:pt>
    <dgm:pt modelId="{EA526475-2840-401D-8A57-3C50988F2B5A}" type="pres">
      <dgm:prSet presAssocID="{C6637ED1-00C1-41DA-917C-271AB2451C7E}" presName="rootComposite" presStyleCnt="0"/>
      <dgm:spPr/>
    </dgm:pt>
    <dgm:pt modelId="{D7F05F9A-FCAC-4533-B56A-C791986DC5FA}" type="pres">
      <dgm:prSet presAssocID="{C6637ED1-00C1-41DA-917C-271AB2451C7E}" presName="rootText" presStyleLbl="node2" presStyleIdx="3" presStyleCnt="4">
        <dgm:presLayoutVars>
          <dgm:chPref val="3"/>
        </dgm:presLayoutVars>
      </dgm:prSet>
      <dgm:spPr/>
    </dgm:pt>
    <dgm:pt modelId="{43CBD2D6-90F0-4E1F-A0CD-740B8170AEBC}" type="pres">
      <dgm:prSet presAssocID="{C6637ED1-00C1-41DA-917C-271AB2451C7E}" presName="rootConnector" presStyleLbl="node2" presStyleIdx="3" presStyleCnt="4"/>
      <dgm:spPr/>
    </dgm:pt>
    <dgm:pt modelId="{8C038E3B-3471-4AF6-90DD-FCD383F5052F}" type="pres">
      <dgm:prSet presAssocID="{C6637ED1-00C1-41DA-917C-271AB2451C7E}" presName="hierChild4" presStyleCnt="0"/>
      <dgm:spPr/>
    </dgm:pt>
    <dgm:pt modelId="{E2114AAE-07DA-4B79-BC13-297A0B19403B}" type="pres">
      <dgm:prSet presAssocID="{12C38EC6-2716-4739-B333-1F4731D97C5C}" presName="Name37" presStyleLbl="parChTrans1D3" presStyleIdx="3" presStyleCnt="4"/>
      <dgm:spPr/>
    </dgm:pt>
    <dgm:pt modelId="{A44B5779-2E1B-41E0-BEA7-2698D892972C}" type="pres">
      <dgm:prSet presAssocID="{8CB2D167-1C4E-4580-AE51-B5B01FD9A591}" presName="hierRoot2" presStyleCnt="0">
        <dgm:presLayoutVars>
          <dgm:hierBranch val="init"/>
        </dgm:presLayoutVars>
      </dgm:prSet>
      <dgm:spPr/>
    </dgm:pt>
    <dgm:pt modelId="{76C120F9-C855-4F9E-9366-5CD5EC5B357D}" type="pres">
      <dgm:prSet presAssocID="{8CB2D167-1C4E-4580-AE51-B5B01FD9A591}" presName="rootComposite" presStyleCnt="0"/>
      <dgm:spPr/>
    </dgm:pt>
    <dgm:pt modelId="{6B6B98F3-69A5-4B93-A4E8-C7519EC61B6B}" type="pres">
      <dgm:prSet presAssocID="{8CB2D167-1C4E-4580-AE51-B5B01FD9A591}" presName="rootText" presStyleLbl="node3" presStyleIdx="3" presStyleCnt="4">
        <dgm:presLayoutVars>
          <dgm:chPref val="3"/>
        </dgm:presLayoutVars>
      </dgm:prSet>
      <dgm:spPr/>
    </dgm:pt>
    <dgm:pt modelId="{5EDCB4E7-516C-431F-A462-79A8FDFBB46C}" type="pres">
      <dgm:prSet presAssocID="{8CB2D167-1C4E-4580-AE51-B5B01FD9A591}" presName="rootConnector" presStyleLbl="node3" presStyleIdx="3" presStyleCnt="4"/>
      <dgm:spPr/>
    </dgm:pt>
    <dgm:pt modelId="{19D820A5-18D7-4B7B-B4BE-5733DB5B4EBD}" type="pres">
      <dgm:prSet presAssocID="{8CB2D167-1C4E-4580-AE51-B5B01FD9A591}" presName="hierChild4" presStyleCnt="0"/>
      <dgm:spPr/>
    </dgm:pt>
    <dgm:pt modelId="{54BDCECF-7764-4E13-8F8E-439C68C52400}" type="pres">
      <dgm:prSet presAssocID="{8CB2D167-1C4E-4580-AE51-B5B01FD9A591}" presName="hierChild5" presStyleCnt="0"/>
      <dgm:spPr/>
    </dgm:pt>
    <dgm:pt modelId="{AF3AAAA1-EBCB-416F-9EFD-3491512FD832}" type="pres">
      <dgm:prSet presAssocID="{C6637ED1-00C1-41DA-917C-271AB2451C7E}" presName="hierChild5" presStyleCnt="0"/>
      <dgm:spPr/>
    </dgm:pt>
    <dgm:pt modelId="{BA262DD5-6555-401A-AE15-193CD6285480}" type="pres">
      <dgm:prSet presAssocID="{F7C56EDF-F088-4C2B-87D6-7FCC1BB4238B}" presName="hierChild3" presStyleCnt="0"/>
      <dgm:spPr/>
    </dgm:pt>
  </dgm:ptLst>
  <dgm:cxnLst>
    <dgm:cxn modelId="{3FA7C013-BADD-4A68-95EA-E40224D2F4D0}" type="presOf" srcId="{0068B4B4-EBAE-4B35-9276-2FE882079976}" destId="{35412A7B-C4E3-458E-BF8A-16EBDEAD8E3C}" srcOrd="1" destOrd="0" presId="urn:microsoft.com/office/officeart/2005/8/layout/orgChart1"/>
    <dgm:cxn modelId="{1C96C313-4F6A-4A0F-9328-6E38C17607DD}" type="presOf" srcId="{757278BE-64F1-4F17-8681-459BF48AAADC}" destId="{05D1D68A-EFAC-4AB8-88CE-C69DEF5E65B5}" srcOrd="0" destOrd="0" presId="urn:microsoft.com/office/officeart/2005/8/layout/orgChart1"/>
    <dgm:cxn modelId="{B4C29D1B-8865-498D-BFEF-BA5D534E0512}" srcId="{F7C56EDF-F088-4C2B-87D6-7FCC1BB4238B}" destId="{B326AB71-01C3-4E38-9CAC-F42E49AEC19E}" srcOrd="0" destOrd="0" parTransId="{235F5CD6-9534-4217-BAB6-50F928CB1424}" sibTransId="{2C32420B-15CC-438B-97E3-56D8A94BEFF0}"/>
    <dgm:cxn modelId="{7AC2CF1C-B2AC-43EF-9E3E-B85717F1DC37}" type="presOf" srcId="{0541D8C6-7368-4126-B4D8-A8543C696BEA}" destId="{D36CBC2A-D608-41C7-B53D-A1C0A4962FB6}" srcOrd="1" destOrd="0" presId="urn:microsoft.com/office/officeart/2005/8/layout/orgChart1"/>
    <dgm:cxn modelId="{B727DC1D-05F2-42DE-8D53-06300FE7629A}" type="presOf" srcId="{B326AB71-01C3-4E38-9CAC-F42E49AEC19E}" destId="{0766D981-8013-43CC-8085-78465C2B2810}" srcOrd="0" destOrd="0" presId="urn:microsoft.com/office/officeart/2005/8/layout/orgChart1"/>
    <dgm:cxn modelId="{8116F91F-7593-45E1-9BE6-3CD48B26A21D}" type="presOf" srcId="{6CEEF10F-099B-4A6F-9090-0F1B71CB15A1}" destId="{FACE1F41-0024-415A-B810-14F51E25D694}" srcOrd="0" destOrd="0" presId="urn:microsoft.com/office/officeart/2005/8/layout/orgChart1"/>
    <dgm:cxn modelId="{55077229-0E9D-426C-8E89-C2A4BF4E709F}" type="presOf" srcId="{0068B4B4-EBAE-4B35-9276-2FE882079976}" destId="{3C1B2F0D-471B-4EEB-9CE2-65336DC246FA}" srcOrd="0" destOrd="0" presId="urn:microsoft.com/office/officeart/2005/8/layout/orgChart1"/>
    <dgm:cxn modelId="{7384472B-CB42-482E-A2F2-AF266C583FE2}" srcId="{F7C56EDF-F088-4C2B-87D6-7FCC1BB4238B}" destId="{0541D8C6-7368-4126-B4D8-A8543C696BEA}" srcOrd="1" destOrd="0" parTransId="{4D3CDB0C-50AB-4CD9-928D-32D17B719748}" sibTransId="{2D119D92-96A3-43DE-80BD-D6133DCCA61E}"/>
    <dgm:cxn modelId="{1FBC4E2E-0068-4CD0-83D6-ABEC6C695D1A}" srcId="{F7C56EDF-F088-4C2B-87D6-7FCC1BB4238B}" destId="{4E0B3BF0-2638-441D-93A7-A0F2CE37C46F}" srcOrd="2" destOrd="0" parTransId="{3FF500EB-77C6-47B8-95C0-ADED0B86F546}" sibTransId="{E18E6C51-33AB-4449-9584-55C0466DC565}"/>
    <dgm:cxn modelId="{EDFFC530-4558-4021-9406-51B2A48CF101}" type="presOf" srcId="{F7C56EDF-F088-4C2B-87D6-7FCC1BB4238B}" destId="{4F46A1EE-865F-419F-BCF1-5E14D28CDEDB}" srcOrd="1" destOrd="0" presId="urn:microsoft.com/office/officeart/2005/8/layout/orgChart1"/>
    <dgm:cxn modelId="{C2470536-79C0-4FCE-A73E-8F8E884462C3}" srcId="{4E0B3BF0-2638-441D-93A7-A0F2CE37C46F}" destId="{0068B4B4-EBAE-4B35-9276-2FE882079976}" srcOrd="0" destOrd="0" parTransId="{757278BE-64F1-4F17-8681-459BF48AAADC}" sibTransId="{9AD85437-A230-46C5-9DA2-00803E4B9075}"/>
    <dgm:cxn modelId="{BF7FF25B-AB5B-41EB-ACC0-42C4433A4087}" type="presOf" srcId="{F7C56EDF-F088-4C2B-87D6-7FCC1BB4238B}" destId="{232C2250-CEE3-4D35-A086-44F67A680B86}" srcOrd="0" destOrd="0" presId="urn:microsoft.com/office/officeart/2005/8/layout/orgChart1"/>
    <dgm:cxn modelId="{99034F5C-11CC-47E5-BABD-C02CACE3E308}" type="presOf" srcId="{3FF500EB-77C6-47B8-95C0-ADED0B86F546}" destId="{40018907-0812-4029-8CF1-3D6E60D81728}" srcOrd="0" destOrd="0" presId="urn:microsoft.com/office/officeart/2005/8/layout/orgChart1"/>
    <dgm:cxn modelId="{F177235F-7B43-4789-AF8B-2736FBEE6CA5}" type="presOf" srcId="{509A3CDF-DD7A-42CC-8000-4E3F8200964D}" destId="{DBAB6CAE-E9A5-4DCD-BE51-A3FFA9F4BA97}" srcOrd="1" destOrd="0" presId="urn:microsoft.com/office/officeart/2005/8/layout/orgChart1"/>
    <dgm:cxn modelId="{B4265062-C7D3-45A0-A294-D9C4EA5CF57A}" type="presOf" srcId="{4E0B3BF0-2638-441D-93A7-A0F2CE37C46F}" destId="{174A2ABA-0D3C-4042-81D0-1D2279A54AA9}" srcOrd="1" destOrd="0" presId="urn:microsoft.com/office/officeart/2005/8/layout/orgChart1"/>
    <dgm:cxn modelId="{5A53BE66-2379-4FFC-A590-1672B8DCCD0B}" srcId="{B326AB71-01C3-4E38-9CAC-F42E49AEC19E}" destId="{6CEEF10F-099B-4A6F-9090-0F1B71CB15A1}" srcOrd="0" destOrd="0" parTransId="{4C3CF75D-F63C-44CB-B452-D44619D13FD5}" sibTransId="{776FF45F-6EFA-4AE1-85FB-0251C0875768}"/>
    <dgm:cxn modelId="{7A355B47-BF42-4ED1-BD46-EC7E4322318C}" type="presOf" srcId="{C6637ED1-00C1-41DA-917C-271AB2451C7E}" destId="{D7F05F9A-FCAC-4533-B56A-C791986DC5FA}" srcOrd="0" destOrd="0" presId="urn:microsoft.com/office/officeart/2005/8/layout/orgChart1"/>
    <dgm:cxn modelId="{EDCFAC49-C805-4FE9-8DFD-41ECBAD0FF4B}" type="presOf" srcId="{4C3CF75D-F63C-44CB-B452-D44619D13FD5}" destId="{8EE5ECE5-8D6C-4232-9216-8B4E2CA39537}" srcOrd="0" destOrd="0" presId="urn:microsoft.com/office/officeart/2005/8/layout/orgChart1"/>
    <dgm:cxn modelId="{6BD0C34A-BE15-4DBB-8DA0-505399CBA2BD}" type="presOf" srcId="{4E0B3BF0-2638-441D-93A7-A0F2CE37C46F}" destId="{6A08E0A1-1910-4544-96A1-D39FC874FB79}" srcOrd="0" destOrd="0" presId="urn:microsoft.com/office/officeart/2005/8/layout/orgChart1"/>
    <dgm:cxn modelId="{6E4D674B-A573-40BD-B60C-AA17DAD48CBB}" type="presOf" srcId="{6CEEF10F-099B-4A6F-9090-0F1B71CB15A1}" destId="{8FFD2CEB-7F51-4D6B-B087-B688AC41766F}" srcOrd="1" destOrd="0" presId="urn:microsoft.com/office/officeart/2005/8/layout/orgChart1"/>
    <dgm:cxn modelId="{F644986D-4BD3-43DD-B2E6-13F885D81D61}" srcId="{C6637ED1-00C1-41DA-917C-271AB2451C7E}" destId="{8CB2D167-1C4E-4580-AE51-B5B01FD9A591}" srcOrd="0" destOrd="0" parTransId="{12C38EC6-2716-4739-B333-1F4731D97C5C}" sibTransId="{6C1E8A51-3CA5-49F9-A5A0-50BE54042D52}"/>
    <dgm:cxn modelId="{CED15C4F-AC9D-4D15-ABD5-041FE5938C03}" type="presOf" srcId="{8CB2D167-1C4E-4580-AE51-B5B01FD9A591}" destId="{5EDCB4E7-516C-431F-A462-79A8FDFBB46C}" srcOrd="1" destOrd="0" presId="urn:microsoft.com/office/officeart/2005/8/layout/orgChart1"/>
    <dgm:cxn modelId="{005E5774-F36F-47D1-A4CF-AB01FFC7F2AA}" srcId="{F7C56EDF-F088-4C2B-87D6-7FCC1BB4238B}" destId="{C6637ED1-00C1-41DA-917C-271AB2451C7E}" srcOrd="3" destOrd="0" parTransId="{04549475-E5AD-46B8-9B31-FE7E1E9395A7}" sibTransId="{35CDC8F6-D106-4F19-93DD-8E7C8B0CEF3B}"/>
    <dgm:cxn modelId="{0423D056-52AA-4C58-AB34-0D2A45F3FA8A}" type="presOf" srcId="{235F5CD6-9534-4217-BAB6-50F928CB1424}" destId="{3F748901-20AD-4C2E-A8CD-63C06B341129}" srcOrd="0" destOrd="0" presId="urn:microsoft.com/office/officeart/2005/8/layout/orgChart1"/>
    <dgm:cxn modelId="{CAC48484-C37B-4D22-A76E-5E58E10836AA}" type="presOf" srcId="{4D3CDB0C-50AB-4CD9-928D-32D17B719748}" destId="{7551D8F1-418D-4153-8EC5-503741D43488}" srcOrd="0" destOrd="0" presId="urn:microsoft.com/office/officeart/2005/8/layout/orgChart1"/>
    <dgm:cxn modelId="{FD35C288-01EE-4CD6-92C8-55DBB787FBD1}" type="presOf" srcId="{12C38EC6-2716-4739-B333-1F4731D97C5C}" destId="{E2114AAE-07DA-4B79-BC13-297A0B19403B}" srcOrd="0" destOrd="0" presId="urn:microsoft.com/office/officeart/2005/8/layout/orgChart1"/>
    <dgm:cxn modelId="{17654C8E-E8EF-46A3-928F-7F969930996E}" type="presOf" srcId="{C6637ED1-00C1-41DA-917C-271AB2451C7E}" destId="{43CBD2D6-90F0-4E1F-A0CD-740B8170AEBC}" srcOrd="1" destOrd="0" presId="urn:microsoft.com/office/officeart/2005/8/layout/orgChart1"/>
    <dgm:cxn modelId="{4B642AA5-699C-4243-9D2B-E246EBF85DD3}" type="presOf" srcId="{04549475-E5AD-46B8-9B31-FE7E1E9395A7}" destId="{27C61628-DC03-47A7-926D-A728FBDBD980}" srcOrd="0" destOrd="0" presId="urn:microsoft.com/office/officeart/2005/8/layout/orgChart1"/>
    <dgm:cxn modelId="{7ECE5DAF-525F-46B1-91CF-765C5888AE38}" type="presOf" srcId="{509A3CDF-DD7A-42CC-8000-4E3F8200964D}" destId="{23832703-E7B1-4FFA-85FB-E0A92D8E2FC5}" srcOrd="0" destOrd="0" presId="urn:microsoft.com/office/officeart/2005/8/layout/orgChart1"/>
    <dgm:cxn modelId="{3F381DB0-131B-4B16-B80A-6E42D5797EB8}" type="presOf" srcId="{FA65495F-D31B-441B-B9F7-EFCBB90975B2}" destId="{B42E002B-977F-4321-B3B5-1B6FB530CF38}" srcOrd="0" destOrd="0" presId="urn:microsoft.com/office/officeart/2005/8/layout/orgChart1"/>
    <dgm:cxn modelId="{870774CA-8D3B-4F55-ACC5-F819AF4DCD8F}" type="presOf" srcId="{0541D8C6-7368-4126-B4D8-A8543C696BEA}" destId="{73B45171-EE52-47DA-940C-C4CAB11E39FF}" srcOrd="0" destOrd="0" presId="urn:microsoft.com/office/officeart/2005/8/layout/orgChart1"/>
    <dgm:cxn modelId="{2F3E0AD0-8D04-4F09-B966-F3F5409930D6}" type="presOf" srcId="{8FF7B680-F273-43E3-BA85-3828F9D10A0E}" destId="{43568D26-188F-4A2A-A51B-724A442EA939}" srcOrd="0" destOrd="0" presId="urn:microsoft.com/office/officeart/2005/8/layout/orgChart1"/>
    <dgm:cxn modelId="{0E6929E0-1853-4119-8022-99099C28BC69}" type="presOf" srcId="{8CB2D167-1C4E-4580-AE51-B5B01FD9A591}" destId="{6B6B98F3-69A5-4B93-A4E8-C7519EC61B6B}" srcOrd="0" destOrd="0" presId="urn:microsoft.com/office/officeart/2005/8/layout/orgChart1"/>
    <dgm:cxn modelId="{E21871F6-C498-4CFC-8703-CA13DA9E344E}" srcId="{FA65495F-D31B-441B-B9F7-EFCBB90975B2}" destId="{F7C56EDF-F088-4C2B-87D6-7FCC1BB4238B}" srcOrd="0" destOrd="0" parTransId="{3A8E59EC-7ADE-4F53-8D47-75E32D5903DA}" sibTransId="{4437F621-94E5-4C6F-8A89-C75B5611ED00}"/>
    <dgm:cxn modelId="{746863FA-4B3C-4275-89E9-F56AB2A00D32}" type="presOf" srcId="{B326AB71-01C3-4E38-9CAC-F42E49AEC19E}" destId="{EE35686E-E7F0-43B6-892F-453BFC660BC2}" srcOrd="1" destOrd="0" presId="urn:microsoft.com/office/officeart/2005/8/layout/orgChart1"/>
    <dgm:cxn modelId="{A24AB0FF-4578-4E28-A72E-C329E940ECDE}" srcId="{0541D8C6-7368-4126-B4D8-A8543C696BEA}" destId="{509A3CDF-DD7A-42CC-8000-4E3F8200964D}" srcOrd="0" destOrd="0" parTransId="{8FF7B680-F273-43E3-BA85-3828F9D10A0E}" sibTransId="{C045A7B9-32E6-4DD2-A8E1-B92D1B22B3D8}"/>
    <dgm:cxn modelId="{A2F568F4-5137-44A6-A960-426CBF2E85F8}" type="presParOf" srcId="{B42E002B-977F-4321-B3B5-1B6FB530CF38}" destId="{06E732F8-9B74-4304-A38D-28B319F3E1ED}" srcOrd="0" destOrd="0" presId="urn:microsoft.com/office/officeart/2005/8/layout/orgChart1"/>
    <dgm:cxn modelId="{FE0F03D9-CD70-4C1C-9913-8187328C3937}" type="presParOf" srcId="{06E732F8-9B74-4304-A38D-28B319F3E1ED}" destId="{848A552E-01E7-4D50-8457-FED28371E629}" srcOrd="0" destOrd="0" presId="urn:microsoft.com/office/officeart/2005/8/layout/orgChart1"/>
    <dgm:cxn modelId="{40CFDBA0-ED9F-413C-9EDA-FBFB1DB34B48}" type="presParOf" srcId="{848A552E-01E7-4D50-8457-FED28371E629}" destId="{232C2250-CEE3-4D35-A086-44F67A680B86}" srcOrd="0" destOrd="0" presId="urn:microsoft.com/office/officeart/2005/8/layout/orgChart1"/>
    <dgm:cxn modelId="{7064631D-8135-4EB9-B829-D7E0EB688D86}" type="presParOf" srcId="{848A552E-01E7-4D50-8457-FED28371E629}" destId="{4F46A1EE-865F-419F-BCF1-5E14D28CDEDB}" srcOrd="1" destOrd="0" presId="urn:microsoft.com/office/officeart/2005/8/layout/orgChart1"/>
    <dgm:cxn modelId="{0F41578E-F1CD-497E-A844-0EBF94E40D02}" type="presParOf" srcId="{06E732F8-9B74-4304-A38D-28B319F3E1ED}" destId="{8F85EEE6-A657-4204-8CBE-5BC9F90BAC89}" srcOrd="1" destOrd="0" presId="urn:microsoft.com/office/officeart/2005/8/layout/orgChart1"/>
    <dgm:cxn modelId="{2D5CB57A-8C46-469F-8546-D68B08B8AB8C}" type="presParOf" srcId="{8F85EEE6-A657-4204-8CBE-5BC9F90BAC89}" destId="{3F748901-20AD-4C2E-A8CD-63C06B341129}" srcOrd="0" destOrd="0" presId="urn:microsoft.com/office/officeart/2005/8/layout/orgChart1"/>
    <dgm:cxn modelId="{A0EBF6C6-CAF4-451F-B6F3-B38BB4F5B04D}" type="presParOf" srcId="{8F85EEE6-A657-4204-8CBE-5BC9F90BAC89}" destId="{1F8CBBC8-63C1-4442-86BB-0EAC8B12CAEC}" srcOrd="1" destOrd="0" presId="urn:microsoft.com/office/officeart/2005/8/layout/orgChart1"/>
    <dgm:cxn modelId="{16D4D783-54C6-4E28-A699-010870A26DD4}" type="presParOf" srcId="{1F8CBBC8-63C1-4442-86BB-0EAC8B12CAEC}" destId="{E10FD20F-E85D-4796-89FA-3C85DEDABFA7}" srcOrd="0" destOrd="0" presId="urn:microsoft.com/office/officeart/2005/8/layout/orgChart1"/>
    <dgm:cxn modelId="{C2F2AFF0-48FF-41B7-8D2A-26C0090FA526}" type="presParOf" srcId="{E10FD20F-E85D-4796-89FA-3C85DEDABFA7}" destId="{0766D981-8013-43CC-8085-78465C2B2810}" srcOrd="0" destOrd="0" presId="urn:microsoft.com/office/officeart/2005/8/layout/orgChart1"/>
    <dgm:cxn modelId="{7A653318-39CC-48A6-8743-126F22EB972E}" type="presParOf" srcId="{E10FD20F-E85D-4796-89FA-3C85DEDABFA7}" destId="{EE35686E-E7F0-43B6-892F-453BFC660BC2}" srcOrd="1" destOrd="0" presId="urn:microsoft.com/office/officeart/2005/8/layout/orgChart1"/>
    <dgm:cxn modelId="{DF6717C2-10D1-4F2A-9B74-368883D2339E}" type="presParOf" srcId="{1F8CBBC8-63C1-4442-86BB-0EAC8B12CAEC}" destId="{94E82EB6-45C9-4A29-8D48-061A4E12033D}" srcOrd="1" destOrd="0" presId="urn:microsoft.com/office/officeart/2005/8/layout/orgChart1"/>
    <dgm:cxn modelId="{9FF096FB-ED17-4B6D-90EA-3E70A7EF76E1}" type="presParOf" srcId="{94E82EB6-45C9-4A29-8D48-061A4E12033D}" destId="{8EE5ECE5-8D6C-4232-9216-8B4E2CA39537}" srcOrd="0" destOrd="0" presId="urn:microsoft.com/office/officeart/2005/8/layout/orgChart1"/>
    <dgm:cxn modelId="{484E07CB-B7A4-4E51-9559-20165DAE44EA}" type="presParOf" srcId="{94E82EB6-45C9-4A29-8D48-061A4E12033D}" destId="{051C8A67-90D2-44BD-996C-FC684CA2BADD}" srcOrd="1" destOrd="0" presId="urn:microsoft.com/office/officeart/2005/8/layout/orgChart1"/>
    <dgm:cxn modelId="{93F3143E-979D-4D9C-BB4E-4EAA00B840ED}" type="presParOf" srcId="{051C8A67-90D2-44BD-996C-FC684CA2BADD}" destId="{A98E712E-8D01-4FDF-A088-38843C760654}" srcOrd="0" destOrd="0" presId="urn:microsoft.com/office/officeart/2005/8/layout/orgChart1"/>
    <dgm:cxn modelId="{4973E861-76CE-490D-A518-2D94D23FDF22}" type="presParOf" srcId="{A98E712E-8D01-4FDF-A088-38843C760654}" destId="{FACE1F41-0024-415A-B810-14F51E25D694}" srcOrd="0" destOrd="0" presId="urn:microsoft.com/office/officeart/2005/8/layout/orgChart1"/>
    <dgm:cxn modelId="{16E35302-7639-4DA1-ACDC-7CAE8A6A2243}" type="presParOf" srcId="{A98E712E-8D01-4FDF-A088-38843C760654}" destId="{8FFD2CEB-7F51-4D6B-B087-B688AC41766F}" srcOrd="1" destOrd="0" presId="urn:microsoft.com/office/officeart/2005/8/layout/orgChart1"/>
    <dgm:cxn modelId="{95F64ED0-FF44-4370-8070-4BA335E679BE}" type="presParOf" srcId="{051C8A67-90D2-44BD-996C-FC684CA2BADD}" destId="{35575BFE-16F5-4BB5-B707-72FB839EEC0D}" srcOrd="1" destOrd="0" presId="urn:microsoft.com/office/officeart/2005/8/layout/orgChart1"/>
    <dgm:cxn modelId="{3234AE88-2408-4816-BADB-FEBAD9E05694}" type="presParOf" srcId="{051C8A67-90D2-44BD-996C-FC684CA2BADD}" destId="{3B4EF65C-6378-45C1-A664-8D64696AFFCB}" srcOrd="2" destOrd="0" presId="urn:microsoft.com/office/officeart/2005/8/layout/orgChart1"/>
    <dgm:cxn modelId="{1D83638E-1AFF-42D0-A0A2-816D840C35AF}" type="presParOf" srcId="{1F8CBBC8-63C1-4442-86BB-0EAC8B12CAEC}" destId="{E1F68A8A-253E-4BF3-8D4A-BF695FB3CB8F}" srcOrd="2" destOrd="0" presId="urn:microsoft.com/office/officeart/2005/8/layout/orgChart1"/>
    <dgm:cxn modelId="{F86844E8-28A0-48D3-9005-ECFB2BBDF532}" type="presParOf" srcId="{8F85EEE6-A657-4204-8CBE-5BC9F90BAC89}" destId="{7551D8F1-418D-4153-8EC5-503741D43488}" srcOrd="2" destOrd="0" presId="urn:microsoft.com/office/officeart/2005/8/layout/orgChart1"/>
    <dgm:cxn modelId="{26F0BF9F-911B-4C39-9913-8A8781031241}" type="presParOf" srcId="{8F85EEE6-A657-4204-8CBE-5BC9F90BAC89}" destId="{0935A942-1E0D-49E4-9421-98331A7D6051}" srcOrd="3" destOrd="0" presId="urn:microsoft.com/office/officeart/2005/8/layout/orgChart1"/>
    <dgm:cxn modelId="{74B4CB1F-F13E-4A8F-ADD2-A2B4ACB8E5B8}" type="presParOf" srcId="{0935A942-1E0D-49E4-9421-98331A7D6051}" destId="{EC89E788-7169-4F8B-9097-49C378C5E0D5}" srcOrd="0" destOrd="0" presId="urn:microsoft.com/office/officeart/2005/8/layout/orgChart1"/>
    <dgm:cxn modelId="{69DC7D06-644F-4A34-8AC2-0F301106DC55}" type="presParOf" srcId="{EC89E788-7169-4F8B-9097-49C378C5E0D5}" destId="{73B45171-EE52-47DA-940C-C4CAB11E39FF}" srcOrd="0" destOrd="0" presId="urn:microsoft.com/office/officeart/2005/8/layout/orgChart1"/>
    <dgm:cxn modelId="{8E3410EF-D600-4490-81EB-E747D4CF2B9E}" type="presParOf" srcId="{EC89E788-7169-4F8B-9097-49C378C5E0D5}" destId="{D36CBC2A-D608-41C7-B53D-A1C0A4962FB6}" srcOrd="1" destOrd="0" presId="urn:microsoft.com/office/officeart/2005/8/layout/orgChart1"/>
    <dgm:cxn modelId="{5E1822D2-EA0F-4B72-A85D-83F2E8B8BE7A}" type="presParOf" srcId="{0935A942-1E0D-49E4-9421-98331A7D6051}" destId="{DF845FF0-6C87-4023-A503-FDCBB89A6D8A}" srcOrd="1" destOrd="0" presId="urn:microsoft.com/office/officeart/2005/8/layout/orgChart1"/>
    <dgm:cxn modelId="{43C75E46-D616-447A-8A68-6178F4EC7F98}" type="presParOf" srcId="{DF845FF0-6C87-4023-A503-FDCBB89A6D8A}" destId="{43568D26-188F-4A2A-A51B-724A442EA939}" srcOrd="0" destOrd="0" presId="urn:microsoft.com/office/officeart/2005/8/layout/orgChart1"/>
    <dgm:cxn modelId="{428147A9-A3EE-423A-94BD-BEF30036A21B}" type="presParOf" srcId="{DF845FF0-6C87-4023-A503-FDCBB89A6D8A}" destId="{A0B8A23A-40E6-4219-9D9A-C39C7101EE2D}" srcOrd="1" destOrd="0" presId="urn:microsoft.com/office/officeart/2005/8/layout/orgChart1"/>
    <dgm:cxn modelId="{52988BF2-A706-47B9-882F-F2F7296F59FA}" type="presParOf" srcId="{A0B8A23A-40E6-4219-9D9A-C39C7101EE2D}" destId="{AD1B40F9-534E-4D8B-BD54-3041C143F771}" srcOrd="0" destOrd="0" presId="urn:microsoft.com/office/officeart/2005/8/layout/orgChart1"/>
    <dgm:cxn modelId="{274220E6-5912-440D-86A6-E5A8901C0D13}" type="presParOf" srcId="{AD1B40F9-534E-4D8B-BD54-3041C143F771}" destId="{23832703-E7B1-4FFA-85FB-E0A92D8E2FC5}" srcOrd="0" destOrd="0" presId="urn:microsoft.com/office/officeart/2005/8/layout/orgChart1"/>
    <dgm:cxn modelId="{5CE3CA7A-BC64-4041-B35C-FF6815019405}" type="presParOf" srcId="{AD1B40F9-534E-4D8B-BD54-3041C143F771}" destId="{DBAB6CAE-E9A5-4DCD-BE51-A3FFA9F4BA97}" srcOrd="1" destOrd="0" presId="urn:microsoft.com/office/officeart/2005/8/layout/orgChart1"/>
    <dgm:cxn modelId="{07D3634E-9DFB-4327-B279-9B5BCFE1F4C1}" type="presParOf" srcId="{A0B8A23A-40E6-4219-9D9A-C39C7101EE2D}" destId="{5257A131-EA9F-46A2-96C1-23A092737529}" srcOrd="1" destOrd="0" presId="urn:microsoft.com/office/officeart/2005/8/layout/orgChart1"/>
    <dgm:cxn modelId="{4F46152A-75D0-445B-81F1-9904A951F0E9}" type="presParOf" srcId="{A0B8A23A-40E6-4219-9D9A-C39C7101EE2D}" destId="{ED9C86E3-BEE8-4C98-A1CC-5D9C22489916}" srcOrd="2" destOrd="0" presId="urn:microsoft.com/office/officeart/2005/8/layout/orgChart1"/>
    <dgm:cxn modelId="{4D3F2814-D98B-4624-A184-4244EAC0B2B5}" type="presParOf" srcId="{0935A942-1E0D-49E4-9421-98331A7D6051}" destId="{AC408667-7ADA-40A5-A8C7-C6BF013ADDAA}" srcOrd="2" destOrd="0" presId="urn:microsoft.com/office/officeart/2005/8/layout/orgChart1"/>
    <dgm:cxn modelId="{58CAA4FE-1229-40EC-A824-BE9E48295924}" type="presParOf" srcId="{8F85EEE6-A657-4204-8CBE-5BC9F90BAC89}" destId="{40018907-0812-4029-8CF1-3D6E60D81728}" srcOrd="4" destOrd="0" presId="urn:microsoft.com/office/officeart/2005/8/layout/orgChart1"/>
    <dgm:cxn modelId="{77F376AE-D8BA-475E-A76F-F72765CB1C59}" type="presParOf" srcId="{8F85EEE6-A657-4204-8CBE-5BC9F90BAC89}" destId="{750099EA-DBFA-458F-931F-4B5DD3E77793}" srcOrd="5" destOrd="0" presId="urn:microsoft.com/office/officeart/2005/8/layout/orgChart1"/>
    <dgm:cxn modelId="{77E65D99-623A-4435-A9C5-B22703390A1C}" type="presParOf" srcId="{750099EA-DBFA-458F-931F-4B5DD3E77793}" destId="{423C5C55-FD3D-4FD2-97DC-F79E2E5035A2}" srcOrd="0" destOrd="0" presId="urn:microsoft.com/office/officeart/2005/8/layout/orgChart1"/>
    <dgm:cxn modelId="{6EC163AA-A9EE-4B5E-9D1B-46E0F1D347AE}" type="presParOf" srcId="{423C5C55-FD3D-4FD2-97DC-F79E2E5035A2}" destId="{6A08E0A1-1910-4544-96A1-D39FC874FB79}" srcOrd="0" destOrd="0" presId="urn:microsoft.com/office/officeart/2005/8/layout/orgChart1"/>
    <dgm:cxn modelId="{68B490C6-B0BE-4D50-945A-5EE6D057076B}" type="presParOf" srcId="{423C5C55-FD3D-4FD2-97DC-F79E2E5035A2}" destId="{174A2ABA-0D3C-4042-81D0-1D2279A54AA9}" srcOrd="1" destOrd="0" presId="urn:microsoft.com/office/officeart/2005/8/layout/orgChart1"/>
    <dgm:cxn modelId="{C9DA33A1-9C2D-428A-9164-798337240ED6}" type="presParOf" srcId="{750099EA-DBFA-458F-931F-4B5DD3E77793}" destId="{B8CABE18-8EB1-46B4-A034-B7BE729E8208}" srcOrd="1" destOrd="0" presId="urn:microsoft.com/office/officeart/2005/8/layout/orgChart1"/>
    <dgm:cxn modelId="{3ABC70E6-9083-44E8-8B4A-09B043450BD1}" type="presParOf" srcId="{B8CABE18-8EB1-46B4-A034-B7BE729E8208}" destId="{05D1D68A-EFAC-4AB8-88CE-C69DEF5E65B5}" srcOrd="0" destOrd="0" presId="urn:microsoft.com/office/officeart/2005/8/layout/orgChart1"/>
    <dgm:cxn modelId="{EE567581-CA39-49E5-AFE7-D0AEDEE16174}" type="presParOf" srcId="{B8CABE18-8EB1-46B4-A034-B7BE729E8208}" destId="{5E9AB5DE-7081-4C8D-8B74-AAB745902B90}" srcOrd="1" destOrd="0" presId="urn:microsoft.com/office/officeart/2005/8/layout/orgChart1"/>
    <dgm:cxn modelId="{E1D97B21-961A-43CC-BC03-B1EA5AC3AB7D}" type="presParOf" srcId="{5E9AB5DE-7081-4C8D-8B74-AAB745902B90}" destId="{C424033B-397D-42E5-B9A3-C358A48F2DE2}" srcOrd="0" destOrd="0" presId="urn:microsoft.com/office/officeart/2005/8/layout/orgChart1"/>
    <dgm:cxn modelId="{407AE75A-626D-4A71-A109-5EECC44124A2}" type="presParOf" srcId="{C424033B-397D-42E5-B9A3-C358A48F2DE2}" destId="{3C1B2F0D-471B-4EEB-9CE2-65336DC246FA}" srcOrd="0" destOrd="0" presId="urn:microsoft.com/office/officeart/2005/8/layout/orgChart1"/>
    <dgm:cxn modelId="{AF6B8F73-935C-4666-A265-090C0C93ADAB}" type="presParOf" srcId="{C424033B-397D-42E5-B9A3-C358A48F2DE2}" destId="{35412A7B-C4E3-458E-BF8A-16EBDEAD8E3C}" srcOrd="1" destOrd="0" presId="urn:microsoft.com/office/officeart/2005/8/layout/orgChart1"/>
    <dgm:cxn modelId="{9843803E-6EA7-4EA4-98F2-98D1F23403D8}" type="presParOf" srcId="{5E9AB5DE-7081-4C8D-8B74-AAB745902B90}" destId="{2468A682-0E32-43DC-917E-E7A0C55DEF3D}" srcOrd="1" destOrd="0" presId="urn:microsoft.com/office/officeart/2005/8/layout/orgChart1"/>
    <dgm:cxn modelId="{46BEB96E-8AA6-4C99-933B-07092400BD46}" type="presParOf" srcId="{5E9AB5DE-7081-4C8D-8B74-AAB745902B90}" destId="{B393C5ED-9702-4A8D-9EDB-BCB17063A541}" srcOrd="2" destOrd="0" presId="urn:microsoft.com/office/officeart/2005/8/layout/orgChart1"/>
    <dgm:cxn modelId="{91D3C00A-9827-493B-B980-FE584CE949A8}" type="presParOf" srcId="{750099EA-DBFA-458F-931F-4B5DD3E77793}" destId="{37F3271C-4825-49AB-870F-8B3ED31F1510}" srcOrd="2" destOrd="0" presId="urn:microsoft.com/office/officeart/2005/8/layout/orgChart1"/>
    <dgm:cxn modelId="{165A7FE7-46FE-486A-AA9B-643E906E591F}" type="presParOf" srcId="{8F85EEE6-A657-4204-8CBE-5BC9F90BAC89}" destId="{27C61628-DC03-47A7-926D-A728FBDBD980}" srcOrd="6" destOrd="0" presId="urn:microsoft.com/office/officeart/2005/8/layout/orgChart1"/>
    <dgm:cxn modelId="{9073C731-025F-4D5A-9990-F5DFF6372164}" type="presParOf" srcId="{8F85EEE6-A657-4204-8CBE-5BC9F90BAC89}" destId="{D3B5255D-0E91-4E1B-B395-456414DD0573}" srcOrd="7" destOrd="0" presId="urn:microsoft.com/office/officeart/2005/8/layout/orgChart1"/>
    <dgm:cxn modelId="{600B8953-1740-4CAE-B59E-9BEF67C94A3A}" type="presParOf" srcId="{D3B5255D-0E91-4E1B-B395-456414DD0573}" destId="{EA526475-2840-401D-8A57-3C50988F2B5A}" srcOrd="0" destOrd="0" presId="urn:microsoft.com/office/officeart/2005/8/layout/orgChart1"/>
    <dgm:cxn modelId="{88ACD7E2-627F-4428-9A44-D0842E90B4A1}" type="presParOf" srcId="{EA526475-2840-401D-8A57-3C50988F2B5A}" destId="{D7F05F9A-FCAC-4533-B56A-C791986DC5FA}" srcOrd="0" destOrd="0" presId="urn:microsoft.com/office/officeart/2005/8/layout/orgChart1"/>
    <dgm:cxn modelId="{BCDAB471-5FCF-441A-9C1A-5E52F4EC1A46}" type="presParOf" srcId="{EA526475-2840-401D-8A57-3C50988F2B5A}" destId="{43CBD2D6-90F0-4E1F-A0CD-740B8170AEBC}" srcOrd="1" destOrd="0" presId="urn:microsoft.com/office/officeart/2005/8/layout/orgChart1"/>
    <dgm:cxn modelId="{9FDA1258-98E3-40E3-8E25-FE008DE46BCB}" type="presParOf" srcId="{D3B5255D-0E91-4E1B-B395-456414DD0573}" destId="{8C038E3B-3471-4AF6-90DD-FCD383F5052F}" srcOrd="1" destOrd="0" presId="urn:microsoft.com/office/officeart/2005/8/layout/orgChart1"/>
    <dgm:cxn modelId="{C1D4A3E8-72D9-4BBE-9062-3452B85C7D0D}" type="presParOf" srcId="{8C038E3B-3471-4AF6-90DD-FCD383F5052F}" destId="{E2114AAE-07DA-4B79-BC13-297A0B19403B}" srcOrd="0" destOrd="0" presId="urn:microsoft.com/office/officeart/2005/8/layout/orgChart1"/>
    <dgm:cxn modelId="{31353554-9AE5-44FF-912F-71F510799397}" type="presParOf" srcId="{8C038E3B-3471-4AF6-90DD-FCD383F5052F}" destId="{A44B5779-2E1B-41E0-BEA7-2698D892972C}" srcOrd="1" destOrd="0" presId="urn:microsoft.com/office/officeart/2005/8/layout/orgChart1"/>
    <dgm:cxn modelId="{A405C868-DA17-4BAA-9EA4-0C5E4D675A5D}" type="presParOf" srcId="{A44B5779-2E1B-41E0-BEA7-2698D892972C}" destId="{76C120F9-C855-4F9E-9366-5CD5EC5B357D}" srcOrd="0" destOrd="0" presId="urn:microsoft.com/office/officeart/2005/8/layout/orgChart1"/>
    <dgm:cxn modelId="{A61D914A-3564-4B1B-9969-3988940C6555}" type="presParOf" srcId="{76C120F9-C855-4F9E-9366-5CD5EC5B357D}" destId="{6B6B98F3-69A5-4B93-A4E8-C7519EC61B6B}" srcOrd="0" destOrd="0" presId="urn:microsoft.com/office/officeart/2005/8/layout/orgChart1"/>
    <dgm:cxn modelId="{C7C1AB6C-708A-4C27-982E-0E405A2FFE89}" type="presParOf" srcId="{76C120F9-C855-4F9E-9366-5CD5EC5B357D}" destId="{5EDCB4E7-516C-431F-A462-79A8FDFBB46C}" srcOrd="1" destOrd="0" presId="urn:microsoft.com/office/officeart/2005/8/layout/orgChart1"/>
    <dgm:cxn modelId="{546A79E7-38CE-4A09-8BF4-816BAA11892C}" type="presParOf" srcId="{A44B5779-2E1B-41E0-BEA7-2698D892972C}" destId="{19D820A5-18D7-4B7B-B4BE-5733DB5B4EBD}" srcOrd="1" destOrd="0" presId="urn:microsoft.com/office/officeart/2005/8/layout/orgChart1"/>
    <dgm:cxn modelId="{B0010A46-3329-4E9B-8022-D93E68F2085E}" type="presParOf" srcId="{A44B5779-2E1B-41E0-BEA7-2698D892972C}" destId="{54BDCECF-7764-4E13-8F8E-439C68C52400}" srcOrd="2" destOrd="0" presId="urn:microsoft.com/office/officeart/2005/8/layout/orgChart1"/>
    <dgm:cxn modelId="{013A7D6C-C4AF-46EB-8208-7E3844C4046D}" type="presParOf" srcId="{D3B5255D-0E91-4E1B-B395-456414DD0573}" destId="{AF3AAAA1-EBCB-416F-9EFD-3491512FD832}" srcOrd="2" destOrd="0" presId="urn:microsoft.com/office/officeart/2005/8/layout/orgChart1"/>
    <dgm:cxn modelId="{7BC0F1D4-E830-4906-B64A-9E8C5C48E336}" type="presParOf" srcId="{06E732F8-9B74-4304-A38D-28B319F3E1ED}" destId="{BA262DD5-6555-401A-AE15-193CD628548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4F3F15C-BBE8-4558-80C0-E182C8EBC51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zh-TW" altLang="en-US"/>
        </a:p>
      </dgm:t>
    </dgm:pt>
    <dgm:pt modelId="{364AE30E-5738-43DA-860C-96979B117825}">
      <dgm:prSet phldrT="[文字]"/>
      <dgm:spPr/>
      <dgm:t>
        <a:bodyPr/>
        <a:lstStyle/>
        <a:p>
          <a:pPr>
            <a:lnSpc>
              <a:spcPct val="100000"/>
            </a:lnSpc>
          </a:pPr>
          <a:r>
            <a:rPr lang="zh-TW" altLang="en-US"/>
            <a:t>前後測</a:t>
          </a:r>
        </a:p>
      </dgm:t>
    </dgm:pt>
    <dgm:pt modelId="{F4468AB6-5AC3-4FDF-A4C0-9DAC008ED2E1}" type="parTrans" cxnId="{24488A3D-2C7B-4659-A06C-AB6CF9FB382D}">
      <dgm:prSet/>
      <dgm:spPr/>
      <dgm:t>
        <a:bodyPr/>
        <a:lstStyle/>
        <a:p>
          <a:endParaRPr lang="zh-TW" altLang="en-US" sz="3200"/>
        </a:p>
      </dgm:t>
    </dgm:pt>
    <dgm:pt modelId="{BE496406-B857-4079-B27A-BF8F46030661}" type="sibTrans" cxnId="{24488A3D-2C7B-4659-A06C-AB6CF9FB382D}">
      <dgm:prSet/>
      <dgm:spPr/>
      <dgm:t>
        <a:bodyPr/>
        <a:lstStyle/>
        <a:p>
          <a:endParaRPr lang="zh-TW" altLang="en-US"/>
        </a:p>
      </dgm:t>
    </dgm:pt>
    <dgm:pt modelId="{1690ADB0-2F70-4155-BFF5-2D444BA14286}">
      <dgm:prSet phldrT="[文字]"/>
      <dgm:spPr/>
      <dgm:t>
        <a:bodyPr/>
        <a:lstStyle/>
        <a:p>
          <a:pPr>
            <a:lnSpc>
              <a:spcPct val="100000"/>
            </a:lnSpc>
          </a:pPr>
          <a:r>
            <a:rPr lang="zh-TW" altLang="en-US"/>
            <a:t>相依性</a:t>
          </a:r>
          <a:r>
            <a:rPr lang="en-US" altLang="zh-TW"/>
            <a:t>t</a:t>
          </a:r>
          <a:r>
            <a:rPr lang="zh-TW" altLang="en-US"/>
            <a:t>檢定</a:t>
          </a:r>
        </a:p>
      </dgm:t>
    </dgm:pt>
    <dgm:pt modelId="{FE26FEE9-F7FD-4E19-ADFD-B6DFFD4A7FE8}" type="parTrans" cxnId="{DF082E39-4183-4032-8FF8-BEF9E5A41D74}">
      <dgm:prSet/>
      <dgm:spPr/>
      <dgm:t>
        <a:bodyPr/>
        <a:lstStyle/>
        <a:p>
          <a:endParaRPr lang="zh-TW" altLang="en-US" sz="3200"/>
        </a:p>
      </dgm:t>
    </dgm:pt>
    <dgm:pt modelId="{507988DE-395C-430A-B585-20B690103031}" type="sibTrans" cxnId="{DF082E39-4183-4032-8FF8-BEF9E5A41D74}">
      <dgm:prSet/>
      <dgm:spPr/>
      <dgm:t>
        <a:bodyPr/>
        <a:lstStyle/>
        <a:p>
          <a:endParaRPr lang="zh-TW" altLang="en-US"/>
        </a:p>
      </dgm:t>
    </dgm:pt>
    <dgm:pt modelId="{10705A75-3F4C-4A36-903C-EF272CF88397}">
      <dgm:prSet phldrT="[文字]"/>
      <dgm:spPr/>
      <dgm:t>
        <a:bodyPr/>
        <a:lstStyle/>
        <a:p>
          <a:pPr>
            <a:lnSpc>
              <a:spcPct val="100000"/>
            </a:lnSpc>
          </a:pPr>
          <a:r>
            <a:rPr lang="zh-TW" altLang="en-US"/>
            <a:t>發展問卷</a:t>
          </a:r>
        </a:p>
      </dgm:t>
    </dgm:pt>
    <dgm:pt modelId="{46C038F4-11FB-4E7F-91E1-27FFCA2BD0D4}" type="parTrans" cxnId="{6CF76246-100B-4B0D-A6AE-3C52AA9AD8A3}">
      <dgm:prSet/>
      <dgm:spPr/>
      <dgm:t>
        <a:bodyPr/>
        <a:lstStyle/>
        <a:p>
          <a:endParaRPr lang="zh-TW" altLang="en-US" sz="3200"/>
        </a:p>
      </dgm:t>
    </dgm:pt>
    <dgm:pt modelId="{1EC271CA-148D-45D8-B9E7-DB1232FF1AEA}" type="sibTrans" cxnId="{6CF76246-100B-4B0D-A6AE-3C52AA9AD8A3}">
      <dgm:prSet/>
      <dgm:spPr/>
      <dgm:t>
        <a:bodyPr/>
        <a:lstStyle/>
        <a:p>
          <a:endParaRPr lang="zh-TW" altLang="en-US"/>
        </a:p>
      </dgm:t>
    </dgm:pt>
    <dgm:pt modelId="{3F248EE9-CE42-4416-AAD7-F47B23D0D6B2}">
      <dgm:prSet phldrT="[文字]"/>
      <dgm:spPr/>
      <dgm:t>
        <a:bodyPr/>
        <a:lstStyle/>
        <a:p>
          <a:pPr>
            <a:lnSpc>
              <a:spcPct val="100000"/>
            </a:lnSpc>
          </a:pPr>
          <a:r>
            <a:rPr lang="zh-TW" altLang="en-US"/>
            <a:t>信度分析</a:t>
          </a:r>
        </a:p>
      </dgm:t>
    </dgm:pt>
    <dgm:pt modelId="{EC2DC0E1-2EE7-4C1C-B2E4-3699ADB4FA89}" type="parTrans" cxnId="{4F0CCE1B-12FF-4FD4-A4E0-74C75965585F}">
      <dgm:prSet/>
      <dgm:spPr/>
      <dgm:t>
        <a:bodyPr/>
        <a:lstStyle/>
        <a:p>
          <a:endParaRPr lang="zh-TW" altLang="en-US" sz="3200"/>
        </a:p>
      </dgm:t>
    </dgm:pt>
    <dgm:pt modelId="{D1715ED0-BEF7-444E-BDA3-734785FDF448}" type="sibTrans" cxnId="{4F0CCE1B-12FF-4FD4-A4E0-74C75965585F}">
      <dgm:prSet/>
      <dgm:spPr/>
      <dgm:t>
        <a:bodyPr/>
        <a:lstStyle/>
        <a:p>
          <a:endParaRPr lang="zh-TW" altLang="en-US"/>
        </a:p>
      </dgm:t>
    </dgm:pt>
    <dgm:pt modelId="{03F38045-510B-478F-8A5E-3D658B295D35}">
      <dgm:prSet phldrT="[文字]"/>
      <dgm:spPr/>
      <dgm:t>
        <a:bodyPr/>
        <a:lstStyle/>
        <a:p>
          <a:pPr>
            <a:lnSpc>
              <a:spcPct val="100000"/>
            </a:lnSpc>
          </a:pPr>
          <a:r>
            <a:rPr lang="zh-TW" altLang="en-US"/>
            <a:t>探討因素</a:t>
          </a:r>
        </a:p>
      </dgm:t>
    </dgm:pt>
    <dgm:pt modelId="{D9EA3D07-65DB-4042-B120-7E2678E05588}" type="parTrans" cxnId="{01CE888B-DB54-4FC4-8733-B48D781CC509}">
      <dgm:prSet/>
      <dgm:spPr/>
      <dgm:t>
        <a:bodyPr/>
        <a:lstStyle/>
        <a:p>
          <a:endParaRPr lang="zh-TW" altLang="en-US" sz="3200"/>
        </a:p>
      </dgm:t>
    </dgm:pt>
    <dgm:pt modelId="{5C7D13F5-08F4-49F3-BE3B-8830CD396874}" type="sibTrans" cxnId="{01CE888B-DB54-4FC4-8733-B48D781CC509}">
      <dgm:prSet/>
      <dgm:spPr/>
      <dgm:t>
        <a:bodyPr/>
        <a:lstStyle/>
        <a:p>
          <a:endParaRPr lang="zh-TW" altLang="en-US"/>
        </a:p>
      </dgm:t>
    </dgm:pt>
    <dgm:pt modelId="{0928652F-248E-46D6-8502-8847F4AF65AB}">
      <dgm:prSet phldrT="[文字]"/>
      <dgm:spPr/>
      <dgm:t>
        <a:bodyPr/>
        <a:lstStyle/>
        <a:p>
          <a:pPr>
            <a:lnSpc>
              <a:spcPct val="100000"/>
            </a:lnSpc>
          </a:pPr>
          <a:r>
            <a:rPr lang="en-US" altLang="zh-TW"/>
            <a:t>PLS-SEM</a:t>
          </a:r>
          <a:endParaRPr lang="zh-TW" altLang="en-US"/>
        </a:p>
      </dgm:t>
    </dgm:pt>
    <dgm:pt modelId="{B62CC11F-7C85-4208-A396-22AC9539E85F}" type="parTrans" cxnId="{D360C836-5693-4408-8F35-2C010A1573FA}">
      <dgm:prSet/>
      <dgm:spPr/>
      <dgm:t>
        <a:bodyPr/>
        <a:lstStyle/>
        <a:p>
          <a:endParaRPr lang="zh-TW" altLang="en-US" sz="3200"/>
        </a:p>
      </dgm:t>
    </dgm:pt>
    <dgm:pt modelId="{C3A0B360-39EB-40B8-969F-80B50D2F906C}" type="sibTrans" cxnId="{D360C836-5693-4408-8F35-2C010A1573FA}">
      <dgm:prSet/>
      <dgm:spPr/>
      <dgm:t>
        <a:bodyPr/>
        <a:lstStyle/>
        <a:p>
          <a:endParaRPr lang="zh-TW" altLang="en-US"/>
        </a:p>
      </dgm:t>
    </dgm:pt>
    <dgm:pt modelId="{D52DAD34-853B-4DCF-8E8C-D4211C9D2B66}">
      <dgm:prSet phldrT="[文字]"/>
      <dgm:spPr/>
      <dgm:t>
        <a:bodyPr/>
        <a:lstStyle/>
        <a:p>
          <a:pPr>
            <a:lnSpc>
              <a:spcPct val="100000"/>
            </a:lnSpc>
          </a:pPr>
          <a:r>
            <a:rPr lang="zh-TW" altLang="en-US"/>
            <a:t>探索性因素分析</a:t>
          </a:r>
        </a:p>
      </dgm:t>
    </dgm:pt>
    <dgm:pt modelId="{2984F6AF-2E29-477C-BEAA-82EAF0009F5C}" type="parTrans" cxnId="{C2AB1F11-E73D-43DD-A425-AF6FF213C336}">
      <dgm:prSet/>
      <dgm:spPr/>
      <dgm:t>
        <a:bodyPr/>
        <a:lstStyle/>
        <a:p>
          <a:endParaRPr lang="zh-TW" altLang="en-US" sz="3200"/>
        </a:p>
      </dgm:t>
    </dgm:pt>
    <dgm:pt modelId="{7DD967A3-D8BA-4478-976A-FECBB1A37F4B}" type="sibTrans" cxnId="{C2AB1F11-E73D-43DD-A425-AF6FF213C336}">
      <dgm:prSet/>
      <dgm:spPr/>
      <dgm:t>
        <a:bodyPr/>
        <a:lstStyle/>
        <a:p>
          <a:endParaRPr lang="zh-TW" altLang="en-US"/>
        </a:p>
      </dgm:t>
    </dgm:pt>
    <dgm:pt modelId="{BCE92269-3D46-4D9C-9780-209D9B2C6DB6}">
      <dgm:prSet phldrT="[文字]"/>
      <dgm:spPr/>
      <dgm:t>
        <a:bodyPr/>
        <a:lstStyle/>
        <a:p>
          <a:pPr>
            <a:lnSpc>
              <a:spcPct val="100000"/>
            </a:lnSpc>
          </a:pPr>
          <a:r>
            <a:rPr lang="zh-TW" altLang="en-US"/>
            <a:t>驗證性因素分析</a:t>
          </a:r>
        </a:p>
      </dgm:t>
    </dgm:pt>
    <dgm:pt modelId="{849D685D-7A05-4E52-A3E0-A92D14DCC395}" type="parTrans" cxnId="{664FC361-6D9A-4593-99C3-8B9EF63251AB}">
      <dgm:prSet/>
      <dgm:spPr/>
      <dgm:t>
        <a:bodyPr/>
        <a:lstStyle/>
        <a:p>
          <a:endParaRPr lang="zh-TW" altLang="en-US" sz="3200"/>
        </a:p>
      </dgm:t>
    </dgm:pt>
    <dgm:pt modelId="{DAC104AA-22E3-41D1-99C8-0722591224B5}" type="sibTrans" cxnId="{664FC361-6D9A-4593-99C3-8B9EF63251AB}">
      <dgm:prSet/>
      <dgm:spPr/>
      <dgm:t>
        <a:bodyPr/>
        <a:lstStyle/>
        <a:p>
          <a:endParaRPr lang="zh-TW" altLang="en-US"/>
        </a:p>
      </dgm:t>
    </dgm:pt>
    <dgm:pt modelId="{3E1CF6B4-A896-43D2-B73E-C4E7717904FF}">
      <dgm:prSet phldrT="[文字]"/>
      <dgm:spPr/>
      <dgm:t>
        <a:bodyPr/>
        <a:lstStyle/>
        <a:p>
          <a:pPr>
            <a:lnSpc>
              <a:spcPct val="100000"/>
            </a:lnSpc>
          </a:pPr>
          <a:r>
            <a:rPr lang="en-US" altLang="zh-TW" dirty="0"/>
            <a:t>IMPA</a:t>
          </a:r>
          <a:endParaRPr lang="zh-TW" altLang="en-US" dirty="0"/>
        </a:p>
      </dgm:t>
    </dgm:pt>
    <dgm:pt modelId="{62A9C654-F020-43C6-8587-FCEDE8E9553D}" type="parTrans" cxnId="{30284910-859D-4E64-81DE-301D74A377C4}">
      <dgm:prSet/>
      <dgm:spPr/>
      <dgm:t>
        <a:bodyPr/>
        <a:lstStyle/>
        <a:p>
          <a:endParaRPr lang="zh-TW" altLang="en-US" sz="3200"/>
        </a:p>
      </dgm:t>
    </dgm:pt>
    <dgm:pt modelId="{C5E8F3C2-9424-4314-84B9-5D45FEA447AA}" type="sibTrans" cxnId="{30284910-859D-4E64-81DE-301D74A377C4}">
      <dgm:prSet/>
      <dgm:spPr/>
      <dgm:t>
        <a:bodyPr/>
        <a:lstStyle/>
        <a:p>
          <a:endParaRPr lang="zh-TW" altLang="en-US"/>
        </a:p>
      </dgm:t>
    </dgm:pt>
    <dgm:pt modelId="{47D43667-0740-4C87-A8D3-9B6725D25FC5}">
      <dgm:prSet phldrT="[文字]"/>
      <dgm:spPr/>
      <dgm:t>
        <a:bodyPr/>
        <a:lstStyle/>
        <a:p>
          <a:pPr>
            <a:lnSpc>
              <a:spcPct val="100000"/>
            </a:lnSpc>
          </a:pPr>
          <a:r>
            <a:rPr lang="en-US" altLang="zh-TW" dirty="0"/>
            <a:t>Text Mining</a:t>
          </a:r>
          <a:endParaRPr lang="zh-TW" altLang="en-US" dirty="0"/>
        </a:p>
      </dgm:t>
    </dgm:pt>
    <dgm:pt modelId="{4A4E3E18-83DF-4C75-9AF7-88B5137BA667}" type="parTrans" cxnId="{D2E1640E-3F7A-4127-B76A-A58D0652A647}">
      <dgm:prSet/>
      <dgm:spPr/>
      <dgm:t>
        <a:bodyPr/>
        <a:lstStyle/>
        <a:p>
          <a:endParaRPr lang="zh-TW" altLang="en-US" sz="3200"/>
        </a:p>
      </dgm:t>
    </dgm:pt>
    <dgm:pt modelId="{9C2830C4-5FC0-431F-8CE3-7F6588FAE75C}" type="sibTrans" cxnId="{D2E1640E-3F7A-4127-B76A-A58D0652A647}">
      <dgm:prSet/>
      <dgm:spPr/>
      <dgm:t>
        <a:bodyPr/>
        <a:lstStyle/>
        <a:p>
          <a:endParaRPr lang="zh-TW" altLang="en-US"/>
        </a:p>
      </dgm:t>
    </dgm:pt>
    <dgm:pt modelId="{886D5977-7AC4-474D-9AD0-8377479E9597}" type="pres">
      <dgm:prSet presAssocID="{84F3F15C-BBE8-4558-80C0-E182C8EBC51E}" presName="root" presStyleCnt="0">
        <dgm:presLayoutVars>
          <dgm:dir/>
          <dgm:resizeHandles val="exact"/>
        </dgm:presLayoutVars>
      </dgm:prSet>
      <dgm:spPr/>
    </dgm:pt>
    <dgm:pt modelId="{9A0798EB-F40C-4E87-A78C-503ADEE11A39}" type="pres">
      <dgm:prSet presAssocID="{364AE30E-5738-43DA-860C-96979B117825}" presName="compNode" presStyleCnt="0"/>
      <dgm:spPr/>
    </dgm:pt>
    <dgm:pt modelId="{511FC8D3-8B45-4516-8E09-B73B8FDD3EF6}" type="pres">
      <dgm:prSet presAssocID="{364AE30E-5738-43DA-860C-96979B117825}" presName="bgRect" presStyleLbl="bgShp" presStyleIdx="0" presStyleCnt="3"/>
      <dgm:spPr/>
    </dgm:pt>
    <dgm:pt modelId="{44456A37-6102-4568-A6D5-05DA099A2FC0}" type="pres">
      <dgm:prSet presAssocID="{364AE30E-5738-43DA-860C-96979B117825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keleton"/>
        </a:ext>
      </dgm:extLst>
    </dgm:pt>
    <dgm:pt modelId="{541BA5FB-8833-4794-A50E-2C2F7D773979}" type="pres">
      <dgm:prSet presAssocID="{364AE30E-5738-43DA-860C-96979B117825}" presName="spaceRect" presStyleCnt="0"/>
      <dgm:spPr/>
    </dgm:pt>
    <dgm:pt modelId="{2B625C72-D905-4DC1-B46D-D16E2A21E48E}" type="pres">
      <dgm:prSet presAssocID="{364AE30E-5738-43DA-860C-96979B117825}" presName="parTx" presStyleLbl="revTx" presStyleIdx="0" presStyleCnt="6">
        <dgm:presLayoutVars>
          <dgm:chMax val="0"/>
          <dgm:chPref val="0"/>
        </dgm:presLayoutVars>
      </dgm:prSet>
      <dgm:spPr/>
    </dgm:pt>
    <dgm:pt modelId="{81265183-205E-483E-A2B4-F7FE4E8C2547}" type="pres">
      <dgm:prSet presAssocID="{364AE30E-5738-43DA-860C-96979B117825}" presName="desTx" presStyleLbl="revTx" presStyleIdx="1" presStyleCnt="6">
        <dgm:presLayoutVars/>
      </dgm:prSet>
      <dgm:spPr/>
    </dgm:pt>
    <dgm:pt modelId="{679E22FF-FE8C-4ED8-81E3-21650BE4361C}" type="pres">
      <dgm:prSet presAssocID="{BE496406-B857-4079-B27A-BF8F46030661}" presName="sibTrans" presStyleCnt="0"/>
      <dgm:spPr/>
    </dgm:pt>
    <dgm:pt modelId="{83258240-CDD6-4EA1-9F4E-03A7EF75B01E}" type="pres">
      <dgm:prSet presAssocID="{10705A75-3F4C-4A36-903C-EF272CF88397}" presName="compNode" presStyleCnt="0"/>
      <dgm:spPr/>
    </dgm:pt>
    <dgm:pt modelId="{4FAE799C-3981-4C10-A5D1-33F70EB37129}" type="pres">
      <dgm:prSet presAssocID="{10705A75-3F4C-4A36-903C-EF272CF88397}" presName="bgRect" presStyleLbl="bgShp" presStyleIdx="1" presStyleCnt="3"/>
      <dgm:spPr/>
    </dgm:pt>
    <dgm:pt modelId="{5C497F40-468C-45BD-8F6F-55A0F8A66719}" type="pres">
      <dgm:prSet presAssocID="{10705A75-3F4C-4A36-903C-EF272CF8839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6FC9BB4F-4817-4D13-95EC-4CFAF174AE9C}" type="pres">
      <dgm:prSet presAssocID="{10705A75-3F4C-4A36-903C-EF272CF88397}" presName="spaceRect" presStyleCnt="0"/>
      <dgm:spPr/>
    </dgm:pt>
    <dgm:pt modelId="{D6227455-B2A3-4568-97E2-C21BB27756AF}" type="pres">
      <dgm:prSet presAssocID="{10705A75-3F4C-4A36-903C-EF272CF88397}" presName="parTx" presStyleLbl="revTx" presStyleIdx="2" presStyleCnt="6">
        <dgm:presLayoutVars>
          <dgm:chMax val="0"/>
          <dgm:chPref val="0"/>
        </dgm:presLayoutVars>
      </dgm:prSet>
      <dgm:spPr/>
    </dgm:pt>
    <dgm:pt modelId="{F55C105D-DB77-4B11-B39C-38BB58E37B9D}" type="pres">
      <dgm:prSet presAssocID="{10705A75-3F4C-4A36-903C-EF272CF88397}" presName="desTx" presStyleLbl="revTx" presStyleIdx="3" presStyleCnt="6">
        <dgm:presLayoutVars/>
      </dgm:prSet>
      <dgm:spPr/>
    </dgm:pt>
    <dgm:pt modelId="{5528A3FC-C1DB-4D42-9D50-8DCEE60B3B9C}" type="pres">
      <dgm:prSet presAssocID="{1EC271CA-148D-45D8-B9E7-DB1232FF1AEA}" presName="sibTrans" presStyleCnt="0"/>
      <dgm:spPr/>
    </dgm:pt>
    <dgm:pt modelId="{88C6445A-D0BE-4073-AA44-9CEE44B07863}" type="pres">
      <dgm:prSet presAssocID="{03F38045-510B-478F-8A5E-3D658B295D35}" presName="compNode" presStyleCnt="0"/>
      <dgm:spPr/>
    </dgm:pt>
    <dgm:pt modelId="{46263002-603E-41E2-B6C5-9FCBF12DFC89}" type="pres">
      <dgm:prSet presAssocID="{03F38045-510B-478F-8A5E-3D658B295D35}" presName="bgRect" presStyleLbl="bgShp" presStyleIdx="2" presStyleCnt="3"/>
      <dgm:spPr/>
    </dgm:pt>
    <dgm:pt modelId="{352C7005-72CA-4108-8A2A-6F601042236A}" type="pres">
      <dgm:prSet presAssocID="{03F38045-510B-478F-8A5E-3D658B295D35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1852979D-4D7C-4825-83F6-A24E1B492FEA}" type="pres">
      <dgm:prSet presAssocID="{03F38045-510B-478F-8A5E-3D658B295D35}" presName="spaceRect" presStyleCnt="0"/>
      <dgm:spPr/>
    </dgm:pt>
    <dgm:pt modelId="{41EECADA-C790-4204-A404-D8A2FA46FB1E}" type="pres">
      <dgm:prSet presAssocID="{03F38045-510B-478F-8A5E-3D658B295D35}" presName="parTx" presStyleLbl="revTx" presStyleIdx="4" presStyleCnt="6">
        <dgm:presLayoutVars>
          <dgm:chMax val="0"/>
          <dgm:chPref val="0"/>
        </dgm:presLayoutVars>
      </dgm:prSet>
      <dgm:spPr/>
    </dgm:pt>
    <dgm:pt modelId="{AE046890-15EE-450C-9F08-8F116765E90B}" type="pres">
      <dgm:prSet presAssocID="{03F38045-510B-478F-8A5E-3D658B295D35}" presName="desTx" presStyleLbl="revTx" presStyleIdx="5" presStyleCnt="6">
        <dgm:presLayoutVars/>
      </dgm:prSet>
      <dgm:spPr/>
    </dgm:pt>
  </dgm:ptLst>
  <dgm:cxnLst>
    <dgm:cxn modelId="{D2E1640E-3F7A-4127-B76A-A58D0652A647}" srcId="{03F38045-510B-478F-8A5E-3D658B295D35}" destId="{47D43667-0740-4C87-A8D3-9B6725D25FC5}" srcOrd="2" destOrd="0" parTransId="{4A4E3E18-83DF-4C75-9AF7-88B5137BA667}" sibTransId="{9C2830C4-5FC0-431F-8CE3-7F6588FAE75C}"/>
    <dgm:cxn modelId="{30284910-859D-4E64-81DE-301D74A377C4}" srcId="{03F38045-510B-478F-8A5E-3D658B295D35}" destId="{3E1CF6B4-A896-43D2-B73E-C4E7717904FF}" srcOrd="1" destOrd="0" parTransId="{62A9C654-F020-43C6-8587-FCEDE8E9553D}" sibTransId="{C5E8F3C2-9424-4314-84B9-5D45FEA447AA}"/>
    <dgm:cxn modelId="{C2AB1F11-E73D-43DD-A425-AF6FF213C336}" srcId="{10705A75-3F4C-4A36-903C-EF272CF88397}" destId="{D52DAD34-853B-4DCF-8E8C-D4211C9D2B66}" srcOrd="1" destOrd="0" parTransId="{2984F6AF-2E29-477C-BEAA-82EAF0009F5C}" sibTransId="{7DD967A3-D8BA-4478-976A-FECBB1A37F4B}"/>
    <dgm:cxn modelId="{4F0CCE1B-12FF-4FD4-A4E0-74C75965585F}" srcId="{10705A75-3F4C-4A36-903C-EF272CF88397}" destId="{3F248EE9-CE42-4416-AAD7-F47B23D0D6B2}" srcOrd="0" destOrd="0" parTransId="{EC2DC0E1-2EE7-4C1C-B2E4-3699ADB4FA89}" sibTransId="{D1715ED0-BEF7-444E-BDA3-734785FDF448}"/>
    <dgm:cxn modelId="{96197D2A-89A7-4B76-A698-32401B97228F}" type="presOf" srcId="{84F3F15C-BBE8-4558-80C0-E182C8EBC51E}" destId="{886D5977-7AC4-474D-9AD0-8377479E9597}" srcOrd="0" destOrd="0" presId="urn:microsoft.com/office/officeart/2018/2/layout/IconVerticalSolidList"/>
    <dgm:cxn modelId="{5E20A335-D005-4985-B723-09EE6154277E}" type="presOf" srcId="{0928652F-248E-46D6-8502-8847F4AF65AB}" destId="{AE046890-15EE-450C-9F08-8F116765E90B}" srcOrd="0" destOrd="0" presId="urn:microsoft.com/office/officeart/2018/2/layout/IconVerticalSolidList"/>
    <dgm:cxn modelId="{D360C836-5693-4408-8F35-2C010A1573FA}" srcId="{03F38045-510B-478F-8A5E-3D658B295D35}" destId="{0928652F-248E-46D6-8502-8847F4AF65AB}" srcOrd="0" destOrd="0" parTransId="{B62CC11F-7C85-4208-A396-22AC9539E85F}" sibTransId="{C3A0B360-39EB-40B8-969F-80B50D2F906C}"/>
    <dgm:cxn modelId="{DF082E39-4183-4032-8FF8-BEF9E5A41D74}" srcId="{364AE30E-5738-43DA-860C-96979B117825}" destId="{1690ADB0-2F70-4155-BFF5-2D444BA14286}" srcOrd="0" destOrd="0" parTransId="{FE26FEE9-F7FD-4E19-ADFD-B6DFFD4A7FE8}" sibTransId="{507988DE-395C-430A-B585-20B690103031}"/>
    <dgm:cxn modelId="{A943293A-15AA-4EAB-B852-D652A4239705}" type="presOf" srcId="{364AE30E-5738-43DA-860C-96979B117825}" destId="{2B625C72-D905-4DC1-B46D-D16E2A21E48E}" srcOrd="0" destOrd="0" presId="urn:microsoft.com/office/officeart/2018/2/layout/IconVerticalSolidList"/>
    <dgm:cxn modelId="{24488A3D-2C7B-4659-A06C-AB6CF9FB382D}" srcId="{84F3F15C-BBE8-4558-80C0-E182C8EBC51E}" destId="{364AE30E-5738-43DA-860C-96979B117825}" srcOrd="0" destOrd="0" parTransId="{F4468AB6-5AC3-4FDF-A4C0-9DAC008ED2E1}" sibTransId="{BE496406-B857-4079-B27A-BF8F46030661}"/>
    <dgm:cxn modelId="{9070CB60-B083-4FF7-8122-4CF7674B1099}" type="presOf" srcId="{BCE92269-3D46-4D9C-9780-209D9B2C6DB6}" destId="{F55C105D-DB77-4B11-B39C-38BB58E37B9D}" srcOrd="0" destOrd="2" presId="urn:microsoft.com/office/officeart/2018/2/layout/IconVerticalSolidList"/>
    <dgm:cxn modelId="{664FC361-6D9A-4593-99C3-8B9EF63251AB}" srcId="{10705A75-3F4C-4A36-903C-EF272CF88397}" destId="{BCE92269-3D46-4D9C-9780-209D9B2C6DB6}" srcOrd="2" destOrd="0" parTransId="{849D685D-7A05-4E52-A3E0-A92D14DCC395}" sibTransId="{DAC104AA-22E3-41D1-99C8-0722591224B5}"/>
    <dgm:cxn modelId="{6CF76246-100B-4B0D-A6AE-3C52AA9AD8A3}" srcId="{84F3F15C-BBE8-4558-80C0-E182C8EBC51E}" destId="{10705A75-3F4C-4A36-903C-EF272CF88397}" srcOrd="1" destOrd="0" parTransId="{46C038F4-11FB-4E7F-91E1-27FFCA2BD0D4}" sibTransId="{1EC271CA-148D-45D8-B9E7-DB1232FF1AEA}"/>
    <dgm:cxn modelId="{9598D470-5844-4F11-9F55-F39E6EC87FE9}" type="presOf" srcId="{47D43667-0740-4C87-A8D3-9B6725D25FC5}" destId="{AE046890-15EE-450C-9F08-8F116765E90B}" srcOrd="0" destOrd="2" presId="urn:microsoft.com/office/officeart/2018/2/layout/IconVerticalSolidList"/>
    <dgm:cxn modelId="{D871EE77-9B60-4C67-BE92-51863008D67D}" type="presOf" srcId="{1690ADB0-2F70-4155-BFF5-2D444BA14286}" destId="{81265183-205E-483E-A2B4-F7FE4E8C2547}" srcOrd="0" destOrd="0" presId="urn:microsoft.com/office/officeart/2018/2/layout/IconVerticalSolidList"/>
    <dgm:cxn modelId="{9A5E8981-48F9-49EB-8010-AB27F7E8EB10}" type="presOf" srcId="{3F248EE9-CE42-4416-AAD7-F47B23D0D6B2}" destId="{F55C105D-DB77-4B11-B39C-38BB58E37B9D}" srcOrd="0" destOrd="0" presId="urn:microsoft.com/office/officeart/2018/2/layout/IconVerticalSolidList"/>
    <dgm:cxn modelId="{01CE888B-DB54-4FC4-8733-B48D781CC509}" srcId="{84F3F15C-BBE8-4558-80C0-E182C8EBC51E}" destId="{03F38045-510B-478F-8A5E-3D658B295D35}" srcOrd="2" destOrd="0" parTransId="{D9EA3D07-65DB-4042-B120-7E2678E05588}" sibTransId="{5C7D13F5-08F4-49F3-BE3B-8830CD396874}"/>
    <dgm:cxn modelId="{8C1574DD-13BC-49F5-B294-9EB326A7BBF9}" type="presOf" srcId="{3E1CF6B4-A896-43D2-B73E-C4E7717904FF}" destId="{AE046890-15EE-450C-9F08-8F116765E90B}" srcOrd="0" destOrd="1" presId="urn:microsoft.com/office/officeart/2018/2/layout/IconVerticalSolidList"/>
    <dgm:cxn modelId="{C3907CE3-C6F2-4D18-A46B-663EFF93817C}" type="presOf" srcId="{03F38045-510B-478F-8A5E-3D658B295D35}" destId="{41EECADA-C790-4204-A404-D8A2FA46FB1E}" srcOrd="0" destOrd="0" presId="urn:microsoft.com/office/officeart/2018/2/layout/IconVerticalSolidList"/>
    <dgm:cxn modelId="{9D796AED-D9D2-4C48-A10B-A26A3B4DB6BD}" type="presOf" srcId="{10705A75-3F4C-4A36-903C-EF272CF88397}" destId="{D6227455-B2A3-4568-97E2-C21BB27756AF}" srcOrd="0" destOrd="0" presId="urn:microsoft.com/office/officeart/2018/2/layout/IconVerticalSolidList"/>
    <dgm:cxn modelId="{4A820CFD-7EE8-480C-BA8D-FB19BCD0508C}" type="presOf" srcId="{D52DAD34-853B-4DCF-8E8C-D4211C9D2B66}" destId="{F55C105D-DB77-4B11-B39C-38BB58E37B9D}" srcOrd="0" destOrd="1" presId="urn:microsoft.com/office/officeart/2018/2/layout/IconVerticalSolidList"/>
    <dgm:cxn modelId="{9F9F062B-D730-44FE-AA07-A1DBAEBE4480}" type="presParOf" srcId="{886D5977-7AC4-474D-9AD0-8377479E9597}" destId="{9A0798EB-F40C-4E87-A78C-503ADEE11A39}" srcOrd="0" destOrd="0" presId="urn:microsoft.com/office/officeart/2018/2/layout/IconVerticalSolidList"/>
    <dgm:cxn modelId="{8E743D99-F4AC-4416-80CC-D2A2220F4D8D}" type="presParOf" srcId="{9A0798EB-F40C-4E87-A78C-503ADEE11A39}" destId="{511FC8D3-8B45-4516-8E09-B73B8FDD3EF6}" srcOrd="0" destOrd="0" presId="urn:microsoft.com/office/officeart/2018/2/layout/IconVerticalSolidList"/>
    <dgm:cxn modelId="{5108138C-0E5F-4F15-A186-F1C2DEF9C73F}" type="presParOf" srcId="{9A0798EB-F40C-4E87-A78C-503ADEE11A39}" destId="{44456A37-6102-4568-A6D5-05DA099A2FC0}" srcOrd="1" destOrd="0" presId="urn:microsoft.com/office/officeart/2018/2/layout/IconVerticalSolidList"/>
    <dgm:cxn modelId="{2DDD6E29-9C08-4A33-9AEF-12AF0C25AB4E}" type="presParOf" srcId="{9A0798EB-F40C-4E87-A78C-503ADEE11A39}" destId="{541BA5FB-8833-4794-A50E-2C2F7D773979}" srcOrd="2" destOrd="0" presId="urn:microsoft.com/office/officeart/2018/2/layout/IconVerticalSolidList"/>
    <dgm:cxn modelId="{BA4267B2-DD1B-46A7-A89D-BF65C7758661}" type="presParOf" srcId="{9A0798EB-F40C-4E87-A78C-503ADEE11A39}" destId="{2B625C72-D905-4DC1-B46D-D16E2A21E48E}" srcOrd="3" destOrd="0" presId="urn:microsoft.com/office/officeart/2018/2/layout/IconVerticalSolidList"/>
    <dgm:cxn modelId="{5D8E08A0-672D-460C-A74E-078AC6443FA3}" type="presParOf" srcId="{9A0798EB-F40C-4E87-A78C-503ADEE11A39}" destId="{81265183-205E-483E-A2B4-F7FE4E8C2547}" srcOrd="4" destOrd="0" presId="urn:microsoft.com/office/officeart/2018/2/layout/IconVerticalSolidList"/>
    <dgm:cxn modelId="{9C1A78F3-4E0C-4A46-9EEA-715D7CAF726B}" type="presParOf" srcId="{886D5977-7AC4-474D-9AD0-8377479E9597}" destId="{679E22FF-FE8C-4ED8-81E3-21650BE4361C}" srcOrd="1" destOrd="0" presId="urn:microsoft.com/office/officeart/2018/2/layout/IconVerticalSolidList"/>
    <dgm:cxn modelId="{BA1F0717-DBA2-48C3-8381-53EA021EAB9E}" type="presParOf" srcId="{886D5977-7AC4-474D-9AD0-8377479E9597}" destId="{83258240-CDD6-4EA1-9F4E-03A7EF75B01E}" srcOrd="2" destOrd="0" presId="urn:microsoft.com/office/officeart/2018/2/layout/IconVerticalSolidList"/>
    <dgm:cxn modelId="{F99415A9-40D9-492D-84AD-1F7D1FCEDEB0}" type="presParOf" srcId="{83258240-CDD6-4EA1-9F4E-03A7EF75B01E}" destId="{4FAE799C-3981-4C10-A5D1-33F70EB37129}" srcOrd="0" destOrd="0" presId="urn:microsoft.com/office/officeart/2018/2/layout/IconVerticalSolidList"/>
    <dgm:cxn modelId="{89D42446-D0CB-411C-B3C5-D3FFF5920E06}" type="presParOf" srcId="{83258240-CDD6-4EA1-9F4E-03A7EF75B01E}" destId="{5C497F40-468C-45BD-8F6F-55A0F8A66719}" srcOrd="1" destOrd="0" presId="urn:microsoft.com/office/officeart/2018/2/layout/IconVerticalSolidList"/>
    <dgm:cxn modelId="{91AF7DC2-491D-4606-BCFB-829990F82C38}" type="presParOf" srcId="{83258240-CDD6-4EA1-9F4E-03A7EF75B01E}" destId="{6FC9BB4F-4817-4D13-95EC-4CFAF174AE9C}" srcOrd="2" destOrd="0" presId="urn:microsoft.com/office/officeart/2018/2/layout/IconVerticalSolidList"/>
    <dgm:cxn modelId="{27266256-1010-416A-B143-EBDE42AF5A0B}" type="presParOf" srcId="{83258240-CDD6-4EA1-9F4E-03A7EF75B01E}" destId="{D6227455-B2A3-4568-97E2-C21BB27756AF}" srcOrd="3" destOrd="0" presId="urn:microsoft.com/office/officeart/2018/2/layout/IconVerticalSolidList"/>
    <dgm:cxn modelId="{679D1022-8E41-4039-827B-FC86B1CFE5B3}" type="presParOf" srcId="{83258240-CDD6-4EA1-9F4E-03A7EF75B01E}" destId="{F55C105D-DB77-4B11-B39C-38BB58E37B9D}" srcOrd="4" destOrd="0" presId="urn:microsoft.com/office/officeart/2018/2/layout/IconVerticalSolidList"/>
    <dgm:cxn modelId="{D268C0F4-B44B-46BD-B090-58765AB9D0FE}" type="presParOf" srcId="{886D5977-7AC4-474D-9AD0-8377479E9597}" destId="{5528A3FC-C1DB-4D42-9D50-8DCEE60B3B9C}" srcOrd="3" destOrd="0" presId="urn:microsoft.com/office/officeart/2018/2/layout/IconVerticalSolidList"/>
    <dgm:cxn modelId="{9ACDA2BD-F05B-4276-9632-AD8175D9770E}" type="presParOf" srcId="{886D5977-7AC4-474D-9AD0-8377479E9597}" destId="{88C6445A-D0BE-4073-AA44-9CEE44B07863}" srcOrd="4" destOrd="0" presId="urn:microsoft.com/office/officeart/2018/2/layout/IconVerticalSolidList"/>
    <dgm:cxn modelId="{773CC1FF-697A-4307-9589-138AE13AEDBE}" type="presParOf" srcId="{88C6445A-D0BE-4073-AA44-9CEE44B07863}" destId="{46263002-603E-41E2-B6C5-9FCBF12DFC89}" srcOrd="0" destOrd="0" presId="urn:microsoft.com/office/officeart/2018/2/layout/IconVerticalSolidList"/>
    <dgm:cxn modelId="{53FDAA21-22C9-4F77-8E92-3FBF2C888072}" type="presParOf" srcId="{88C6445A-D0BE-4073-AA44-9CEE44B07863}" destId="{352C7005-72CA-4108-8A2A-6F601042236A}" srcOrd="1" destOrd="0" presId="urn:microsoft.com/office/officeart/2018/2/layout/IconVerticalSolidList"/>
    <dgm:cxn modelId="{29387572-5CCF-4AF0-8485-F90834680430}" type="presParOf" srcId="{88C6445A-D0BE-4073-AA44-9CEE44B07863}" destId="{1852979D-4D7C-4825-83F6-A24E1B492FEA}" srcOrd="2" destOrd="0" presId="urn:microsoft.com/office/officeart/2018/2/layout/IconVerticalSolidList"/>
    <dgm:cxn modelId="{312CAF06-F33B-49A7-8DC7-0B7A80FDAC62}" type="presParOf" srcId="{88C6445A-D0BE-4073-AA44-9CEE44B07863}" destId="{41EECADA-C790-4204-A404-D8A2FA46FB1E}" srcOrd="3" destOrd="0" presId="urn:microsoft.com/office/officeart/2018/2/layout/IconVerticalSolidList"/>
    <dgm:cxn modelId="{F570FE5F-3DAD-4F90-816F-2A55EFB85D67}" type="presParOf" srcId="{88C6445A-D0BE-4073-AA44-9CEE44B07863}" destId="{AE046890-15EE-450C-9F08-8F116765E90B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E72005C-5553-4F0D-8558-5EFC7F46321B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FB08E940-FC91-48D0-9E33-91C1ABC1C4B5}">
      <dgm:prSet phldrT="[文字]"/>
      <dgm:spPr/>
      <dgm:t>
        <a:bodyPr/>
        <a:lstStyle/>
        <a:p>
          <a:r>
            <a:rPr lang="zh-TW" altLang="en-US" dirty="0"/>
            <a:t>前四週</a:t>
          </a:r>
          <a:endParaRPr lang="en-US" altLang="zh-TW" dirty="0"/>
        </a:p>
        <a:p>
          <a:r>
            <a:rPr lang="zh-TW" altLang="en-US" dirty="0"/>
            <a:t>未導入</a:t>
          </a:r>
        </a:p>
      </dgm:t>
    </dgm:pt>
    <dgm:pt modelId="{FBEB2B03-08E8-4BF0-B6C5-6DB05A6ACF34}" type="parTrans" cxnId="{9995F2BA-F815-49A9-849D-A0AF097210B6}">
      <dgm:prSet/>
      <dgm:spPr/>
      <dgm:t>
        <a:bodyPr/>
        <a:lstStyle/>
        <a:p>
          <a:endParaRPr lang="zh-TW" altLang="en-US"/>
        </a:p>
      </dgm:t>
    </dgm:pt>
    <dgm:pt modelId="{9DEFE046-24BC-4C1F-99CD-3AFBAE2B9BCA}" type="sibTrans" cxnId="{9995F2BA-F815-49A9-849D-A0AF097210B6}">
      <dgm:prSet/>
      <dgm:spPr/>
      <dgm:t>
        <a:bodyPr/>
        <a:lstStyle/>
        <a:p>
          <a:endParaRPr lang="zh-TW" altLang="en-US"/>
        </a:p>
      </dgm:t>
    </dgm:pt>
    <dgm:pt modelId="{F7DCE427-1465-412F-BD1F-EB4809625E66}">
      <dgm:prSet phldrT="[文字]"/>
      <dgm:spPr/>
      <dgm:t>
        <a:bodyPr/>
        <a:lstStyle/>
        <a:p>
          <a:r>
            <a:rPr lang="zh-TW" altLang="en-US" dirty="0"/>
            <a:t>第五週</a:t>
          </a:r>
          <a:endParaRPr lang="en-US" altLang="zh-TW" dirty="0"/>
        </a:p>
        <a:p>
          <a:r>
            <a:rPr lang="zh-TW" altLang="en-US" dirty="0"/>
            <a:t>進行前測，並開始導入</a:t>
          </a:r>
        </a:p>
      </dgm:t>
    </dgm:pt>
    <dgm:pt modelId="{EE14F687-79B7-4051-9BAA-C7FB2F3A8240}" type="parTrans" cxnId="{D457A493-EAE0-478B-A9D3-07B0D724624F}">
      <dgm:prSet/>
      <dgm:spPr/>
      <dgm:t>
        <a:bodyPr/>
        <a:lstStyle/>
        <a:p>
          <a:endParaRPr lang="zh-TW" altLang="en-US"/>
        </a:p>
      </dgm:t>
    </dgm:pt>
    <dgm:pt modelId="{E57FD53A-DB55-40E4-92C1-073B0F1BF5EF}" type="sibTrans" cxnId="{D457A493-EAE0-478B-A9D3-07B0D724624F}">
      <dgm:prSet/>
      <dgm:spPr/>
      <dgm:t>
        <a:bodyPr/>
        <a:lstStyle/>
        <a:p>
          <a:endParaRPr lang="zh-TW" altLang="en-US"/>
        </a:p>
      </dgm:t>
    </dgm:pt>
    <dgm:pt modelId="{C1197DF4-068C-49F3-88D7-644CEFEC6224}">
      <dgm:prSet phldrT="[文字]"/>
      <dgm:spPr/>
      <dgm:t>
        <a:bodyPr/>
        <a:lstStyle/>
        <a:p>
          <a:r>
            <a:rPr lang="zh-TW" altLang="en-US" dirty="0"/>
            <a:t>最後一週進行後測以及問卷收集</a:t>
          </a:r>
        </a:p>
      </dgm:t>
    </dgm:pt>
    <dgm:pt modelId="{EBA544B9-6B44-435C-834D-894B07748EB1}" type="parTrans" cxnId="{AAF95539-1973-4DAB-90CC-75EF5AABEE97}">
      <dgm:prSet/>
      <dgm:spPr/>
      <dgm:t>
        <a:bodyPr/>
        <a:lstStyle/>
        <a:p>
          <a:endParaRPr lang="zh-TW" altLang="en-US"/>
        </a:p>
      </dgm:t>
    </dgm:pt>
    <dgm:pt modelId="{8CFF4801-4440-4EA7-B80F-BBA2B444A146}" type="sibTrans" cxnId="{AAF95539-1973-4DAB-90CC-75EF5AABEE97}">
      <dgm:prSet/>
      <dgm:spPr/>
      <dgm:t>
        <a:bodyPr/>
        <a:lstStyle/>
        <a:p>
          <a:endParaRPr lang="zh-TW" altLang="en-US"/>
        </a:p>
      </dgm:t>
    </dgm:pt>
    <dgm:pt modelId="{60D4D964-31A8-41C4-B847-4C52842B2483}" type="pres">
      <dgm:prSet presAssocID="{EE72005C-5553-4F0D-8558-5EFC7F46321B}" presName="Name0" presStyleCnt="0">
        <dgm:presLayoutVars>
          <dgm:dir/>
          <dgm:resizeHandles val="exact"/>
        </dgm:presLayoutVars>
      </dgm:prSet>
      <dgm:spPr/>
    </dgm:pt>
    <dgm:pt modelId="{8A3E57EB-0A5C-45B9-841E-E56C81BA3A7C}" type="pres">
      <dgm:prSet presAssocID="{EE72005C-5553-4F0D-8558-5EFC7F46321B}" presName="arrow" presStyleLbl="bgShp" presStyleIdx="0" presStyleCnt="1"/>
      <dgm:spPr/>
    </dgm:pt>
    <dgm:pt modelId="{5F8CE12A-0EAE-420A-9F9A-2A233F52F176}" type="pres">
      <dgm:prSet presAssocID="{EE72005C-5553-4F0D-8558-5EFC7F46321B}" presName="points" presStyleCnt="0"/>
      <dgm:spPr/>
    </dgm:pt>
    <dgm:pt modelId="{81585B40-D3AA-4715-AD19-59D22EBE5E80}" type="pres">
      <dgm:prSet presAssocID="{FB08E940-FC91-48D0-9E33-91C1ABC1C4B5}" presName="compositeA" presStyleCnt="0"/>
      <dgm:spPr/>
    </dgm:pt>
    <dgm:pt modelId="{DFC94525-DFBA-4B21-8085-44A3D9F4BAE5}" type="pres">
      <dgm:prSet presAssocID="{FB08E940-FC91-48D0-9E33-91C1ABC1C4B5}" presName="textA" presStyleLbl="revTx" presStyleIdx="0" presStyleCnt="3">
        <dgm:presLayoutVars>
          <dgm:bulletEnabled val="1"/>
        </dgm:presLayoutVars>
      </dgm:prSet>
      <dgm:spPr/>
    </dgm:pt>
    <dgm:pt modelId="{47B43918-CD88-4060-AD54-73A41B4426B9}" type="pres">
      <dgm:prSet presAssocID="{FB08E940-FC91-48D0-9E33-91C1ABC1C4B5}" presName="circleA" presStyleLbl="node1" presStyleIdx="0" presStyleCnt="3"/>
      <dgm:spPr/>
    </dgm:pt>
    <dgm:pt modelId="{ACD7458C-8FF7-4AFE-B914-790B0DAF0014}" type="pres">
      <dgm:prSet presAssocID="{FB08E940-FC91-48D0-9E33-91C1ABC1C4B5}" presName="spaceA" presStyleCnt="0"/>
      <dgm:spPr/>
    </dgm:pt>
    <dgm:pt modelId="{195B4A47-3071-42E0-A74A-D0D45A9B4BB4}" type="pres">
      <dgm:prSet presAssocID="{9DEFE046-24BC-4C1F-99CD-3AFBAE2B9BCA}" presName="space" presStyleCnt="0"/>
      <dgm:spPr/>
    </dgm:pt>
    <dgm:pt modelId="{C7569ACA-B540-4062-BA64-1331C7F6ECA0}" type="pres">
      <dgm:prSet presAssocID="{F7DCE427-1465-412F-BD1F-EB4809625E66}" presName="compositeB" presStyleCnt="0"/>
      <dgm:spPr/>
    </dgm:pt>
    <dgm:pt modelId="{4962EED7-194B-4ABD-8E59-5166A8703B71}" type="pres">
      <dgm:prSet presAssocID="{F7DCE427-1465-412F-BD1F-EB4809625E66}" presName="textB" presStyleLbl="revTx" presStyleIdx="1" presStyleCnt="3">
        <dgm:presLayoutVars>
          <dgm:bulletEnabled val="1"/>
        </dgm:presLayoutVars>
      </dgm:prSet>
      <dgm:spPr/>
    </dgm:pt>
    <dgm:pt modelId="{B8EF0F22-993D-4674-9471-E7DED8D7106F}" type="pres">
      <dgm:prSet presAssocID="{F7DCE427-1465-412F-BD1F-EB4809625E66}" presName="circleB" presStyleLbl="node1" presStyleIdx="1" presStyleCnt="3"/>
      <dgm:spPr/>
    </dgm:pt>
    <dgm:pt modelId="{443CCE29-C92E-4623-A9FC-87E25927F59D}" type="pres">
      <dgm:prSet presAssocID="{F7DCE427-1465-412F-BD1F-EB4809625E66}" presName="spaceB" presStyleCnt="0"/>
      <dgm:spPr/>
    </dgm:pt>
    <dgm:pt modelId="{A3A5E8EC-6AC9-4D63-870D-8EDC491AD34E}" type="pres">
      <dgm:prSet presAssocID="{E57FD53A-DB55-40E4-92C1-073B0F1BF5EF}" presName="space" presStyleCnt="0"/>
      <dgm:spPr/>
    </dgm:pt>
    <dgm:pt modelId="{F6FA990E-65EE-4E74-BA84-C9F488EE2184}" type="pres">
      <dgm:prSet presAssocID="{C1197DF4-068C-49F3-88D7-644CEFEC6224}" presName="compositeA" presStyleCnt="0"/>
      <dgm:spPr/>
    </dgm:pt>
    <dgm:pt modelId="{60618F19-3965-458C-8126-42AE07A08321}" type="pres">
      <dgm:prSet presAssocID="{C1197DF4-068C-49F3-88D7-644CEFEC6224}" presName="textA" presStyleLbl="revTx" presStyleIdx="2" presStyleCnt="3">
        <dgm:presLayoutVars>
          <dgm:bulletEnabled val="1"/>
        </dgm:presLayoutVars>
      </dgm:prSet>
      <dgm:spPr/>
    </dgm:pt>
    <dgm:pt modelId="{024E2645-9B23-4AC3-A453-85D831FF65A0}" type="pres">
      <dgm:prSet presAssocID="{C1197DF4-068C-49F3-88D7-644CEFEC6224}" presName="circleA" presStyleLbl="node1" presStyleIdx="2" presStyleCnt="3"/>
      <dgm:spPr/>
    </dgm:pt>
    <dgm:pt modelId="{F8F57089-70CA-418D-A154-F44382D2FE14}" type="pres">
      <dgm:prSet presAssocID="{C1197DF4-068C-49F3-88D7-644CEFEC6224}" presName="spaceA" presStyleCnt="0"/>
      <dgm:spPr/>
    </dgm:pt>
  </dgm:ptLst>
  <dgm:cxnLst>
    <dgm:cxn modelId="{AAF95539-1973-4DAB-90CC-75EF5AABEE97}" srcId="{EE72005C-5553-4F0D-8558-5EFC7F46321B}" destId="{C1197DF4-068C-49F3-88D7-644CEFEC6224}" srcOrd="2" destOrd="0" parTransId="{EBA544B9-6B44-435C-834D-894B07748EB1}" sibTransId="{8CFF4801-4440-4EA7-B80F-BBA2B444A146}"/>
    <dgm:cxn modelId="{3A016F5D-23CD-4354-888F-04A68B0798B6}" type="presOf" srcId="{C1197DF4-068C-49F3-88D7-644CEFEC6224}" destId="{60618F19-3965-458C-8126-42AE07A08321}" srcOrd="0" destOrd="0" presId="urn:microsoft.com/office/officeart/2005/8/layout/hProcess11"/>
    <dgm:cxn modelId="{94E80553-A89A-4054-8FE5-663E9174E7D2}" type="presOf" srcId="{EE72005C-5553-4F0D-8558-5EFC7F46321B}" destId="{60D4D964-31A8-41C4-B847-4C52842B2483}" srcOrd="0" destOrd="0" presId="urn:microsoft.com/office/officeart/2005/8/layout/hProcess11"/>
    <dgm:cxn modelId="{D457A493-EAE0-478B-A9D3-07B0D724624F}" srcId="{EE72005C-5553-4F0D-8558-5EFC7F46321B}" destId="{F7DCE427-1465-412F-BD1F-EB4809625E66}" srcOrd="1" destOrd="0" parTransId="{EE14F687-79B7-4051-9BAA-C7FB2F3A8240}" sibTransId="{E57FD53A-DB55-40E4-92C1-073B0F1BF5EF}"/>
    <dgm:cxn modelId="{C8BB4CAE-4ABB-4FDC-8DA1-467505429842}" type="presOf" srcId="{FB08E940-FC91-48D0-9E33-91C1ABC1C4B5}" destId="{DFC94525-DFBA-4B21-8085-44A3D9F4BAE5}" srcOrd="0" destOrd="0" presId="urn:microsoft.com/office/officeart/2005/8/layout/hProcess11"/>
    <dgm:cxn modelId="{9995F2BA-F815-49A9-849D-A0AF097210B6}" srcId="{EE72005C-5553-4F0D-8558-5EFC7F46321B}" destId="{FB08E940-FC91-48D0-9E33-91C1ABC1C4B5}" srcOrd="0" destOrd="0" parTransId="{FBEB2B03-08E8-4BF0-B6C5-6DB05A6ACF34}" sibTransId="{9DEFE046-24BC-4C1F-99CD-3AFBAE2B9BCA}"/>
    <dgm:cxn modelId="{98DF4FDD-07D2-4661-9F8D-9F947616CA2E}" type="presOf" srcId="{F7DCE427-1465-412F-BD1F-EB4809625E66}" destId="{4962EED7-194B-4ABD-8E59-5166A8703B71}" srcOrd="0" destOrd="0" presId="urn:microsoft.com/office/officeart/2005/8/layout/hProcess11"/>
    <dgm:cxn modelId="{AAA00438-D32E-40AD-A02A-5A75C2501E59}" type="presParOf" srcId="{60D4D964-31A8-41C4-B847-4C52842B2483}" destId="{8A3E57EB-0A5C-45B9-841E-E56C81BA3A7C}" srcOrd="0" destOrd="0" presId="urn:microsoft.com/office/officeart/2005/8/layout/hProcess11"/>
    <dgm:cxn modelId="{AF52D7B0-D609-43E2-97F3-52F416E74F09}" type="presParOf" srcId="{60D4D964-31A8-41C4-B847-4C52842B2483}" destId="{5F8CE12A-0EAE-420A-9F9A-2A233F52F176}" srcOrd="1" destOrd="0" presId="urn:microsoft.com/office/officeart/2005/8/layout/hProcess11"/>
    <dgm:cxn modelId="{6EEE7A83-FAF5-4F5C-8830-CEA6AAB4FE52}" type="presParOf" srcId="{5F8CE12A-0EAE-420A-9F9A-2A233F52F176}" destId="{81585B40-D3AA-4715-AD19-59D22EBE5E80}" srcOrd="0" destOrd="0" presId="urn:microsoft.com/office/officeart/2005/8/layout/hProcess11"/>
    <dgm:cxn modelId="{4B5E7C39-7D57-435B-8ACD-AAA6A9221ADE}" type="presParOf" srcId="{81585B40-D3AA-4715-AD19-59D22EBE5E80}" destId="{DFC94525-DFBA-4B21-8085-44A3D9F4BAE5}" srcOrd="0" destOrd="0" presId="urn:microsoft.com/office/officeart/2005/8/layout/hProcess11"/>
    <dgm:cxn modelId="{E1629D91-5DB9-4D43-B327-70B24A10816A}" type="presParOf" srcId="{81585B40-D3AA-4715-AD19-59D22EBE5E80}" destId="{47B43918-CD88-4060-AD54-73A41B4426B9}" srcOrd="1" destOrd="0" presId="urn:microsoft.com/office/officeart/2005/8/layout/hProcess11"/>
    <dgm:cxn modelId="{7E3EFCF5-E2A1-440C-8DEA-3BD1EEB3B2DE}" type="presParOf" srcId="{81585B40-D3AA-4715-AD19-59D22EBE5E80}" destId="{ACD7458C-8FF7-4AFE-B914-790B0DAF0014}" srcOrd="2" destOrd="0" presId="urn:microsoft.com/office/officeart/2005/8/layout/hProcess11"/>
    <dgm:cxn modelId="{DBB58563-0C54-4C3B-ACB2-40368F9A23ED}" type="presParOf" srcId="{5F8CE12A-0EAE-420A-9F9A-2A233F52F176}" destId="{195B4A47-3071-42E0-A74A-D0D45A9B4BB4}" srcOrd="1" destOrd="0" presId="urn:microsoft.com/office/officeart/2005/8/layout/hProcess11"/>
    <dgm:cxn modelId="{8D305D3F-35F7-4E48-A8F3-B78AFA3A791D}" type="presParOf" srcId="{5F8CE12A-0EAE-420A-9F9A-2A233F52F176}" destId="{C7569ACA-B540-4062-BA64-1331C7F6ECA0}" srcOrd="2" destOrd="0" presId="urn:microsoft.com/office/officeart/2005/8/layout/hProcess11"/>
    <dgm:cxn modelId="{5EEA7519-A2FD-4BF8-8D5D-29670E413B79}" type="presParOf" srcId="{C7569ACA-B540-4062-BA64-1331C7F6ECA0}" destId="{4962EED7-194B-4ABD-8E59-5166A8703B71}" srcOrd="0" destOrd="0" presId="urn:microsoft.com/office/officeart/2005/8/layout/hProcess11"/>
    <dgm:cxn modelId="{9085B835-5B40-4C41-94AE-1391D52F7AF1}" type="presParOf" srcId="{C7569ACA-B540-4062-BA64-1331C7F6ECA0}" destId="{B8EF0F22-993D-4674-9471-E7DED8D7106F}" srcOrd="1" destOrd="0" presId="urn:microsoft.com/office/officeart/2005/8/layout/hProcess11"/>
    <dgm:cxn modelId="{2CE2FC72-838B-4FAD-9670-3B0B79C82CD5}" type="presParOf" srcId="{C7569ACA-B540-4062-BA64-1331C7F6ECA0}" destId="{443CCE29-C92E-4623-A9FC-87E25927F59D}" srcOrd="2" destOrd="0" presId="urn:microsoft.com/office/officeart/2005/8/layout/hProcess11"/>
    <dgm:cxn modelId="{F6722AD1-2914-49D8-9598-D082309D8C9D}" type="presParOf" srcId="{5F8CE12A-0EAE-420A-9F9A-2A233F52F176}" destId="{A3A5E8EC-6AC9-4D63-870D-8EDC491AD34E}" srcOrd="3" destOrd="0" presId="urn:microsoft.com/office/officeart/2005/8/layout/hProcess11"/>
    <dgm:cxn modelId="{EC93FAB1-573C-4FEC-9431-A4906788F101}" type="presParOf" srcId="{5F8CE12A-0EAE-420A-9F9A-2A233F52F176}" destId="{F6FA990E-65EE-4E74-BA84-C9F488EE2184}" srcOrd="4" destOrd="0" presId="urn:microsoft.com/office/officeart/2005/8/layout/hProcess11"/>
    <dgm:cxn modelId="{3A8E268F-F0CB-49CD-BF59-7760491EC236}" type="presParOf" srcId="{F6FA990E-65EE-4E74-BA84-C9F488EE2184}" destId="{60618F19-3965-458C-8126-42AE07A08321}" srcOrd="0" destOrd="0" presId="urn:microsoft.com/office/officeart/2005/8/layout/hProcess11"/>
    <dgm:cxn modelId="{721108CD-EE05-41C3-833B-3F14B6CC8C82}" type="presParOf" srcId="{F6FA990E-65EE-4E74-BA84-C9F488EE2184}" destId="{024E2645-9B23-4AC3-A453-85D831FF65A0}" srcOrd="1" destOrd="0" presId="urn:microsoft.com/office/officeart/2005/8/layout/hProcess11"/>
    <dgm:cxn modelId="{3F99F69F-E8C7-48A5-83D8-972301B5AD21}" type="presParOf" srcId="{F6FA990E-65EE-4E74-BA84-C9F488EE2184}" destId="{F8F57089-70CA-418D-A154-F44382D2FE14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5790ED2-F872-4CFE-88D5-13C6CA5E799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71CEE34A-3AFC-4C05-AFF2-D55279E92EAD}">
      <dgm:prSet/>
      <dgm:spPr/>
      <dgm:t>
        <a:bodyPr/>
        <a:lstStyle/>
        <a:p>
          <a:r>
            <a:rPr lang="zh-TW"/>
            <a:t>兩組</a:t>
          </a:r>
          <a:endParaRPr lang="en-US"/>
        </a:p>
      </dgm:t>
    </dgm:pt>
    <dgm:pt modelId="{97E37301-F363-46E7-B83F-3705DFF41A2E}" type="parTrans" cxnId="{248610BF-714F-4708-BEE5-D14091FFD364}">
      <dgm:prSet/>
      <dgm:spPr/>
      <dgm:t>
        <a:bodyPr/>
        <a:lstStyle/>
        <a:p>
          <a:endParaRPr lang="en-US"/>
        </a:p>
      </dgm:t>
    </dgm:pt>
    <dgm:pt modelId="{DC116CDE-231E-4DE6-80B1-0E7244E4A8B6}" type="sibTrans" cxnId="{248610BF-714F-4708-BEE5-D14091FFD364}">
      <dgm:prSet/>
      <dgm:spPr/>
      <dgm:t>
        <a:bodyPr/>
        <a:lstStyle/>
        <a:p>
          <a:endParaRPr lang="en-US"/>
        </a:p>
      </dgm:t>
    </dgm:pt>
    <dgm:pt modelId="{774712A3-EFE5-4AE9-8990-A6E557977499}">
      <dgm:prSet/>
      <dgm:spPr/>
      <dgm:t>
        <a:bodyPr/>
        <a:lstStyle/>
        <a:p>
          <a:r>
            <a:rPr lang="zh-TW"/>
            <a:t>獨立樣本</a:t>
          </a:r>
          <a:r>
            <a:rPr lang="en-US"/>
            <a:t>t</a:t>
          </a:r>
          <a:r>
            <a:rPr lang="zh-TW"/>
            <a:t>檢定</a:t>
          </a:r>
          <a:endParaRPr lang="en-US"/>
        </a:p>
      </dgm:t>
    </dgm:pt>
    <dgm:pt modelId="{3C56DDCD-7152-444C-87C9-A30F66413CA5}" type="parTrans" cxnId="{8F7C05D5-960C-4D55-8DC2-2D9ED3AB643B}">
      <dgm:prSet/>
      <dgm:spPr/>
      <dgm:t>
        <a:bodyPr/>
        <a:lstStyle/>
        <a:p>
          <a:endParaRPr lang="en-US"/>
        </a:p>
      </dgm:t>
    </dgm:pt>
    <dgm:pt modelId="{6620F5A5-1312-4ABC-B074-21EE7055F421}" type="sibTrans" cxnId="{8F7C05D5-960C-4D55-8DC2-2D9ED3AB643B}">
      <dgm:prSet/>
      <dgm:spPr/>
      <dgm:t>
        <a:bodyPr/>
        <a:lstStyle/>
        <a:p>
          <a:endParaRPr lang="en-US"/>
        </a:p>
      </dgm:t>
    </dgm:pt>
    <dgm:pt modelId="{85C5CE2D-202A-4ED8-8AB9-7700C9FF14A4}">
      <dgm:prSet/>
      <dgm:spPr/>
      <dgm:t>
        <a:bodyPr/>
        <a:lstStyle/>
        <a:p>
          <a:r>
            <a:rPr lang="zh-TW"/>
            <a:t>成對樣本</a:t>
          </a:r>
          <a:r>
            <a:rPr lang="en-US"/>
            <a:t>t</a:t>
          </a:r>
          <a:r>
            <a:rPr lang="zh-TW"/>
            <a:t>檢定</a:t>
          </a:r>
          <a:endParaRPr lang="en-US"/>
        </a:p>
      </dgm:t>
    </dgm:pt>
    <dgm:pt modelId="{EA1E5FD0-84C7-4746-8560-037BAD038972}" type="parTrans" cxnId="{2F5C900A-2B0F-4086-A41C-8A1C7EC43E14}">
      <dgm:prSet/>
      <dgm:spPr/>
      <dgm:t>
        <a:bodyPr/>
        <a:lstStyle/>
        <a:p>
          <a:endParaRPr lang="en-US"/>
        </a:p>
      </dgm:t>
    </dgm:pt>
    <dgm:pt modelId="{613EA0FF-2CA6-4F0E-8034-0F9F254887EB}" type="sibTrans" cxnId="{2F5C900A-2B0F-4086-A41C-8A1C7EC43E14}">
      <dgm:prSet/>
      <dgm:spPr/>
      <dgm:t>
        <a:bodyPr/>
        <a:lstStyle/>
        <a:p>
          <a:endParaRPr lang="en-US"/>
        </a:p>
      </dgm:t>
    </dgm:pt>
    <dgm:pt modelId="{33038202-03D7-4E15-8495-15FC3A2E9866}">
      <dgm:prSet/>
      <dgm:spPr/>
      <dgm:t>
        <a:bodyPr/>
        <a:lstStyle/>
        <a:p>
          <a:r>
            <a:rPr lang="zh-TW"/>
            <a:t>三組以上</a:t>
          </a:r>
          <a:endParaRPr lang="en-US"/>
        </a:p>
      </dgm:t>
    </dgm:pt>
    <dgm:pt modelId="{E217E524-1181-4FEA-B849-E810073B1F21}" type="parTrans" cxnId="{69D247FB-4051-4CCA-80EE-0526C675C559}">
      <dgm:prSet/>
      <dgm:spPr/>
      <dgm:t>
        <a:bodyPr/>
        <a:lstStyle/>
        <a:p>
          <a:endParaRPr lang="en-US"/>
        </a:p>
      </dgm:t>
    </dgm:pt>
    <dgm:pt modelId="{D5F039D7-4FA2-4342-B8B2-21D3D3F05796}" type="sibTrans" cxnId="{69D247FB-4051-4CCA-80EE-0526C675C559}">
      <dgm:prSet/>
      <dgm:spPr/>
      <dgm:t>
        <a:bodyPr/>
        <a:lstStyle/>
        <a:p>
          <a:endParaRPr lang="en-US"/>
        </a:p>
      </dgm:t>
    </dgm:pt>
    <dgm:pt modelId="{C23E83A7-908E-412E-B0EA-8B6380A97086}">
      <dgm:prSet/>
      <dgm:spPr/>
      <dgm:t>
        <a:bodyPr/>
        <a:lstStyle/>
        <a:p>
          <a:r>
            <a:rPr lang="en-US"/>
            <a:t>ANOVA</a:t>
          </a:r>
        </a:p>
      </dgm:t>
    </dgm:pt>
    <dgm:pt modelId="{46B06A38-F983-4D1A-B91A-CFDCB65D4EC4}" type="parTrans" cxnId="{B7B8D471-F460-4851-8AE1-DB94E4CB3845}">
      <dgm:prSet/>
      <dgm:spPr/>
      <dgm:t>
        <a:bodyPr/>
        <a:lstStyle/>
        <a:p>
          <a:endParaRPr lang="en-US"/>
        </a:p>
      </dgm:t>
    </dgm:pt>
    <dgm:pt modelId="{CC0E21BD-957A-4F9E-B2CE-C5CFF2920F71}" type="sibTrans" cxnId="{B7B8D471-F460-4851-8AE1-DB94E4CB3845}">
      <dgm:prSet/>
      <dgm:spPr/>
      <dgm:t>
        <a:bodyPr/>
        <a:lstStyle/>
        <a:p>
          <a:endParaRPr lang="en-US"/>
        </a:p>
      </dgm:t>
    </dgm:pt>
    <dgm:pt modelId="{897CD4E3-CF16-4929-B5F7-6BACD0256E8E}">
      <dgm:prSet/>
      <dgm:spPr/>
      <dgm:t>
        <a:bodyPr/>
        <a:lstStyle/>
        <a:p>
          <a:r>
            <a:rPr lang="zh-TW"/>
            <a:t>兩個以上的依變數</a:t>
          </a:r>
          <a:endParaRPr lang="en-US"/>
        </a:p>
      </dgm:t>
    </dgm:pt>
    <dgm:pt modelId="{BA1D5003-F7D4-4EB0-BD9D-0D12F90B2BE9}" type="parTrans" cxnId="{AF2B466F-24A4-4CB7-BA31-D5077285D644}">
      <dgm:prSet/>
      <dgm:spPr/>
      <dgm:t>
        <a:bodyPr/>
        <a:lstStyle/>
        <a:p>
          <a:endParaRPr lang="en-US"/>
        </a:p>
      </dgm:t>
    </dgm:pt>
    <dgm:pt modelId="{D594BC23-D846-4DF4-A573-8B53D1F99F9D}" type="sibTrans" cxnId="{AF2B466F-24A4-4CB7-BA31-D5077285D644}">
      <dgm:prSet/>
      <dgm:spPr/>
      <dgm:t>
        <a:bodyPr/>
        <a:lstStyle/>
        <a:p>
          <a:endParaRPr lang="en-US"/>
        </a:p>
      </dgm:t>
    </dgm:pt>
    <dgm:pt modelId="{1566B758-99BB-416B-A13B-4003041811B7}">
      <dgm:prSet/>
      <dgm:spPr/>
      <dgm:t>
        <a:bodyPr/>
        <a:lstStyle/>
        <a:p>
          <a:r>
            <a:rPr lang="en-US"/>
            <a:t>MANOVA</a:t>
          </a:r>
        </a:p>
      </dgm:t>
    </dgm:pt>
    <dgm:pt modelId="{99C4BDDF-B3AB-4290-8E1E-07732BB2A678}" type="parTrans" cxnId="{4176F6C4-C0CA-4CC6-9595-80595A1E95E6}">
      <dgm:prSet/>
      <dgm:spPr/>
      <dgm:t>
        <a:bodyPr/>
        <a:lstStyle/>
        <a:p>
          <a:endParaRPr lang="en-US"/>
        </a:p>
      </dgm:t>
    </dgm:pt>
    <dgm:pt modelId="{5B2A8F79-06B0-44A0-89EC-52005C272434}" type="sibTrans" cxnId="{4176F6C4-C0CA-4CC6-9595-80595A1E95E6}">
      <dgm:prSet/>
      <dgm:spPr/>
      <dgm:t>
        <a:bodyPr/>
        <a:lstStyle/>
        <a:p>
          <a:endParaRPr lang="en-US"/>
        </a:p>
      </dgm:t>
    </dgm:pt>
    <dgm:pt modelId="{98B96C51-CCBC-4D8C-9553-669AD6227CEC}" type="pres">
      <dgm:prSet presAssocID="{E5790ED2-F872-4CFE-88D5-13C6CA5E7994}" presName="root" presStyleCnt="0">
        <dgm:presLayoutVars>
          <dgm:dir/>
          <dgm:resizeHandles val="exact"/>
        </dgm:presLayoutVars>
      </dgm:prSet>
      <dgm:spPr/>
    </dgm:pt>
    <dgm:pt modelId="{BFEA15F6-754C-4B45-B7ED-885916F37C52}" type="pres">
      <dgm:prSet presAssocID="{71CEE34A-3AFC-4C05-AFF2-D55279E92EAD}" presName="compNode" presStyleCnt="0"/>
      <dgm:spPr/>
    </dgm:pt>
    <dgm:pt modelId="{8DB24BFA-1D2D-40B7-B658-4DD1A888B520}" type="pres">
      <dgm:prSet presAssocID="{71CEE34A-3AFC-4C05-AFF2-D55279E92EAD}" presName="bgRect" presStyleLbl="bgShp" presStyleIdx="0" presStyleCnt="3"/>
      <dgm:spPr/>
    </dgm:pt>
    <dgm:pt modelId="{8FF445C8-24AD-4947-B8A3-4BB2A7A4FF84}" type="pres">
      <dgm:prSet presAssocID="{71CEE34A-3AFC-4C05-AFF2-D55279E92EAD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ngerprint"/>
        </a:ext>
      </dgm:extLst>
    </dgm:pt>
    <dgm:pt modelId="{BF54F105-DEFC-4BD3-B417-40B1DC8173FE}" type="pres">
      <dgm:prSet presAssocID="{71CEE34A-3AFC-4C05-AFF2-D55279E92EAD}" presName="spaceRect" presStyleCnt="0"/>
      <dgm:spPr/>
    </dgm:pt>
    <dgm:pt modelId="{0C229823-1A57-4886-86BF-7759741B8B9C}" type="pres">
      <dgm:prSet presAssocID="{71CEE34A-3AFC-4C05-AFF2-D55279E92EAD}" presName="parTx" presStyleLbl="revTx" presStyleIdx="0" presStyleCnt="6">
        <dgm:presLayoutVars>
          <dgm:chMax val="0"/>
          <dgm:chPref val="0"/>
        </dgm:presLayoutVars>
      </dgm:prSet>
      <dgm:spPr/>
    </dgm:pt>
    <dgm:pt modelId="{D15052D2-B56A-4F5D-9D92-8A5F169BE82B}" type="pres">
      <dgm:prSet presAssocID="{71CEE34A-3AFC-4C05-AFF2-D55279E92EAD}" presName="desTx" presStyleLbl="revTx" presStyleIdx="1" presStyleCnt="6">
        <dgm:presLayoutVars/>
      </dgm:prSet>
      <dgm:spPr/>
    </dgm:pt>
    <dgm:pt modelId="{B9D3108D-A1F3-4F1C-AA43-CB7A7230AD5A}" type="pres">
      <dgm:prSet presAssocID="{DC116CDE-231E-4DE6-80B1-0E7244E4A8B6}" presName="sibTrans" presStyleCnt="0"/>
      <dgm:spPr/>
    </dgm:pt>
    <dgm:pt modelId="{0053F1C2-5A47-4DD8-B9CA-A9B3977CABD1}" type="pres">
      <dgm:prSet presAssocID="{33038202-03D7-4E15-8495-15FC3A2E9866}" presName="compNode" presStyleCnt="0"/>
      <dgm:spPr/>
    </dgm:pt>
    <dgm:pt modelId="{5237DDE6-A8AD-4969-9EAF-0ECE2EAE9569}" type="pres">
      <dgm:prSet presAssocID="{33038202-03D7-4E15-8495-15FC3A2E9866}" presName="bgRect" presStyleLbl="bgShp" presStyleIdx="1" presStyleCnt="3"/>
      <dgm:spPr/>
    </dgm:pt>
    <dgm:pt modelId="{5C0E6D12-2915-46F2-A8BE-EE5E08880BFA}" type="pres">
      <dgm:prSet presAssocID="{33038202-03D7-4E15-8495-15FC3A2E9866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p"/>
        </a:ext>
      </dgm:extLst>
    </dgm:pt>
    <dgm:pt modelId="{8E46F749-8E56-4209-9C24-5443037C29A0}" type="pres">
      <dgm:prSet presAssocID="{33038202-03D7-4E15-8495-15FC3A2E9866}" presName="spaceRect" presStyleCnt="0"/>
      <dgm:spPr/>
    </dgm:pt>
    <dgm:pt modelId="{C82FF51C-DE65-4D03-AADA-8B65277F7E84}" type="pres">
      <dgm:prSet presAssocID="{33038202-03D7-4E15-8495-15FC3A2E9866}" presName="parTx" presStyleLbl="revTx" presStyleIdx="2" presStyleCnt="6">
        <dgm:presLayoutVars>
          <dgm:chMax val="0"/>
          <dgm:chPref val="0"/>
        </dgm:presLayoutVars>
      </dgm:prSet>
      <dgm:spPr/>
    </dgm:pt>
    <dgm:pt modelId="{F8BA19F4-A50D-4311-9297-3ABADFE05792}" type="pres">
      <dgm:prSet presAssocID="{33038202-03D7-4E15-8495-15FC3A2E9866}" presName="desTx" presStyleLbl="revTx" presStyleIdx="3" presStyleCnt="6">
        <dgm:presLayoutVars/>
      </dgm:prSet>
      <dgm:spPr/>
    </dgm:pt>
    <dgm:pt modelId="{287FE208-3F4B-4FC1-A4BE-4666FE027AD5}" type="pres">
      <dgm:prSet presAssocID="{D5F039D7-4FA2-4342-B8B2-21D3D3F05796}" presName="sibTrans" presStyleCnt="0"/>
      <dgm:spPr/>
    </dgm:pt>
    <dgm:pt modelId="{2E416B76-6CA4-4A22-80AE-D03E9EFD448C}" type="pres">
      <dgm:prSet presAssocID="{897CD4E3-CF16-4929-B5F7-6BACD0256E8E}" presName="compNode" presStyleCnt="0"/>
      <dgm:spPr/>
    </dgm:pt>
    <dgm:pt modelId="{84CDB1B9-95C5-4DF1-960C-DE90B36359B7}" type="pres">
      <dgm:prSet presAssocID="{897CD4E3-CF16-4929-B5F7-6BACD0256E8E}" presName="bgRect" presStyleLbl="bgShp" presStyleIdx="2" presStyleCnt="3"/>
      <dgm:spPr/>
    </dgm:pt>
    <dgm:pt modelId="{FE7CD85F-1837-45FB-A332-6A3FE452EA65}" type="pres">
      <dgm:prSet presAssocID="{897CD4E3-CF16-4929-B5F7-6BACD0256E8E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ircle Addition"/>
        </a:ext>
      </dgm:extLst>
    </dgm:pt>
    <dgm:pt modelId="{529E4857-D49C-44FD-804A-EEE5AA4027B3}" type="pres">
      <dgm:prSet presAssocID="{897CD4E3-CF16-4929-B5F7-6BACD0256E8E}" presName="spaceRect" presStyleCnt="0"/>
      <dgm:spPr/>
    </dgm:pt>
    <dgm:pt modelId="{834C32EA-A9D5-498A-A610-013C28FB81E7}" type="pres">
      <dgm:prSet presAssocID="{897CD4E3-CF16-4929-B5F7-6BACD0256E8E}" presName="parTx" presStyleLbl="revTx" presStyleIdx="4" presStyleCnt="6">
        <dgm:presLayoutVars>
          <dgm:chMax val="0"/>
          <dgm:chPref val="0"/>
        </dgm:presLayoutVars>
      </dgm:prSet>
      <dgm:spPr/>
    </dgm:pt>
    <dgm:pt modelId="{7CB10B06-2ACE-4F0C-969B-1BBBB63B9CB6}" type="pres">
      <dgm:prSet presAssocID="{897CD4E3-CF16-4929-B5F7-6BACD0256E8E}" presName="desTx" presStyleLbl="revTx" presStyleIdx="5" presStyleCnt="6">
        <dgm:presLayoutVars/>
      </dgm:prSet>
      <dgm:spPr/>
    </dgm:pt>
  </dgm:ptLst>
  <dgm:cxnLst>
    <dgm:cxn modelId="{2F5C900A-2B0F-4086-A41C-8A1C7EC43E14}" srcId="{71CEE34A-3AFC-4C05-AFF2-D55279E92EAD}" destId="{85C5CE2D-202A-4ED8-8AB9-7700C9FF14A4}" srcOrd="1" destOrd="0" parTransId="{EA1E5FD0-84C7-4746-8560-037BAD038972}" sibTransId="{613EA0FF-2CA6-4F0E-8034-0F9F254887EB}"/>
    <dgm:cxn modelId="{5EE62D2D-98D7-445D-88E0-7D5393D34817}" type="presOf" srcId="{E5790ED2-F872-4CFE-88D5-13C6CA5E7994}" destId="{98B96C51-CCBC-4D8C-9553-669AD6227CEC}" srcOrd="0" destOrd="0" presId="urn:microsoft.com/office/officeart/2018/2/layout/IconVerticalSolidList"/>
    <dgm:cxn modelId="{6D42BB5D-DB89-411F-B07D-6DB7A27A9E8F}" type="presOf" srcId="{33038202-03D7-4E15-8495-15FC3A2E9866}" destId="{C82FF51C-DE65-4D03-AADA-8B65277F7E84}" srcOrd="0" destOrd="0" presId="urn:microsoft.com/office/officeart/2018/2/layout/IconVerticalSolidList"/>
    <dgm:cxn modelId="{1C1B3360-AA27-4EAC-8969-35080BB40B85}" type="presOf" srcId="{897CD4E3-CF16-4929-B5F7-6BACD0256E8E}" destId="{834C32EA-A9D5-498A-A610-013C28FB81E7}" srcOrd="0" destOrd="0" presId="urn:microsoft.com/office/officeart/2018/2/layout/IconVerticalSolidList"/>
    <dgm:cxn modelId="{AF2B466F-24A4-4CB7-BA31-D5077285D644}" srcId="{E5790ED2-F872-4CFE-88D5-13C6CA5E7994}" destId="{897CD4E3-CF16-4929-B5F7-6BACD0256E8E}" srcOrd="2" destOrd="0" parTransId="{BA1D5003-F7D4-4EB0-BD9D-0D12F90B2BE9}" sibTransId="{D594BC23-D846-4DF4-A573-8B53D1F99F9D}"/>
    <dgm:cxn modelId="{B7B8D471-F460-4851-8AE1-DB94E4CB3845}" srcId="{33038202-03D7-4E15-8495-15FC3A2E9866}" destId="{C23E83A7-908E-412E-B0EA-8B6380A97086}" srcOrd="0" destOrd="0" parTransId="{46B06A38-F983-4D1A-B91A-CFDCB65D4EC4}" sibTransId="{CC0E21BD-957A-4F9E-B2CE-C5CFF2920F71}"/>
    <dgm:cxn modelId="{5A401179-84EF-4981-9F32-500ECE17F837}" type="presOf" srcId="{71CEE34A-3AFC-4C05-AFF2-D55279E92EAD}" destId="{0C229823-1A57-4886-86BF-7759741B8B9C}" srcOrd="0" destOrd="0" presId="urn:microsoft.com/office/officeart/2018/2/layout/IconVerticalSolidList"/>
    <dgm:cxn modelId="{CE5E339E-38BF-4720-8B16-94E35A85F908}" type="presOf" srcId="{85C5CE2D-202A-4ED8-8AB9-7700C9FF14A4}" destId="{D15052D2-B56A-4F5D-9D92-8A5F169BE82B}" srcOrd="0" destOrd="1" presId="urn:microsoft.com/office/officeart/2018/2/layout/IconVerticalSolidList"/>
    <dgm:cxn modelId="{5A64D3B7-A8AE-4AA9-8257-011783C38886}" type="presOf" srcId="{774712A3-EFE5-4AE9-8990-A6E557977499}" destId="{D15052D2-B56A-4F5D-9D92-8A5F169BE82B}" srcOrd="0" destOrd="0" presId="urn:microsoft.com/office/officeart/2018/2/layout/IconVerticalSolidList"/>
    <dgm:cxn modelId="{161879BB-18DC-4E3F-A8E6-2209C67A51E6}" type="presOf" srcId="{C23E83A7-908E-412E-B0EA-8B6380A97086}" destId="{F8BA19F4-A50D-4311-9297-3ABADFE05792}" srcOrd="0" destOrd="0" presId="urn:microsoft.com/office/officeart/2018/2/layout/IconVerticalSolidList"/>
    <dgm:cxn modelId="{248610BF-714F-4708-BEE5-D14091FFD364}" srcId="{E5790ED2-F872-4CFE-88D5-13C6CA5E7994}" destId="{71CEE34A-3AFC-4C05-AFF2-D55279E92EAD}" srcOrd="0" destOrd="0" parTransId="{97E37301-F363-46E7-B83F-3705DFF41A2E}" sibTransId="{DC116CDE-231E-4DE6-80B1-0E7244E4A8B6}"/>
    <dgm:cxn modelId="{4176F6C4-C0CA-4CC6-9595-80595A1E95E6}" srcId="{897CD4E3-CF16-4929-B5F7-6BACD0256E8E}" destId="{1566B758-99BB-416B-A13B-4003041811B7}" srcOrd="0" destOrd="0" parTransId="{99C4BDDF-B3AB-4290-8E1E-07732BB2A678}" sibTransId="{5B2A8F79-06B0-44A0-89EC-52005C272434}"/>
    <dgm:cxn modelId="{33F443C9-DB99-476C-9D65-8D36DF76708A}" type="presOf" srcId="{1566B758-99BB-416B-A13B-4003041811B7}" destId="{7CB10B06-2ACE-4F0C-969B-1BBBB63B9CB6}" srcOrd="0" destOrd="0" presId="urn:microsoft.com/office/officeart/2018/2/layout/IconVerticalSolidList"/>
    <dgm:cxn modelId="{8F7C05D5-960C-4D55-8DC2-2D9ED3AB643B}" srcId="{71CEE34A-3AFC-4C05-AFF2-D55279E92EAD}" destId="{774712A3-EFE5-4AE9-8990-A6E557977499}" srcOrd="0" destOrd="0" parTransId="{3C56DDCD-7152-444C-87C9-A30F66413CA5}" sibTransId="{6620F5A5-1312-4ABC-B074-21EE7055F421}"/>
    <dgm:cxn modelId="{69D247FB-4051-4CCA-80EE-0526C675C559}" srcId="{E5790ED2-F872-4CFE-88D5-13C6CA5E7994}" destId="{33038202-03D7-4E15-8495-15FC3A2E9866}" srcOrd="1" destOrd="0" parTransId="{E217E524-1181-4FEA-B849-E810073B1F21}" sibTransId="{D5F039D7-4FA2-4342-B8B2-21D3D3F05796}"/>
    <dgm:cxn modelId="{3763966A-1874-4BFB-A862-AC9237C7C86B}" type="presParOf" srcId="{98B96C51-CCBC-4D8C-9553-669AD6227CEC}" destId="{BFEA15F6-754C-4B45-B7ED-885916F37C52}" srcOrd="0" destOrd="0" presId="urn:microsoft.com/office/officeart/2018/2/layout/IconVerticalSolidList"/>
    <dgm:cxn modelId="{2DF739DA-74A2-47E0-B6EC-5BFED5578280}" type="presParOf" srcId="{BFEA15F6-754C-4B45-B7ED-885916F37C52}" destId="{8DB24BFA-1D2D-40B7-B658-4DD1A888B520}" srcOrd="0" destOrd="0" presId="urn:microsoft.com/office/officeart/2018/2/layout/IconVerticalSolidList"/>
    <dgm:cxn modelId="{ECE27CF9-8922-48FF-88B3-76BA16B56523}" type="presParOf" srcId="{BFEA15F6-754C-4B45-B7ED-885916F37C52}" destId="{8FF445C8-24AD-4947-B8A3-4BB2A7A4FF84}" srcOrd="1" destOrd="0" presId="urn:microsoft.com/office/officeart/2018/2/layout/IconVerticalSolidList"/>
    <dgm:cxn modelId="{E2CAB741-E7A9-4082-9CAD-3B70BB2C2D0E}" type="presParOf" srcId="{BFEA15F6-754C-4B45-B7ED-885916F37C52}" destId="{BF54F105-DEFC-4BD3-B417-40B1DC8173FE}" srcOrd="2" destOrd="0" presId="urn:microsoft.com/office/officeart/2018/2/layout/IconVerticalSolidList"/>
    <dgm:cxn modelId="{79618B0B-2610-4BB1-BBBE-CC96A1AAE91F}" type="presParOf" srcId="{BFEA15F6-754C-4B45-B7ED-885916F37C52}" destId="{0C229823-1A57-4886-86BF-7759741B8B9C}" srcOrd="3" destOrd="0" presId="urn:microsoft.com/office/officeart/2018/2/layout/IconVerticalSolidList"/>
    <dgm:cxn modelId="{653771E8-A881-4947-A01C-A455D3229B0F}" type="presParOf" srcId="{BFEA15F6-754C-4B45-B7ED-885916F37C52}" destId="{D15052D2-B56A-4F5D-9D92-8A5F169BE82B}" srcOrd="4" destOrd="0" presId="urn:microsoft.com/office/officeart/2018/2/layout/IconVerticalSolidList"/>
    <dgm:cxn modelId="{08873BCA-6AA4-4AD5-AA74-47ED594EE142}" type="presParOf" srcId="{98B96C51-CCBC-4D8C-9553-669AD6227CEC}" destId="{B9D3108D-A1F3-4F1C-AA43-CB7A7230AD5A}" srcOrd="1" destOrd="0" presId="urn:microsoft.com/office/officeart/2018/2/layout/IconVerticalSolidList"/>
    <dgm:cxn modelId="{BD645E54-4D7B-4951-93A5-7E385D86CEB6}" type="presParOf" srcId="{98B96C51-CCBC-4D8C-9553-669AD6227CEC}" destId="{0053F1C2-5A47-4DD8-B9CA-A9B3977CABD1}" srcOrd="2" destOrd="0" presId="urn:microsoft.com/office/officeart/2018/2/layout/IconVerticalSolidList"/>
    <dgm:cxn modelId="{6F95B41A-BCE4-416F-ADE7-D707F343B484}" type="presParOf" srcId="{0053F1C2-5A47-4DD8-B9CA-A9B3977CABD1}" destId="{5237DDE6-A8AD-4969-9EAF-0ECE2EAE9569}" srcOrd="0" destOrd="0" presId="urn:microsoft.com/office/officeart/2018/2/layout/IconVerticalSolidList"/>
    <dgm:cxn modelId="{FD3D9F4E-CA5B-45B8-B208-9E33A822652D}" type="presParOf" srcId="{0053F1C2-5A47-4DD8-B9CA-A9B3977CABD1}" destId="{5C0E6D12-2915-46F2-A8BE-EE5E08880BFA}" srcOrd="1" destOrd="0" presId="urn:microsoft.com/office/officeart/2018/2/layout/IconVerticalSolidList"/>
    <dgm:cxn modelId="{FD6789E3-F4B6-49A6-BDEF-20EAE12072F2}" type="presParOf" srcId="{0053F1C2-5A47-4DD8-B9CA-A9B3977CABD1}" destId="{8E46F749-8E56-4209-9C24-5443037C29A0}" srcOrd="2" destOrd="0" presId="urn:microsoft.com/office/officeart/2018/2/layout/IconVerticalSolidList"/>
    <dgm:cxn modelId="{9E4BE8FB-41DA-4D6D-AF4D-7435264D149B}" type="presParOf" srcId="{0053F1C2-5A47-4DD8-B9CA-A9B3977CABD1}" destId="{C82FF51C-DE65-4D03-AADA-8B65277F7E84}" srcOrd="3" destOrd="0" presId="urn:microsoft.com/office/officeart/2018/2/layout/IconVerticalSolidList"/>
    <dgm:cxn modelId="{2A81411B-7F4A-4EDC-A43D-6407F25B2591}" type="presParOf" srcId="{0053F1C2-5A47-4DD8-B9CA-A9B3977CABD1}" destId="{F8BA19F4-A50D-4311-9297-3ABADFE05792}" srcOrd="4" destOrd="0" presId="urn:microsoft.com/office/officeart/2018/2/layout/IconVerticalSolidList"/>
    <dgm:cxn modelId="{3FCE102F-8F40-41B4-8CED-F9EC822C3694}" type="presParOf" srcId="{98B96C51-CCBC-4D8C-9553-669AD6227CEC}" destId="{287FE208-3F4B-4FC1-A4BE-4666FE027AD5}" srcOrd="3" destOrd="0" presId="urn:microsoft.com/office/officeart/2018/2/layout/IconVerticalSolidList"/>
    <dgm:cxn modelId="{433ABE28-16DF-407C-AED2-DE93EDB88E18}" type="presParOf" srcId="{98B96C51-CCBC-4D8C-9553-669AD6227CEC}" destId="{2E416B76-6CA4-4A22-80AE-D03E9EFD448C}" srcOrd="4" destOrd="0" presId="urn:microsoft.com/office/officeart/2018/2/layout/IconVerticalSolidList"/>
    <dgm:cxn modelId="{FB0B806F-E798-4FDF-B3D4-C25BA85919B1}" type="presParOf" srcId="{2E416B76-6CA4-4A22-80AE-D03E9EFD448C}" destId="{84CDB1B9-95C5-4DF1-960C-DE90B36359B7}" srcOrd="0" destOrd="0" presId="urn:microsoft.com/office/officeart/2018/2/layout/IconVerticalSolidList"/>
    <dgm:cxn modelId="{9251BBAA-3D46-4C3A-A759-2EA534B34A93}" type="presParOf" srcId="{2E416B76-6CA4-4A22-80AE-D03E9EFD448C}" destId="{FE7CD85F-1837-45FB-A332-6A3FE452EA65}" srcOrd="1" destOrd="0" presId="urn:microsoft.com/office/officeart/2018/2/layout/IconVerticalSolidList"/>
    <dgm:cxn modelId="{4FAD3AC7-85F9-43EC-BF6E-790135EA6A53}" type="presParOf" srcId="{2E416B76-6CA4-4A22-80AE-D03E9EFD448C}" destId="{529E4857-D49C-44FD-804A-EEE5AA4027B3}" srcOrd="2" destOrd="0" presId="urn:microsoft.com/office/officeart/2018/2/layout/IconVerticalSolidList"/>
    <dgm:cxn modelId="{5194CB83-D86B-4816-9604-022E7F1C2E06}" type="presParOf" srcId="{2E416B76-6CA4-4A22-80AE-D03E9EFD448C}" destId="{834C32EA-A9D5-498A-A610-013C28FB81E7}" srcOrd="3" destOrd="0" presId="urn:microsoft.com/office/officeart/2018/2/layout/IconVerticalSolidList"/>
    <dgm:cxn modelId="{403B9A0B-5EAC-46B9-88BD-3865BCDD18AA}" type="presParOf" srcId="{2E416B76-6CA4-4A22-80AE-D03E9EFD448C}" destId="{7CB10B06-2ACE-4F0C-969B-1BBBB63B9CB6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EBADD28-2B25-4D22-95A9-0896A82AD1D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accent6_2" csCatId="accent6" phldr="1"/>
      <dgm:spPr/>
      <dgm:t>
        <a:bodyPr/>
        <a:lstStyle/>
        <a:p>
          <a:endParaRPr lang="en-US"/>
        </a:p>
      </dgm:t>
    </dgm:pt>
    <dgm:pt modelId="{EC52DE21-0BD3-4D2D-8464-D9C6F1B4CCC4}">
      <dgm:prSet custT="1"/>
      <dgm:spPr/>
      <dgm:t>
        <a:bodyPr/>
        <a:lstStyle/>
        <a:p>
          <a:r>
            <a:rPr lang="zh-TW" sz="2000" dirty="0"/>
            <a:t>自主地學習嚴肅的課程內容，然而卻也有學員提出對於遊戲的上手程度較低，以至於感受到極大的挑戰</a:t>
          </a:r>
          <a:endParaRPr lang="en-US" sz="2000" dirty="0"/>
        </a:p>
      </dgm:t>
    </dgm:pt>
    <dgm:pt modelId="{B157E2A7-8808-4A1B-B125-9C1771C5E6F0}" type="parTrans" cxnId="{3D3BF4C4-27F9-4FDA-B3D9-0A3C340BEAA9}">
      <dgm:prSet/>
      <dgm:spPr/>
      <dgm:t>
        <a:bodyPr/>
        <a:lstStyle/>
        <a:p>
          <a:endParaRPr lang="en-US"/>
        </a:p>
      </dgm:t>
    </dgm:pt>
    <dgm:pt modelId="{384540C7-C659-4761-86B0-27CFC6081A7B}" type="sibTrans" cxnId="{3D3BF4C4-27F9-4FDA-B3D9-0A3C340BEAA9}">
      <dgm:prSet/>
      <dgm:spPr/>
      <dgm:t>
        <a:bodyPr/>
        <a:lstStyle/>
        <a:p>
          <a:endParaRPr lang="en-US"/>
        </a:p>
      </dgm:t>
    </dgm:pt>
    <dgm:pt modelId="{2A7E9563-7471-4E49-891C-BB616422CA40}">
      <dgm:prSet custT="1"/>
      <dgm:spPr/>
      <dgm:t>
        <a:bodyPr/>
        <a:lstStyle/>
        <a:p>
          <a:r>
            <a:rPr lang="zh-TW" sz="1800" dirty="0"/>
            <a:t>因此需要有效的幫助以提升其學習動機，而這些也與問卷所分析果符合，因此本研究所提出之</a:t>
          </a:r>
          <a:r>
            <a:rPr lang="en-US" sz="1800" dirty="0"/>
            <a:t>3D</a:t>
          </a:r>
          <a:r>
            <a:rPr lang="zh-TW" sz="1800" dirty="0"/>
            <a:t>遊戲文題導向教學，能夠有效提升學生的學習滿意度，並且促使學生主動學習。</a:t>
          </a:r>
          <a:endParaRPr lang="en-US" sz="1800" dirty="0"/>
        </a:p>
      </dgm:t>
    </dgm:pt>
    <dgm:pt modelId="{25ACE83E-569B-43C5-8635-CA09347D52A9}" type="parTrans" cxnId="{3AD8AC2B-B953-4C99-9599-FBA7027CD13D}">
      <dgm:prSet/>
      <dgm:spPr/>
      <dgm:t>
        <a:bodyPr/>
        <a:lstStyle/>
        <a:p>
          <a:endParaRPr lang="en-US"/>
        </a:p>
      </dgm:t>
    </dgm:pt>
    <dgm:pt modelId="{265E2BF1-AFBF-49F9-99F7-E9191E427C97}" type="sibTrans" cxnId="{3AD8AC2B-B953-4C99-9599-FBA7027CD13D}">
      <dgm:prSet/>
      <dgm:spPr/>
      <dgm:t>
        <a:bodyPr/>
        <a:lstStyle/>
        <a:p>
          <a:endParaRPr lang="en-US"/>
        </a:p>
      </dgm:t>
    </dgm:pt>
    <dgm:pt modelId="{611560DD-E698-47E6-8C2B-8AB9C92B2981}" type="pres">
      <dgm:prSet presAssocID="{7EBADD28-2B25-4D22-95A9-0896A82AD1DF}" presName="root" presStyleCnt="0">
        <dgm:presLayoutVars>
          <dgm:dir/>
          <dgm:resizeHandles val="exact"/>
        </dgm:presLayoutVars>
      </dgm:prSet>
      <dgm:spPr/>
    </dgm:pt>
    <dgm:pt modelId="{56E9A461-EF27-4B7C-99A5-F82B87195EF1}" type="pres">
      <dgm:prSet presAssocID="{EC52DE21-0BD3-4D2D-8464-D9C6F1B4CCC4}" presName="compNode" presStyleCnt="0"/>
      <dgm:spPr/>
    </dgm:pt>
    <dgm:pt modelId="{C512057F-E75C-44AA-BA9F-155F3C153461}" type="pres">
      <dgm:prSet presAssocID="{EC52DE21-0BD3-4D2D-8464-D9C6F1B4CCC4}" presName="bgRect" presStyleLbl="bgShp" presStyleIdx="0" presStyleCnt="2"/>
      <dgm:spPr/>
    </dgm:pt>
    <dgm:pt modelId="{81A21F40-C1ED-43DE-A5DF-BE4489B6F337}" type="pres">
      <dgm:prSet presAssocID="{EC52DE21-0BD3-4D2D-8464-D9C6F1B4CCC4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4D2C200F-DA10-46AB-A3E4-B69ABFD4BAEA}" type="pres">
      <dgm:prSet presAssocID="{EC52DE21-0BD3-4D2D-8464-D9C6F1B4CCC4}" presName="spaceRect" presStyleCnt="0"/>
      <dgm:spPr/>
    </dgm:pt>
    <dgm:pt modelId="{D029A8D6-B900-4804-87BD-8BDDB39C58EB}" type="pres">
      <dgm:prSet presAssocID="{EC52DE21-0BD3-4D2D-8464-D9C6F1B4CCC4}" presName="parTx" presStyleLbl="revTx" presStyleIdx="0" presStyleCnt="2">
        <dgm:presLayoutVars>
          <dgm:chMax val="0"/>
          <dgm:chPref val="0"/>
        </dgm:presLayoutVars>
      </dgm:prSet>
      <dgm:spPr/>
    </dgm:pt>
    <dgm:pt modelId="{5AFD457F-A833-4550-96D3-4E240F634C87}" type="pres">
      <dgm:prSet presAssocID="{384540C7-C659-4761-86B0-27CFC6081A7B}" presName="sibTrans" presStyleCnt="0"/>
      <dgm:spPr/>
    </dgm:pt>
    <dgm:pt modelId="{DEC36F1F-36C3-41B8-B59F-C31046256C96}" type="pres">
      <dgm:prSet presAssocID="{2A7E9563-7471-4E49-891C-BB616422CA40}" presName="compNode" presStyleCnt="0"/>
      <dgm:spPr/>
    </dgm:pt>
    <dgm:pt modelId="{EE30801D-F37A-4B5A-8046-23522DE5F917}" type="pres">
      <dgm:prSet presAssocID="{2A7E9563-7471-4E49-891C-BB616422CA40}" presName="bgRect" presStyleLbl="bgShp" presStyleIdx="1" presStyleCnt="2"/>
      <dgm:spPr/>
    </dgm:pt>
    <dgm:pt modelId="{792537BD-9570-470D-AB90-8ECC6E64228F}" type="pres">
      <dgm:prSet presAssocID="{2A7E9563-7471-4E49-891C-BB616422CA40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920DC013-52F9-4DFA-9C67-F543D9520680}" type="pres">
      <dgm:prSet presAssocID="{2A7E9563-7471-4E49-891C-BB616422CA40}" presName="spaceRect" presStyleCnt="0"/>
      <dgm:spPr/>
    </dgm:pt>
    <dgm:pt modelId="{90E34BC5-304F-43E5-9BFE-E29FD7A08BBB}" type="pres">
      <dgm:prSet presAssocID="{2A7E9563-7471-4E49-891C-BB616422CA40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3AD8AC2B-B953-4C99-9599-FBA7027CD13D}" srcId="{7EBADD28-2B25-4D22-95A9-0896A82AD1DF}" destId="{2A7E9563-7471-4E49-891C-BB616422CA40}" srcOrd="1" destOrd="0" parTransId="{25ACE83E-569B-43C5-8635-CA09347D52A9}" sibTransId="{265E2BF1-AFBF-49F9-99F7-E9191E427C97}"/>
    <dgm:cxn modelId="{F0CC166E-6C17-41BF-893F-BB08865CDED2}" type="presOf" srcId="{2A7E9563-7471-4E49-891C-BB616422CA40}" destId="{90E34BC5-304F-43E5-9BFE-E29FD7A08BBB}" srcOrd="0" destOrd="0" presId="urn:microsoft.com/office/officeart/2018/2/layout/IconVerticalSolidList"/>
    <dgm:cxn modelId="{2EF18C87-1177-4935-BA2E-71CFA4DABBDA}" type="presOf" srcId="{EC52DE21-0BD3-4D2D-8464-D9C6F1B4CCC4}" destId="{D029A8D6-B900-4804-87BD-8BDDB39C58EB}" srcOrd="0" destOrd="0" presId="urn:microsoft.com/office/officeart/2018/2/layout/IconVerticalSolidList"/>
    <dgm:cxn modelId="{931BF495-ADB0-43E3-A317-E408A6E6C3D1}" type="presOf" srcId="{7EBADD28-2B25-4D22-95A9-0896A82AD1DF}" destId="{611560DD-E698-47E6-8C2B-8AB9C92B2981}" srcOrd="0" destOrd="0" presId="urn:microsoft.com/office/officeart/2018/2/layout/IconVerticalSolidList"/>
    <dgm:cxn modelId="{3D3BF4C4-27F9-4FDA-B3D9-0A3C340BEAA9}" srcId="{7EBADD28-2B25-4D22-95A9-0896A82AD1DF}" destId="{EC52DE21-0BD3-4D2D-8464-D9C6F1B4CCC4}" srcOrd="0" destOrd="0" parTransId="{B157E2A7-8808-4A1B-B125-9C1771C5E6F0}" sibTransId="{384540C7-C659-4761-86B0-27CFC6081A7B}"/>
    <dgm:cxn modelId="{2C2C173D-DDB6-4388-AB2A-F0CFCEA10A35}" type="presParOf" srcId="{611560DD-E698-47E6-8C2B-8AB9C92B2981}" destId="{56E9A461-EF27-4B7C-99A5-F82B87195EF1}" srcOrd="0" destOrd="0" presId="urn:microsoft.com/office/officeart/2018/2/layout/IconVerticalSolidList"/>
    <dgm:cxn modelId="{5F09C452-67AC-4DE9-8CEC-93A7757B745C}" type="presParOf" srcId="{56E9A461-EF27-4B7C-99A5-F82B87195EF1}" destId="{C512057F-E75C-44AA-BA9F-155F3C153461}" srcOrd="0" destOrd="0" presId="urn:microsoft.com/office/officeart/2018/2/layout/IconVerticalSolidList"/>
    <dgm:cxn modelId="{B2F516C8-830D-499A-8DEA-654798E31517}" type="presParOf" srcId="{56E9A461-EF27-4B7C-99A5-F82B87195EF1}" destId="{81A21F40-C1ED-43DE-A5DF-BE4489B6F337}" srcOrd="1" destOrd="0" presId="urn:microsoft.com/office/officeart/2018/2/layout/IconVerticalSolidList"/>
    <dgm:cxn modelId="{78390361-C18B-4280-BF9D-1CE4D721FDDA}" type="presParOf" srcId="{56E9A461-EF27-4B7C-99A5-F82B87195EF1}" destId="{4D2C200F-DA10-46AB-A3E4-B69ABFD4BAEA}" srcOrd="2" destOrd="0" presId="urn:microsoft.com/office/officeart/2018/2/layout/IconVerticalSolidList"/>
    <dgm:cxn modelId="{8F4C5E2A-BB71-44AF-A975-4209C2416BE6}" type="presParOf" srcId="{56E9A461-EF27-4B7C-99A5-F82B87195EF1}" destId="{D029A8D6-B900-4804-87BD-8BDDB39C58EB}" srcOrd="3" destOrd="0" presId="urn:microsoft.com/office/officeart/2018/2/layout/IconVerticalSolidList"/>
    <dgm:cxn modelId="{12E6131F-E1C3-4627-9FD0-5772FA1FB9A1}" type="presParOf" srcId="{611560DD-E698-47E6-8C2B-8AB9C92B2981}" destId="{5AFD457F-A833-4550-96D3-4E240F634C87}" srcOrd="1" destOrd="0" presId="urn:microsoft.com/office/officeart/2018/2/layout/IconVerticalSolidList"/>
    <dgm:cxn modelId="{6A61D13D-124B-4437-8ABE-1AEEC8956FEC}" type="presParOf" srcId="{611560DD-E698-47E6-8C2B-8AB9C92B2981}" destId="{DEC36F1F-36C3-41B8-B59F-C31046256C96}" srcOrd="2" destOrd="0" presId="urn:microsoft.com/office/officeart/2018/2/layout/IconVerticalSolidList"/>
    <dgm:cxn modelId="{458B79C0-57C3-46E7-8280-44CABD07B7CF}" type="presParOf" srcId="{DEC36F1F-36C3-41B8-B59F-C31046256C96}" destId="{EE30801D-F37A-4B5A-8046-23522DE5F917}" srcOrd="0" destOrd="0" presId="urn:microsoft.com/office/officeart/2018/2/layout/IconVerticalSolidList"/>
    <dgm:cxn modelId="{9D21813B-59F6-4DD3-A5B1-4DEA076FBA40}" type="presParOf" srcId="{DEC36F1F-36C3-41B8-B59F-C31046256C96}" destId="{792537BD-9570-470D-AB90-8ECC6E64228F}" srcOrd="1" destOrd="0" presId="urn:microsoft.com/office/officeart/2018/2/layout/IconVerticalSolidList"/>
    <dgm:cxn modelId="{28442D9D-2EB7-4390-B7DA-9033C73B99B6}" type="presParOf" srcId="{DEC36F1F-36C3-41B8-B59F-C31046256C96}" destId="{920DC013-52F9-4DFA-9C67-F543D9520680}" srcOrd="2" destOrd="0" presId="urn:microsoft.com/office/officeart/2018/2/layout/IconVerticalSolidList"/>
    <dgm:cxn modelId="{93F7865D-EA4A-42A4-83E6-8C51C3D357F5}" type="presParOf" srcId="{DEC36F1F-36C3-41B8-B59F-C31046256C96}" destId="{90E34BC5-304F-43E5-9BFE-E29FD7A08BB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1C8230E-E2C6-45E0-96CB-D4212F2073A8}" type="doc">
      <dgm:prSet loTypeId="urn:microsoft.com/office/officeart/2008/layout/LinedList" loCatId="list" qsTypeId="urn:microsoft.com/office/officeart/2005/8/quickstyle/simple4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9027DD25-ADF1-43A9-AED0-FB0661FB3FEA}">
      <dgm:prSet/>
      <dgm:spPr/>
      <dgm:t>
        <a:bodyPr/>
        <a:lstStyle/>
        <a:p>
          <a:r>
            <a:rPr lang="zh-TW" dirty="0"/>
            <a:t>在設計課程時，建議先讓學生先熟悉遊戲內容，來增加學員的熟悉技巧以及最重要的促進條件，也就是教師與同學們的幫助，學生的績效與付出預期提升，並且進而提升學生的學習滿意度</a:t>
          </a:r>
          <a:endParaRPr lang="en-US" dirty="0"/>
        </a:p>
      </dgm:t>
    </dgm:pt>
    <dgm:pt modelId="{D934DA3C-93C6-450F-8213-B4601FA95D9A}" type="parTrans" cxnId="{1B760BCD-3571-420A-B19B-225AE47260E7}">
      <dgm:prSet/>
      <dgm:spPr/>
      <dgm:t>
        <a:bodyPr/>
        <a:lstStyle/>
        <a:p>
          <a:endParaRPr lang="en-US"/>
        </a:p>
      </dgm:t>
    </dgm:pt>
    <dgm:pt modelId="{276765D0-C13C-4EEA-A203-67B989B913C9}" type="sibTrans" cxnId="{1B760BCD-3571-420A-B19B-225AE47260E7}">
      <dgm:prSet/>
      <dgm:spPr/>
      <dgm:t>
        <a:bodyPr/>
        <a:lstStyle/>
        <a:p>
          <a:endParaRPr lang="en-US"/>
        </a:p>
      </dgm:t>
    </dgm:pt>
    <dgm:pt modelId="{ED774D4E-4A37-4B8F-BC36-1FDBD58D06C4}">
      <dgm:prSet/>
      <dgm:spPr/>
      <dgm:t>
        <a:bodyPr/>
        <a:lstStyle/>
        <a:p>
          <a:r>
            <a:rPr lang="zh-TW" dirty="0"/>
            <a:t>課程中學員之間的社群影響也扮演了一個重要的角色，需加強學員社群之間的互動性</a:t>
          </a:r>
          <a:endParaRPr lang="en-US" altLang="zh-TW" dirty="0"/>
        </a:p>
        <a:p>
          <a:r>
            <a:rPr lang="zh-TW" dirty="0"/>
            <a:t>藉由本研究之結果相信能夠幫助教學設計師，在規劃課程內容時有實務上的幫助以及提升學員學習上的效率。</a:t>
          </a:r>
          <a:endParaRPr lang="en-US" dirty="0"/>
        </a:p>
      </dgm:t>
    </dgm:pt>
    <dgm:pt modelId="{AA68F72C-2E59-4FFF-84B8-C88680B7FAE2}" type="parTrans" cxnId="{8B0A2BDE-DBA9-4652-AF66-1CAAB3E4202D}">
      <dgm:prSet/>
      <dgm:spPr/>
      <dgm:t>
        <a:bodyPr/>
        <a:lstStyle/>
        <a:p>
          <a:endParaRPr lang="en-US"/>
        </a:p>
      </dgm:t>
    </dgm:pt>
    <dgm:pt modelId="{E5D10595-1597-47E4-945B-8E64C5AE76D8}" type="sibTrans" cxnId="{8B0A2BDE-DBA9-4652-AF66-1CAAB3E4202D}">
      <dgm:prSet/>
      <dgm:spPr/>
      <dgm:t>
        <a:bodyPr/>
        <a:lstStyle/>
        <a:p>
          <a:endParaRPr lang="en-US"/>
        </a:p>
      </dgm:t>
    </dgm:pt>
    <dgm:pt modelId="{DF09FB0B-C8E7-49A2-8170-EBF957568134}" type="pres">
      <dgm:prSet presAssocID="{71C8230E-E2C6-45E0-96CB-D4212F2073A8}" presName="vert0" presStyleCnt="0">
        <dgm:presLayoutVars>
          <dgm:dir/>
          <dgm:animOne val="branch"/>
          <dgm:animLvl val="lvl"/>
        </dgm:presLayoutVars>
      </dgm:prSet>
      <dgm:spPr/>
    </dgm:pt>
    <dgm:pt modelId="{56D25968-5086-4FF5-A0AF-3CA70B409D73}" type="pres">
      <dgm:prSet presAssocID="{9027DD25-ADF1-43A9-AED0-FB0661FB3FEA}" presName="thickLine" presStyleLbl="alignNode1" presStyleIdx="0" presStyleCnt="2"/>
      <dgm:spPr/>
    </dgm:pt>
    <dgm:pt modelId="{3F685C68-347D-4089-B962-974D59E3EBAF}" type="pres">
      <dgm:prSet presAssocID="{9027DD25-ADF1-43A9-AED0-FB0661FB3FEA}" presName="horz1" presStyleCnt="0"/>
      <dgm:spPr/>
    </dgm:pt>
    <dgm:pt modelId="{A95B13B2-667C-427B-8BC3-CD40CAF94967}" type="pres">
      <dgm:prSet presAssocID="{9027DD25-ADF1-43A9-AED0-FB0661FB3FEA}" presName="tx1" presStyleLbl="revTx" presStyleIdx="0" presStyleCnt="2"/>
      <dgm:spPr/>
    </dgm:pt>
    <dgm:pt modelId="{C274A723-FD7B-4701-A295-57B81DBA479B}" type="pres">
      <dgm:prSet presAssocID="{9027DD25-ADF1-43A9-AED0-FB0661FB3FEA}" presName="vert1" presStyleCnt="0"/>
      <dgm:spPr/>
    </dgm:pt>
    <dgm:pt modelId="{4F0AFB70-AF47-4717-8867-D633B74526DF}" type="pres">
      <dgm:prSet presAssocID="{ED774D4E-4A37-4B8F-BC36-1FDBD58D06C4}" presName="thickLine" presStyleLbl="alignNode1" presStyleIdx="1" presStyleCnt="2"/>
      <dgm:spPr/>
    </dgm:pt>
    <dgm:pt modelId="{31EF3023-ADA6-499A-BDE0-A8D35F758C4C}" type="pres">
      <dgm:prSet presAssocID="{ED774D4E-4A37-4B8F-BC36-1FDBD58D06C4}" presName="horz1" presStyleCnt="0"/>
      <dgm:spPr/>
    </dgm:pt>
    <dgm:pt modelId="{3A369E4D-422A-447C-8BAD-FF82CE9D7114}" type="pres">
      <dgm:prSet presAssocID="{ED774D4E-4A37-4B8F-BC36-1FDBD58D06C4}" presName="tx1" presStyleLbl="revTx" presStyleIdx="1" presStyleCnt="2"/>
      <dgm:spPr/>
    </dgm:pt>
    <dgm:pt modelId="{421E4288-35D9-407D-A3CA-846FD5C1FEBA}" type="pres">
      <dgm:prSet presAssocID="{ED774D4E-4A37-4B8F-BC36-1FDBD58D06C4}" presName="vert1" presStyleCnt="0"/>
      <dgm:spPr/>
    </dgm:pt>
  </dgm:ptLst>
  <dgm:cxnLst>
    <dgm:cxn modelId="{FA70476F-05FA-4506-BA34-FB3F9D8920DF}" type="presOf" srcId="{71C8230E-E2C6-45E0-96CB-D4212F2073A8}" destId="{DF09FB0B-C8E7-49A2-8170-EBF957568134}" srcOrd="0" destOrd="0" presId="urn:microsoft.com/office/officeart/2008/layout/LinedList"/>
    <dgm:cxn modelId="{F6432680-DB5A-4007-BEE3-7B253EC81758}" type="presOf" srcId="{ED774D4E-4A37-4B8F-BC36-1FDBD58D06C4}" destId="{3A369E4D-422A-447C-8BAD-FF82CE9D7114}" srcOrd="0" destOrd="0" presId="urn:microsoft.com/office/officeart/2008/layout/LinedList"/>
    <dgm:cxn modelId="{53B381BC-D3B2-4CA2-B5B0-8F395ED9D7F5}" type="presOf" srcId="{9027DD25-ADF1-43A9-AED0-FB0661FB3FEA}" destId="{A95B13B2-667C-427B-8BC3-CD40CAF94967}" srcOrd="0" destOrd="0" presId="urn:microsoft.com/office/officeart/2008/layout/LinedList"/>
    <dgm:cxn modelId="{1B760BCD-3571-420A-B19B-225AE47260E7}" srcId="{71C8230E-E2C6-45E0-96CB-D4212F2073A8}" destId="{9027DD25-ADF1-43A9-AED0-FB0661FB3FEA}" srcOrd="0" destOrd="0" parTransId="{D934DA3C-93C6-450F-8213-B4601FA95D9A}" sibTransId="{276765D0-C13C-4EEA-A203-67B989B913C9}"/>
    <dgm:cxn modelId="{8B0A2BDE-DBA9-4652-AF66-1CAAB3E4202D}" srcId="{71C8230E-E2C6-45E0-96CB-D4212F2073A8}" destId="{ED774D4E-4A37-4B8F-BC36-1FDBD58D06C4}" srcOrd="1" destOrd="0" parTransId="{AA68F72C-2E59-4FFF-84B8-C88680B7FAE2}" sibTransId="{E5D10595-1597-47E4-945B-8E64C5AE76D8}"/>
    <dgm:cxn modelId="{C374F160-42EF-45EB-8049-B27034D825E7}" type="presParOf" srcId="{DF09FB0B-C8E7-49A2-8170-EBF957568134}" destId="{56D25968-5086-4FF5-A0AF-3CA70B409D73}" srcOrd="0" destOrd="0" presId="urn:microsoft.com/office/officeart/2008/layout/LinedList"/>
    <dgm:cxn modelId="{E8F0EC2A-4E52-4098-BF28-911CD9C3A06E}" type="presParOf" srcId="{DF09FB0B-C8E7-49A2-8170-EBF957568134}" destId="{3F685C68-347D-4089-B962-974D59E3EBAF}" srcOrd="1" destOrd="0" presId="urn:microsoft.com/office/officeart/2008/layout/LinedList"/>
    <dgm:cxn modelId="{1F10073A-C68D-42BA-AE94-F32BC7675695}" type="presParOf" srcId="{3F685C68-347D-4089-B962-974D59E3EBAF}" destId="{A95B13B2-667C-427B-8BC3-CD40CAF94967}" srcOrd="0" destOrd="0" presId="urn:microsoft.com/office/officeart/2008/layout/LinedList"/>
    <dgm:cxn modelId="{1AE8A3A3-A901-4BB6-87C3-D3CEF432A814}" type="presParOf" srcId="{3F685C68-347D-4089-B962-974D59E3EBAF}" destId="{C274A723-FD7B-4701-A295-57B81DBA479B}" srcOrd="1" destOrd="0" presId="urn:microsoft.com/office/officeart/2008/layout/LinedList"/>
    <dgm:cxn modelId="{11BE5323-BEA7-4B33-838F-61FF54877A47}" type="presParOf" srcId="{DF09FB0B-C8E7-49A2-8170-EBF957568134}" destId="{4F0AFB70-AF47-4717-8867-D633B74526DF}" srcOrd="2" destOrd="0" presId="urn:microsoft.com/office/officeart/2008/layout/LinedList"/>
    <dgm:cxn modelId="{F831647A-8DC9-4CE5-9FF7-8991C2105D7C}" type="presParOf" srcId="{DF09FB0B-C8E7-49A2-8170-EBF957568134}" destId="{31EF3023-ADA6-499A-BDE0-A8D35F758C4C}" srcOrd="3" destOrd="0" presId="urn:microsoft.com/office/officeart/2008/layout/LinedList"/>
    <dgm:cxn modelId="{EAD87B80-1428-4B4B-B876-7D15DDE2E65E}" type="presParOf" srcId="{31EF3023-ADA6-499A-BDE0-A8D35F758C4C}" destId="{3A369E4D-422A-447C-8BAD-FF82CE9D7114}" srcOrd="0" destOrd="0" presId="urn:microsoft.com/office/officeart/2008/layout/LinedList"/>
    <dgm:cxn modelId="{AE921C60-F732-461A-94BC-6DC320A4395B}" type="presParOf" srcId="{31EF3023-ADA6-499A-BDE0-A8D35F758C4C}" destId="{421E4288-35D9-407D-A3CA-846FD5C1FEB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446887-79B9-4EF6-9565-D280E6BB1901}">
      <dsp:nvSpPr>
        <dsp:cNvPr id="0" name=""/>
        <dsp:cNvSpPr/>
      </dsp:nvSpPr>
      <dsp:spPr>
        <a:xfrm>
          <a:off x="0" y="87285"/>
          <a:ext cx="6832212" cy="249758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3300" kern="1200"/>
            <a:t>案列分析方式講解過後，雖有學生反饋有改善，但是無法深刻理解</a:t>
          </a:r>
          <a:endParaRPr lang="en-US" sz="3300" kern="1200"/>
        </a:p>
      </dsp:txBody>
      <dsp:txXfrm>
        <a:off x="121922" y="209207"/>
        <a:ext cx="6588368" cy="2253740"/>
      </dsp:txXfrm>
    </dsp:sp>
    <dsp:sp modelId="{9730BF18-AEF8-4D54-8339-B2F47D1B18C7}">
      <dsp:nvSpPr>
        <dsp:cNvPr id="0" name=""/>
        <dsp:cNvSpPr/>
      </dsp:nvSpPr>
      <dsp:spPr>
        <a:xfrm>
          <a:off x="0" y="2679909"/>
          <a:ext cx="6832212" cy="2497584"/>
        </a:xfrm>
        <a:prstGeom prst="roundRect">
          <a:avLst/>
        </a:prstGeom>
        <a:gradFill rotWithShape="0">
          <a:gsLst>
            <a:gs pos="0">
              <a:schemeClr val="accent2">
                <a:hueOff val="453165"/>
                <a:satOff val="-47993"/>
                <a:lumOff val="-1176"/>
                <a:alphaOff val="0"/>
                <a:tint val="96000"/>
                <a:lumMod val="104000"/>
              </a:schemeClr>
            </a:gs>
            <a:gs pos="100000">
              <a:schemeClr val="accent2">
                <a:hueOff val="453165"/>
                <a:satOff val="-47993"/>
                <a:lumOff val="-1176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3300" kern="1200"/>
            <a:t>部分學生過於專注遊戲，而非學習內容，或是學生對於此種學習方式，感到無法融入教學活動之中</a:t>
          </a:r>
          <a:endParaRPr lang="en-US" sz="3300" kern="1200"/>
        </a:p>
      </dsp:txBody>
      <dsp:txXfrm>
        <a:off x="121922" y="2801831"/>
        <a:ext cx="6588368" cy="22537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7B9199-54A8-4C80-AB62-153177F5C228}">
      <dsp:nvSpPr>
        <dsp:cNvPr id="0" name=""/>
        <dsp:cNvSpPr/>
      </dsp:nvSpPr>
      <dsp:spPr>
        <a:xfrm>
          <a:off x="0" y="621"/>
          <a:ext cx="6832212" cy="130563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1800" kern="1200"/>
            <a:t>以</a:t>
          </a:r>
          <a:r>
            <a:rPr lang="en-US" sz="1800" kern="1200"/>
            <a:t>Creativers</a:t>
          </a:r>
          <a:r>
            <a:rPr lang="zh-TW" sz="1800" kern="1200"/>
            <a:t>為教學媒介</a:t>
          </a:r>
          <a:r>
            <a:rPr lang="en-US" sz="1800" kern="1200"/>
            <a:t> </a:t>
          </a:r>
        </a:p>
      </dsp:txBody>
      <dsp:txXfrm>
        <a:off x="63736" y="64357"/>
        <a:ext cx="6704740" cy="1178160"/>
      </dsp:txXfrm>
    </dsp:sp>
    <dsp:sp modelId="{92DC5579-E9D5-41E4-B26C-7AF67CBD666E}">
      <dsp:nvSpPr>
        <dsp:cNvPr id="0" name=""/>
        <dsp:cNvSpPr/>
      </dsp:nvSpPr>
      <dsp:spPr>
        <a:xfrm>
          <a:off x="0" y="1319922"/>
          <a:ext cx="6832212" cy="1305632"/>
        </a:xfrm>
        <a:prstGeom prst="roundRect">
          <a:avLst/>
        </a:prstGeom>
        <a:gradFill rotWithShape="0">
          <a:gsLst>
            <a:gs pos="0">
              <a:schemeClr val="accent2">
                <a:hueOff val="151055"/>
                <a:satOff val="-15998"/>
                <a:lumOff val="-392"/>
                <a:alphaOff val="0"/>
                <a:tint val="96000"/>
                <a:lumMod val="104000"/>
              </a:schemeClr>
            </a:gs>
            <a:gs pos="100000">
              <a:schemeClr val="accent2">
                <a:hueOff val="151055"/>
                <a:satOff val="-15998"/>
                <a:lumOff val="-392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1800" kern="1200"/>
            <a:t>與人力資源發展相關課程內容結合</a:t>
          </a:r>
          <a:endParaRPr lang="en-US" sz="1800" kern="1200"/>
        </a:p>
      </dsp:txBody>
      <dsp:txXfrm>
        <a:off x="63736" y="1383658"/>
        <a:ext cx="6704740" cy="1178160"/>
      </dsp:txXfrm>
    </dsp:sp>
    <dsp:sp modelId="{5D649D44-645C-49F5-91AA-33E19B1A1A9B}">
      <dsp:nvSpPr>
        <dsp:cNvPr id="0" name=""/>
        <dsp:cNvSpPr/>
      </dsp:nvSpPr>
      <dsp:spPr>
        <a:xfrm>
          <a:off x="0" y="2639223"/>
          <a:ext cx="6832212" cy="1305632"/>
        </a:xfrm>
        <a:prstGeom prst="roundRect">
          <a:avLst/>
        </a:prstGeom>
        <a:gradFill rotWithShape="0">
          <a:gsLst>
            <a:gs pos="0">
              <a:schemeClr val="accent2">
                <a:hueOff val="302110"/>
                <a:satOff val="-31995"/>
                <a:lumOff val="-784"/>
                <a:alphaOff val="0"/>
                <a:tint val="96000"/>
                <a:lumMod val="104000"/>
              </a:schemeClr>
            </a:gs>
            <a:gs pos="100000">
              <a:schemeClr val="accent2">
                <a:hueOff val="302110"/>
                <a:satOff val="-31995"/>
                <a:lumOff val="-784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1800" kern="1200"/>
            <a:t>提升學生學習動機與興趣，並且利用遊戲化學習的方式，將生硬的教學內容轉化為輕鬆有趣，且能夠有效幫助學生理解抽象的課程內容。</a:t>
          </a:r>
          <a:endParaRPr lang="en-US" sz="1800" kern="1200"/>
        </a:p>
      </dsp:txBody>
      <dsp:txXfrm>
        <a:off x="63736" y="2702959"/>
        <a:ext cx="6704740" cy="1178160"/>
      </dsp:txXfrm>
    </dsp:sp>
    <dsp:sp modelId="{66743455-F4D7-498E-8852-7BEA0AC1448E}">
      <dsp:nvSpPr>
        <dsp:cNvPr id="0" name=""/>
        <dsp:cNvSpPr/>
      </dsp:nvSpPr>
      <dsp:spPr>
        <a:xfrm>
          <a:off x="0" y="3959146"/>
          <a:ext cx="6832212" cy="1305632"/>
        </a:xfrm>
        <a:prstGeom prst="roundRect">
          <a:avLst/>
        </a:prstGeom>
        <a:gradFill rotWithShape="0">
          <a:gsLst>
            <a:gs pos="0">
              <a:schemeClr val="accent2">
                <a:hueOff val="453165"/>
                <a:satOff val="-47993"/>
                <a:lumOff val="-1176"/>
                <a:alphaOff val="0"/>
                <a:tint val="96000"/>
                <a:lumMod val="104000"/>
              </a:schemeClr>
            </a:gs>
            <a:gs pos="100000">
              <a:schemeClr val="accent2">
                <a:hueOff val="453165"/>
                <a:satOff val="-47993"/>
                <a:lumOff val="-1176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1800" kern="1200" dirty="0"/>
            <a:t>研究過程也會實施問卷分析以及發展理論模式，進而瞭解學生對於採用</a:t>
          </a:r>
          <a:r>
            <a:rPr lang="en-US" sz="1800" kern="1200" dirty="0" err="1"/>
            <a:t>Creativers</a:t>
          </a:r>
          <a:r>
            <a:rPr lang="zh-TW" sz="1800" kern="1200" dirty="0"/>
            <a:t>作為教學輔助以及教材發展之意見，以及此種教學方式對於學生學習動機、興趣、以及成效之影響。</a:t>
          </a:r>
          <a:endParaRPr lang="en-US" sz="1800" kern="1200" dirty="0"/>
        </a:p>
      </dsp:txBody>
      <dsp:txXfrm>
        <a:off x="63736" y="4022882"/>
        <a:ext cx="6704740" cy="11781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114AAE-07DA-4B79-BC13-297A0B19403B}">
      <dsp:nvSpPr>
        <dsp:cNvPr id="0" name=""/>
        <dsp:cNvSpPr/>
      </dsp:nvSpPr>
      <dsp:spPr>
        <a:xfrm>
          <a:off x="7658861" y="2683404"/>
          <a:ext cx="307854" cy="9440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4086"/>
              </a:lnTo>
              <a:lnTo>
                <a:pt x="307854" y="944086"/>
              </a:lnTo>
            </a:path>
          </a:pathLst>
        </a:custGeom>
        <a:noFill/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C61628-DC03-47A7-926D-A728FBDBD980}">
      <dsp:nvSpPr>
        <dsp:cNvPr id="0" name=""/>
        <dsp:cNvSpPr/>
      </dsp:nvSpPr>
      <dsp:spPr>
        <a:xfrm>
          <a:off x="4754768" y="1226226"/>
          <a:ext cx="3725038" cy="4309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5498"/>
              </a:lnTo>
              <a:lnTo>
                <a:pt x="3725038" y="215498"/>
              </a:lnTo>
              <a:lnTo>
                <a:pt x="3725038" y="430996"/>
              </a:lnTo>
            </a:path>
          </a:pathLst>
        </a:custGeom>
        <a:noFill/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D1D68A-EFAC-4AB8-88CE-C69DEF5E65B5}">
      <dsp:nvSpPr>
        <dsp:cNvPr id="0" name=""/>
        <dsp:cNvSpPr/>
      </dsp:nvSpPr>
      <dsp:spPr>
        <a:xfrm>
          <a:off x="5175502" y="2683404"/>
          <a:ext cx="307854" cy="9440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4086"/>
              </a:lnTo>
              <a:lnTo>
                <a:pt x="307854" y="944086"/>
              </a:lnTo>
            </a:path>
          </a:pathLst>
        </a:custGeom>
        <a:noFill/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018907-0812-4029-8CF1-3D6E60D81728}">
      <dsp:nvSpPr>
        <dsp:cNvPr id="0" name=""/>
        <dsp:cNvSpPr/>
      </dsp:nvSpPr>
      <dsp:spPr>
        <a:xfrm>
          <a:off x="4754768" y="1226226"/>
          <a:ext cx="1241679" cy="4309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5498"/>
              </a:lnTo>
              <a:lnTo>
                <a:pt x="1241679" y="215498"/>
              </a:lnTo>
              <a:lnTo>
                <a:pt x="1241679" y="430996"/>
              </a:lnTo>
            </a:path>
          </a:pathLst>
        </a:custGeom>
        <a:noFill/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568D26-188F-4A2A-A51B-724A442EA939}">
      <dsp:nvSpPr>
        <dsp:cNvPr id="0" name=""/>
        <dsp:cNvSpPr/>
      </dsp:nvSpPr>
      <dsp:spPr>
        <a:xfrm>
          <a:off x="2692143" y="2683404"/>
          <a:ext cx="307854" cy="9440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4086"/>
              </a:lnTo>
              <a:lnTo>
                <a:pt x="307854" y="944086"/>
              </a:lnTo>
            </a:path>
          </a:pathLst>
        </a:custGeom>
        <a:noFill/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51D8F1-418D-4153-8EC5-503741D43488}">
      <dsp:nvSpPr>
        <dsp:cNvPr id="0" name=""/>
        <dsp:cNvSpPr/>
      </dsp:nvSpPr>
      <dsp:spPr>
        <a:xfrm>
          <a:off x="3513088" y="1226226"/>
          <a:ext cx="1241679" cy="430996"/>
        </a:xfrm>
        <a:custGeom>
          <a:avLst/>
          <a:gdLst/>
          <a:ahLst/>
          <a:cxnLst/>
          <a:rect l="0" t="0" r="0" b="0"/>
          <a:pathLst>
            <a:path>
              <a:moveTo>
                <a:pt x="1241679" y="0"/>
              </a:moveTo>
              <a:lnTo>
                <a:pt x="1241679" y="215498"/>
              </a:lnTo>
              <a:lnTo>
                <a:pt x="0" y="215498"/>
              </a:lnTo>
              <a:lnTo>
                <a:pt x="0" y="430996"/>
              </a:lnTo>
            </a:path>
          </a:pathLst>
        </a:custGeom>
        <a:noFill/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E5ECE5-8D6C-4232-9216-8B4E2CA39537}">
      <dsp:nvSpPr>
        <dsp:cNvPr id="0" name=""/>
        <dsp:cNvSpPr/>
      </dsp:nvSpPr>
      <dsp:spPr>
        <a:xfrm>
          <a:off x="208784" y="2683404"/>
          <a:ext cx="307854" cy="9440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4086"/>
              </a:lnTo>
              <a:lnTo>
                <a:pt x="307854" y="944086"/>
              </a:lnTo>
            </a:path>
          </a:pathLst>
        </a:custGeom>
        <a:noFill/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748901-20AD-4C2E-A8CD-63C06B341129}">
      <dsp:nvSpPr>
        <dsp:cNvPr id="0" name=""/>
        <dsp:cNvSpPr/>
      </dsp:nvSpPr>
      <dsp:spPr>
        <a:xfrm>
          <a:off x="1029729" y="1226226"/>
          <a:ext cx="3725038" cy="430996"/>
        </a:xfrm>
        <a:custGeom>
          <a:avLst/>
          <a:gdLst/>
          <a:ahLst/>
          <a:cxnLst/>
          <a:rect l="0" t="0" r="0" b="0"/>
          <a:pathLst>
            <a:path>
              <a:moveTo>
                <a:pt x="3725038" y="0"/>
              </a:moveTo>
              <a:lnTo>
                <a:pt x="3725038" y="215498"/>
              </a:lnTo>
              <a:lnTo>
                <a:pt x="0" y="215498"/>
              </a:lnTo>
              <a:lnTo>
                <a:pt x="0" y="430996"/>
              </a:lnTo>
            </a:path>
          </a:pathLst>
        </a:custGeom>
        <a:noFill/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2C2250-CEE3-4D35-A086-44F67A680B86}">
      <dsp:nvSpPr>
        <dsp:cNvPr id="0" name=""/>
        <dsp:cNvSpPr/>
      </dsp:nvSpPr>
      <dsp:spPr>
        <a:xfrm>
          <a:off x="3728586" y="200045"/>
          <a:ext cx="2052362" cy="102618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人力資源發展概論</a:t>
          </a:r>
          <a:endParaRPr lang="zh-TW" altLang="en-US" sz="1900"/>
        </a:p>
      </dsp:txBody>
      <dsp:txXfrm>
        <a:off x="3728586" y="200045"/>
        <a:ext cx="2052362" cy="1026181"/>
      </dsp:txXfrm>
    </dsp:sp>
    <dsp:sp modelId="{0766D981-8013-43CC-8085-78465C2B2810}">
      <dsp:nvSpPr>
        <dsp:cNvPr id="0" name=""/>
        <dsp:cNvSpPr/>
      </dsp:nvSpPr>
      <dsp:spPr>
        <a:xfrm>
          <a:off x="3548" y="1657222"/>
          <a:ext cx="2052362" cy="102618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需求分析</a:t>
          </a:r>
          <a:endParaRPr lang="zh-TW" altLang="en-US" sz="1900"/>
        </a:p>
      </dsp:txBody>
      <dsp:txXfrm>
        <a:off x="3548" y="1657222"/>
        <a:ext cx="2052362" cy="1026181"/>
      </dsp:txXfrm>
    </dsp:sp>
    <dsp:sp modelId="{FACE1F41-0024-415A-B810-14F51E25D694}">
      <dsp:nvSpPr>
        <dsp:cNvPr id="0" name=""/>
        <dsp:cNvSpPr/>
      </dsp:nvSpPr>
      <dsp:spPr>
        <a:xfrm>
          <a:off x="516638" y="3114400"/>
          <a:ext cx="2052362" cy="102618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活動一</a:t>
          </a:r>
          <a:endParaRPr lang="zh-TW" altLang="en-US" sz="1900" b="0" i="0" u="none" strike="noStrike" kern="100" baseline="0">
            <a:latin typeface="Times New Roman" panose="02020603050405020304" pitchFamily="18" charset="0"/>
            <a:ea typeface="新細明體" panose="02020500000000000000" pitchFamily="18" charset="-120"/>
          </a:endParaRPr>
        </a:p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建設理想家園</a:t>
          </a:r>
          <a:endParaRPr lang="zh-TW" altLang="en-US" sz="1900"/>
        </a:p>
      </dsp:txBody>
      <dsp:txXfrm>
        <a:off x="516638" y="3114400"/>
        <a:ext cx="2052362" cy="1026181"/>
      </dsp:txXfrm>
    </dsp:sp>
    <dsp:sp modelId="{73B45171-EE52-47DA-940C-C4CAB11E39FF}">
      <dsp:nvSpPr>
        <dsp:cNvPr id="0" name=""/>
        <dsp:cNvSpPr/>
      </dsp:nvSpPr>
      <dsp:spPr>
        <a:xfrm>
          <a:off x="2486907" y="1657222"/>
          <a:ext cx="2052362" cy="102618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職能模型</a:t>
          </a:r>
          <a:endParaRPr lang="zh-TW" altLang="en-US" sz="1900"/>
        </a:p>
      </dsp:txBody>
      <dsp:txXfrm>
        <a:off x="2486907" y="1657222"/>
        <a:ext cx="2052362" cy="1026181"/>
      </dsp:txXfrm>
    </dsp:sp>
    <dsp:sp modelId="{23832703-E7B1-4FFA-85FB-E0A92D8E2FC5}">
      <dsp:nvSpPr>
        <dsp:cNvPr id="0" name=""/>
        <dsp:cNvSpPr/>
      </dsp:nvSpPr>
      <dsp:spPr>
        <a:xfrm>
          <a:off x="2999997" y="3114400"/>
          <a:ext cx="2052362" cy="102618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活動二</a:t>
          </a:r>
          <a:endParaRPr lang="zh-TW" altLang="en-US" sz="1900" b="0" i="0" u="none" strike="noStrike" kern="100" baseline="0">
            <a:latin typeface="Times New Roman" panose="02020603050405020304" pitchFamily="18" charset="0"/>
            <a:ea typeface="新細明體" panose="02020500000000000000" pitchFamily="18" charset="-120"/>
          </a:endParaRPr>
        </a:p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辨別說明各團隊組員之角色與能力</a:t>
          </a:r>
          <a:endParaRPr lang="zh-TW" altLang="en-US" sz="1900"/>
        </a:p>
      </dsp:txBody>
      <dsp:txXfrm>
        <a:off x="2999997" y="3114400"/>
        <a:ext cx="2052362" cy="1026181"/>
      </dsp:txXfrm>
    </dsp:sp>
    <dsp:sp modelId="{6A08E0A1-1910-4544-96A1-D39FC874FB79}">
      <dsp:nvSpPr>
        <dsp:cNvPr id="0" name=""/>
        <dsp:cNvSpPr/>
      </dsp:nvSpPr>
      <dsp:spPr>
        <a:xfrm>
          <a:off x="4970266" y="1657222"/>
          <a:ext cx="2052362" cy="102618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訓練與發展</a:t>
          </a:r>
          <a:endParaRPr lang="zh-TW" altLang="en-US" sz="1900"/>
        </a:p>
      </dsp:txBody>
      <dsp:txXfrm>
        <a:off x="4970266" y="1657222"/>
        <a:ext cx="2052362" cy="1026181"/>
      </dsp:txXfrm>
    </dsp:sp>
    <dsp:sp modelId="{3C1B2F0D-471B-4EEB-9CE2-65336DC246FA}">
      <dsp:nvSpPr>
        <dsp:cNvPr id="0" name=""/>
        <dsp:cNvSpPr/>
      </dsp:nvSpPr>
      <dsp:spPr>
        <a:xfrm>
          <a:off x="5483356" y="3114400"/>
          <a:ext cx="2052362" cy="102618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活動三</a:t>
          </a:r>
          <a:endParaRPr lang="zh-TW" altLang="en-US" sz="1900" b="0" i="0" u="none" strike="noStrike" kern="100" baseline="0">
            <a:latin typeface="Times New Roman" panose="02020603050405020304" pitchFamily="18" charset="0"/>
            <a:ea typeface="新細明體" panose="02020500000000000000" pitchFamily="18" charset="-120"/>
          </a:endParaRPr>
        </a:p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設計初學者訓練課程</a:t>
          </a:r>
          <a:endParaRPr lang="zh-TW" altLang="en-US" sz="1900"/>
        </a:p>
      </dsp:txBody>
      <dsp:txXfrm>
        <a:off x="5483356" y="3114400"/>
        <a:ext cx="2052362" cy="1026181"/>
      </dsp:txXfrm>
    </dsp:sp>
    <dsp:sp modelId="{D7F05F9A-FCAC-4533-B56A-C791986DC5FA}">
      <dsp:nvSpPr>
        <dsp:cNvPr id="0" name=""/>
        <dsp:cNvSpPr/>
      </dsp:nvSpPr>
      <dsp:spPr>
        <a:xfrm>
          <a:off x="7453625" y="1657222"/>
          <a:ext cx="2052362" cy="102618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領導與溝通</a:t>
          </a:r>
          <a:endParaRPr lang="zh-TW" altLang="en-US" sz="1900"/>
        </a:p>
      </dsp:txBody>
      <dsp:txXfrm>
        <a:off x="7453625" y="1657222"/>
        <a:ext cx="2052362" cy="1026181"/>
      </dsp:txXfrm>
    </dsp:sp>
    <dsp:sp modelId="{6B6B98F3-69A5-4B93-A4E8-C7519EC61B6B}">
      <dsp:nvSpPr>
        <dsp:cNvPr id="0" name=""/>
        <dsp:cNvSpPr/>
      </dsp:nvSpPr>
      <dsp:spPr>
        <a:xfrm>
          <a:off x="7966716" y="3114400"/>
          <a:ext cx="2052362" cy="102618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活動四</a:t>
          </a:r>
          <a:endParaRPr lang="zh-TW" altLang="en-US" sz="1900" b="0" i="0" u="none" strike="noStrike" kern="100" baseline="0">
            <a:latin typeface="Times New Roman" panose="02020603050405020304" pitchFamily="18" charset="0"/>
            <a:ea typeface="新細明體" panose="02020500000000000000" pitchFamily="18" charset="-120"/>
          </a:endParaRPr>
        </a:p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各組團隊競賽，搶旗遊戲</a:t>
          </a:r>
          <a:endParaRPr lang="zh-TW" altLang="en-US" sz="1900"/>
        </a:p>
      </dsp:txBody>
      <dsp:txXfrm>
        <a:off x="7966716" y="3114400"/>
        <a:ext cx="2052362" cy="102618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1FC8D3-8B45-4516-8E09-B73B8FDD3EF6}">
      <dsp:nvSpPr>
        <dsp:cNvPr id="0" name=""/>
        <dsp:cNvSpPr/>
      </dsp:nvSpPr>
      <dsp:spPr>
        <a:xfrm>
          <a:off x="0" y="642"/>
          <a:ext cx="6832212" cy="150385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456A37-6102-4568-A6D5-05DA099A2FC0}">
      <dsp:nvSpPr>
        <dsp:cNvPr id="0" name=""/>
        <dsp:cNvSpPr/>
      </dsp:nvSpPr>
      <dsp:spPr>
        <a:xfrm>
          <a:off x="454916" y="339010"/>
          <a:ext cx="827120" cy="8271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625C72-D905-4DC1-B46D-D16E2A21E48E}">
      <dsp:nvSpPr>
        <dsp:cNvPr id="0" name=""/>
        <dsp:cNvSpPr/>
      </dsp:nvSpPr>
      <dsp:spPr>
        <a:xfrm>
          <a:off x="1736952" y="642"/>
          <a:ext cx="3074495" cy="1503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158" tIns="159158" rIns="159158" bIns="159158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500" kern="1200"/>
            <a:t>前後測</a:t>
          </a:r>
        </a:p>
      </dsp:txBody>
      <dsp:txXfrm>
        <a:off x="1736952" y="642"/>
        <a:ext cx="3074495" cy="1503855"/>
      </dsp:txXfrm>
    </dsp:sp>
    <dsp:sp modelId="{81265183-205E-483E-A2B4-F7FE4E8C2547}">
      <dsp:nvSpPr>
        <dsp:cNvPr id="0" name=""/>
        <dsp:cNvSpPr/>
      </dsp:nvSpPr>
      <dsp:spPr>
        <a:xfrm>
          <a:off x="4811448" y="642"/>
          <a:ext cx="2020763" cy="1503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158" tIns="159158" rIns="159158" bIns="159158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400" kern="1200"/>
            <a:t>相依性</a:t>
          </a:r>
          <a:r>
            <a:rPr lang="en-US" altLang="zh-TW" sz="1400" kern="1200"/>
            <a:t>t</a:t>
          </a:r>
          <a:r>
            <a:rPr lang="zh-TW" altLang="en-US" sz="1400" kern="1200"/>
            <a:t>檢定</a:t>
          </a:r>
        </a:p>
      </dsp:txBody>
      <dsp:txXfrm>
        <a:off x="4811448" y="642"/>
        <a:ext cx="2020763" cy="1503855"/>
      </dsp:txXfrm>
    </dsp:sp>
    <dsp:sp modelId="{4FAE799C-3981-4C10-A5D1-33F70EB37129}">
      <dsp:nvSpPr>
        <dsp:cNvPr id="0" name=""/>
        <dsp:cNvSpPr/>
      </dsp:nvSpPr>
      <dsp:spPr>
        <a:xfrm>
          <a:off x="0" y="1880461"/>
          <a:ext cx="6832212" cy="150385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497F40-468C-45BD-8F6F-55A0F8A66719}">
      <dsp:nvSpPr>
        <dsp:cNvPr id="0" name=""/>
        <dsp:cNvSpPr/>
      </dsp:nvSpPr>
      <dsp:spPr>
        <a:xfrm>
          <a:off x="454916" y="2218829"/>
          <a:ext cx="827120" cy="8271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227455-B2A3-4568-97E2-C21BB27756AF}">
      <dsp:nvSpPr>
        <dsp:cNvPr id="0" name=""/>
        <dsp:cNvSpPr/>
      </dsp:nvSpPr>
      <dsp:spPr>
        <a:xfrm>
          <a:off x="1736952" y="1880461"/>
          <a:ext cx="3074495" cy="1503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158" tIns="159158" rIns="159158" bIns="159158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500" kern="1200"/>
            <a:t>發展問卷</a:t>
          </a:r>
        </a:p>
      </dsp:txBody>
      <dsp:txXfrm>
        <a:off x="1736952" y="1880461"/>
        <a:ext cx="3074495" cy="1503855"/>
      </dsp:txXfrm>
    </dsp:sp>
    <dsp:sp modelId="{F55C105D-DB77-4B11-B39C-38BB58E37B9D}">
      <dsp:nvSpPr>
        <dsp:cNvPr id="0" name=""/>
        <dsp:cNvSpPr/>
      </dsp:nvSpPr>
      <dsp:spPr>
        <a:xfrm>
          <a:off x="4811448" y="1880461"/>
          <a:ext cx="2020763" cy="1503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158" tIns="159158" rIns="159158" bIns="159158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400" kern="1200"/>
            <a:t>信度分析</a:t>
          </a:r>
        </a:p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400" kern="1200"/>
            <a:t>探索性因素分析</a:t>
          </a:r>
        </a:p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400" kern="1200"/>
            <a:t>驗證性因素分析</a:t>
          </a:r>
        </a:p>
      </dsp:txBody>
      <dsp:txXfrm>
        <a:off x="4811448" y="1880461"/>
        <a:ext cx="2020763" cy="1503855"/>
      </dsp:txXfrm>
    </dsp:sp>
    <dsp:sp modelId="{46263002-603E-41E2-B6C5-9FCBF12DFC89}">
      <dsp:nvSpPr>
        <dsp:cNvPr id="0" name=""/>
        <dsp:cNvSpPr/>
      </dsp:nvSpPr>
      <dsp:spPr>
        <a:xfrm>
          <a:off x="0" y="3760280"/>
          <a:ext cx="6832212" cy="150385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2C7005-72CA-4108-8A2A-6F601042236A}">
      <dsp:nvSpPr>
        <dsp:cNvPr id="0" name=""/>
        <dsp:cNvSpPr/>
      </dsp:nvSpPr>
      <dsp:spPr>
        <a:xfrm>
          <a:off x="454916" y="4098648"/>
          <a:ext cx="827120" cy="82712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EECADA-C790-4204-A404-D8A2FA46FB1E}">
      <dsp:nvSpPr>
        <dsp:cNvPr id="0" name=""/>
        <dsp:cNvSpPr/>
      </dsp:nvSpPr>
      <dsp:spPr>
        <a:xfrm>
          <a:off x="1736952" y="3760280"/>
          <a:ext cx="3074495" cy="1503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158" tIns="159158" rIns="159158" bIns="159158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500" kern="1200"/>
            <a:t>探討因素</a:t>
          </a:r>
        </a:p>
      </dsp:txBody>
      <dsp:txXfrm>
        <a:off x="1736952" y="3760280"/>
        <a:ext cx="3074495" cy="1503855"/>
      </dsp:txXfrm>
    </dsp:sp>
    <dsp:sp modelId="{AE046890-15EE-450C-9F08-8F116765E90B}">
      <dsp:nvSpPr>
        <dsp:cNvPr id="0" name=""/>
        <dsp:cNvSpPr/>
      </dsp:nvSpPr>
      <dsp:spPr>
        <a:xfrm>
          <a:off x="4811448" y="3760280"/>
          <a:ext cx="2020763" cy="1503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158" tIns="159158" rIns="159158" bIns="159158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1400" kern="1200"/>
            <a:t>PLS-SEM</a:t>
          </a:r>
          <a:endParaRPr lang="zh-TW" altLang="en-US" sz="1400" kern="1200"/>
        </a:p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1400" kern="1200" dirty="0"/>
            <a:t>IMPA</a:t>
          </a:r>
          <a:endParaRPr lang="zh-TW" altLang="en-US" sz="1400" kern="1200" dirty="0"/>
        </a:p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1400" kern="1200" dirty="0"/>
            <a:t>Text Mining</a:t>
          </a:r>
          <a:endParaRPr lang="zh-TW" altLang="en-US" sz="1400" kern="1200" dirty="0"/>
        </a:p>
      </dsp:txBody>
      <dsp:txXfrm>
        <a:off x="4811448" y="3760280"/>
        <a:ext cx="2020763" cy="150385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3E57EB-0A5C-45B9-841E-E56C81BA3A7C}">
      <dsp:nvSpPr>
        <dsp:cNvPr id="0" name=""/>
        <dsp:cNvSpPr/>
      </dsp:nvSpPr>
      <dsp:spPr>
        <a:xfrm>
          <a:off x="0" y="1133475"/>
          <a:ext cx="8915400" cy="1511300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C94525-DFBA-4B21-8085-44A3D9F4BAE5}">
      <dsp:nvSpPr>
        <dsp:cNvPr id="0" name=""/>
        <dsp:cNvSpPr/>
      </dsp:nvSpPr>
      <dsp:spPr>
        <a:xfrm>
          <a:off x="3917" y="0"/>
          <a:ext cx="2585814" cy="15113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b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/>
            <a:t>前四週</a:t>
          </a:r>
          <a:endParaRPr lang="en-US" altLang="zh-TW" sz="1800" kern="1200" dirty="0"/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/>
            <a:t>未導入</a:t>
          </a:r>
        </a:p>
      </dsp:txBody>
      <dsp:txXfrm>
        <a:off x="3917" y="0"/>
        <a:ext cx="2585814" cy="1511300"/>
      </dsp:txXfrm>
    </dsp:sp>
    <dsp:sp modelId="{47B43918-CD88-4060-AD54-73A41B4426B9}">
      <dsp:nvSpPr>
        <dsp:cNvPr id="0" name=""/>
        <dsp:cNvSpPr/>
      </dsp:nvSpPr>
      <dsp:spPr>
        <a:xfrm>
          <a:off x="1107912" y="1700212"/>
          <a:ext cx="377825" cy="37782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62EED7-194B-4ABD-8E59-5166A8703B71}">
      <dsp:nvSpPr>
        <dsp:cNvPr id="0" name=""/>
        <dsp:cNvSpPr/>
      </dsp:nvSpPr>
      <dsp:spPr>
        <a:xfrm>
          <a:off x="2719022" y="2266950"/>
          <a:ext cx="2585814" cy="15113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/>
            <a:t>第五週</a:t>
          </a:r>
          <a:endParaRPr lang="en-US" altLang="zh-TW" sz="1800" kern="1200" dirty="0"/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/>
            <a:t>進行前測，並開始導入</a:t>
          </a:r>
        </a:p>
      </dsp:txBody>
      <dsp:txXfrm>
        <a:off x="2719022" y="2266950"/>
        <a:ext cx="2585814" cy="1511300"/>
      </dsp:txXfrm>
    </dsp:sp>
    <dsp:sp modelId="{B8EF0F22-993D-4674-9471-E7DED8D7106F}">
      <dsp:nvSpPr>
        <dsp:cNvPr id="0" name=""/>
        <dsp:cNvSpPr/>
      </dsp:nvSpPr>
      <dsp:spPr>
        <a:xfrm>
          <a:off x="3823017" y="1700212"/>
          <a:ext cx="377825" cy="37782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618F19-3965-458C-8126-42AE07A08321}">
      <dsp:nvSpPr>
        <dsp:cNvPr id="0" name=""/>
        <dsp:cNvSpPr/>
      </dsp:nvSpPr>
      <dsp:spPr>
        <a:xfrm>
          <a:off x="5434127" y="0"/>
          <a:ext cx="2585814" cy="15113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b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/>
            <a:t>最後一週進行後測以及問卷收集</a:t>
          </a:r>
        </a:p>
      </dsp:txBody>
      <dsp:txXfrm>
        <a:off x="5434127" y="0"/>
        <a:ext cx="2585814" cy="1511300"/>
      </dsp:txXfrm>
    </dsp:sp>
    <dsp:sp modelId="{024E2645-9B23-4AC3-A453-85D831FF65A0}">
      <dsp:nvSpPr>
        <dsp:cNvPr id="0" name=""/>
        <dsp:cNvSpPr/>
      </dsp:nvSpPr>
      <dsp:spPr>
        <a:xfrm>
          <a:off x="6538122" y="1700212"/>
          <a:ext cx="377825" cy="37782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B24BFA-1D2D-40B7-B658-4DD1A888B520}">
      <dsp:nvSpPr>
        <dsp:cNvPr id="0" name=""/>
        <dsp:cNvSpPr/>
      </dsp:nvSpPr>
      <dsp:spPr>
        <a:xfrm>
          <a:off x="0" y="642"/>
          <a:ext cx="6832212" cy="15038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F445C8-24AD-4947-B8A3-4BB2A7A4FF84}">
      <dsp:nvSpPr>
        <dsp:cNvPr id="0" name=""/>
        <dsp:cNvSpPr/>
      </dsp:nvSpPr>
      <dsp:spPr>
        <a:xfrm>
          <a:off x="454916" y="339010"/>
          <a:ext cx="827120" cy="8271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229823-1A57-4886-86BF-7759741B8B9C}">
      <dsp:nvSpPr>
        <dsp:cNvPr id="0" name=""/>
        <dsp:cNvSpPr/>
      </dsp:nvSpPr>
      <dsp:spPr>
        <a:xfrm>
          <a:off x="1736952" y="642"/>
          <a:ext cx="3074495" cy="1503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158" tIns="159158" rIns="159158" bIns="15915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500" kern="1200"/>
            <a:t>兩組</a:t>
          </a:r>
          <a:endParaRPr lang="en-US" sz="2500" kern="1200"/>
        </a:p>
      </dsp:txBody>
      <dsp:txXfrm>
        <a:off x="1736952" y="642"/>
        <a:ext cx="3074495" cy="1503855"/>
      </dsp:txXfrm>
    </dsp:sp>
    <dsp:sp modelId="{D15052D2-B56A-4F5D-9D92-8A5F169BE82B}">
      <dsp:nvSpPr>
        <dsp:cNvPr id="0" name=""/>
        <dsp:cNvSpPr/>
      </dsp:nvSpPr>
      <dsp:spPr>
        <a:xfrm>
          <a:off x="4811448" y="642"/>
          <a:ext cx="2020763" cy="1503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158" tIns="159158" rIns="159158" bIns="159158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1800" kern="1200"/>
            <a:t>獨立樣本</a:t>
          </a:r>
          <a:r>
            <a:rPr lang="en-US" sz="1800" kern="1200"/>
            <a:t>t</a:t>
          </a:r>
          <a:r>
            <a:rPr lang="zh-TW" sz="1800" kern="1200"/>
            <a:t>檢定</a:t>
          </a:r>
          <a:endParaRPr lang="en-US" sz="1800" kern="120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1800" kern="1200"/>
            <a:t>成對樣本</a:t>
          </a:r>
          <a:r>
            <a:rPr lang="en-US" sz="1800" kern="1200"/>
            <a:t>t</a:t>
          </a:r>
          <a:r>
            <a:rPr lang="zh-TW" sz="1800" kern="1200"/>
            <a:t>檢定</a:t>
          </a:r>
          <a:endParaRPr lang="en-US" sz="1800" kern="1200"/>
        </a:p>
      </dsp:txBody>
      <dsp:txXfrm>
        <a:off x="4811448" y="642"/>
        <a:ext cx="2020763" cy="1503855"/>
      </dsp:txXfrm>
    </dsp:sp>
    <dsp:sp modelId="{5237DDE6-A8AD-4969-9EAF-0ECE2EAE9569}">
      <dsp:nvSpPr>
        <dsp:cNvPr id="0" name=""/>
        <dsp:cNvSpPr/>
      </dsp:nvSpPr>
      <dsp:spPr>
        <a:xfrm>
          <a:off x="0" y="1880461"/>
          <a:ext cx="6832212" cy="15038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0E6D12-2915-46F2-A8BE-EE5E08880BFA}">
      <dsp:nvSpPr>
        <dsp:cNvPr id="0" name=""/>
        <dsp:cNvSpPr/>
      </dsp:nvSpPr>
      <dsp:spPr>
        <a:xfrm>
          <a:off x="454916" y="2218829"/>
          <a:ext cx="827120" cy="8271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2FF51C-DE65-4D03-AADA-8B65277F7E84}">
      <dsp:nvSpPr>
        <dsp:cNvPr id="0" name=""/>
        <dsp:cNvSpPr/>
      </dsp:nvSpPr>
      <dsp:spPr>
        <a:xfrm>
          <a:off x="1736952" y="1880461"/>
          <a:ext cx="3074495" cy="1503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158" tIns="159158" rIns="159158" bIns="15915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500" kern="1200"/>
            <a:t>三組以上</a:t>
          </a:r>
          <a:endParaRPr lang="en-US" sz="2500" kern="1200"/>
        </a:p>
      </dsp:txBody>
      <dsp:txXfrm>
        <a:off x="1736952" y="1880461"/>
        <a:ext cx="3074495" cy="1503855"/>
      </dsp:txXfrm>
    </dsp:sp>
    <dsp:sp modelId="{F8BA19F4-A50D-4311-9297-3ABADFE05792}">
      <dsp:nvSpPr>
        <dsp:cNvPr id="0" name=""/>
        <dsp:cNvSpPr/>
      </dsp:nvSpPr>
      <dsp:spPr>
        <a:xfrm>
          <a:off x="4811448" y="1880461"/>
          <a:ext cx="2020763" cy="1503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158" tIns="159158" rIns="159158" bIns="159158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ANOVA</a:t>
          </a:r>
        </a:p>
      </dsp:txBody>
      <dsp:txXfrm>
        <a:off x="4811448" y="1880461"/>
        <a:ext cx="2020763" cy="1503855"/>
      </dsp:txXfrm>
    </dsp:sp>
    <dsp:sp modelId="{84CDB1B9-95C5-4DF1-960C-DE90B36359B7}">
      <dsp:nvSpPr>
        <dsp:cNvPr id="0" name=""/>
        <dsp:cNvSpPr/>
      </dsp:nvSpPr>
      <dsp:spPr>
        <a:xfrm>
          <a:off x="0" y="3760280"/>
          <a:ext cx="6832212" cy="15038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7CD85F-1837-45FB-A332-6A3FE452EA65}">
      <dsp:nvSpPr>
        <dsp:cNvPr id="0" name=""/>
        <dsp:cNvSpPr/>
      </dsp:nvSpPr>
      <dsp:spPr>
        <a:xfrm>
          <a:off x="454916" y="4098648"/>
          <a:ext cx="827120" cy="82712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4C32EA-A9D5-498A-A610-013C28FB81E7}">
      <dsp:nvSpPr>
        <dsp:cNvPr id="0" name=""/>
        <dsp:cNvSpPr/>
      </dsp:nvSpPr>
      <dsp:spPr>
        <a:xfrm>
          <a:off x="1736952" y="3760280"/>
          <a:ext cx="3074495" cy="1503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158" tIns="159158" rIns="159158" bIns="15915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500" kern="1200"/>
            <a:t>兩個以上的依變數</a:t>
          </a:r>
          <a:endParaRPr lang="en-US" sz="2500" kern="1200"/>
        </a:p>
      </dsp:txBody>
      <dsp:txXfrm>
        <a:off x="1736952" y="3760280"/>
        <a:ext cx="3074495" cy="1503855"/>
      </dsp:txXfrm>
    </dsp:sp>
    <dsp:sp modelId="{7CB10B06-2ACE-4F0C-969B-1BBBB63B9CB6}">
      <dsp:nvSpPr>
        <dsp:cNvPr id="0" name=""/>
        <dsp:cNvSpPr/>
      </dsp:nvSpPr>
      <dsp:spPr>
        <a:xfrm>
          <a:off x="4811448" y="3760280"/>
          <a:ext cx="2020763" cy="1503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158" tIns="159158" rIns="159158" bIns="159158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MANOVA</a:t>
          </a:r>
        </a:p>
      </dsp:txBody>
      <dsp:txXfrm>
        <a:off x="4811448" y="3760280"/>
        <a:ext cx="2020763" cy="150385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12057F-E75C-44AA-BA9F-155F3C153461}">
      <dsp:nvSpPr>
        <dsp:cNvPr id="0" name=""/>
        <dsp:cNvSpPr/>
      </dsp:nvSpPr>
      <dsp:spPr>
        <a:xfrm>
          <a:off x="0" y="319719"/>
          <a:ext cx="8987404" cy="137022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A21F40-C1ED-43DE-A5DF-BE4489B6F337}">
      <dsp:nvSpPr>
        <dsp:cNvPr id="0" name=""/>
        <dsp:cNvSpPr/>
      </dsp:nvSpPr>
      <dsp:spPr>
        <a:xfrm>
          <a:off x="414493" y="628021"/>
          <a:ext cx="753625" cy="7536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29A8D6-B900-4804-87BD-8BDDB39C58EB}">
      <dsp:nvSpPr>
        <dsp:cNvPr id="0" name=""/>
        <dsp:cNvSpPr/>
      </dsp:nvSpPr>
      <dsp:spPr>
        <a:xfrm>
          <a:off x="1582613" y="319719"/>
          <a:ext cx="7404790" cy="1370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016" tIns="145016" rIns="145016" bIns="145016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000" kern="1200" dirty="0"/>
            <a:t>自主地學習嚴肅的課程內容，然而卻也有學員提出對於遊戲的上手程度較低，以至於感受到極大的挑戰</a:t>
          </a:r>
          <a:endParaRPr lang="en-US" sz="2000" kern="1200" dirty="0"/>
        </a:p>
      </dsp:txBody>
      <dsp:txXfrm>
        <a:off x="1582613" y="319719"/>
        <a:ext cx="7404790" cy="1370227"/>
      </dsp:txXfrm>
    </dsp:sp>
    <dsp:sp modelId="{EE30801D-F37A-4B5A-8046-23522DE5F917}">
      <dsp:nvSpPr>
        <dsp:cNvPr id="0" name=""/>
        <dsp:cNvSpPr/>
      </dsp:nvSpPr>
      <dsp:spPr>
        <a:xfrm>
          <a:off x="0" y="1963993"/>
          <a:ext cx="8987404" cy="137022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2537BD-9570-470D-AB90-8ECC6E64228F}">
      <dsp:nvSpPr>
        <dsp:cNvPr id="0" name=""/>
        <dsp:cNvSpPr/>
      </dsp:nvSpPr>
      <dsp:spPr>
        <a:xfrm>
          <a:off x="414493" y="2272294"/>
          <a:ext cx="753625" cy="7536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E34BC5-304F-43E5-9BFE-E29FD7A08BBB}">
      <dsp:nvSpPr>
        <dsp:cNvPr id="0" name=""/>
        <dsp:cNvSpPr/>
      </dsp:nvSpPr>
      <dsp:spPr>
        <a:xfrm>
          <a:off x="1582613" y="1963993"/>
          <a:ext cx="7404790" cy="1370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016" tIns="145016" rIns="145016" bIns="145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1800" kern="1200" dirty="0"/>
            <a:t>因此需要有效的幫助以提升其學習動機，而這些也與問卷所分析果符合，因此本研究所提出之</a:t>
          </a:r>
          <a:r>
            <a:rPr lang="en-US" sz="1800" kern="1200" dirty="0"/>
            <a:t>3D</a:t>
          </a:r>
          <a:r>
            <a:rPr lang="zh-TW" sz="1800" kern="1200" dirty="0"/>
            <a:t>遊戲文題導向教學，能夠有效提升學生的學習滿意度，並且促使學生主動學習。</a:t>
          </a:r>
          <a:endParaRPr lang="en-US" sz="1800" kern="1200" dirty="0"/>
        </a:p>
      </dsp:txBody>
      <dsp:txXfrm>
        <a:off x="1582613" y="1963993"/>
        <a:ext cx="7404790" cy="137022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D25968-5086-4FF5-A0AF-3CA70B409D73}">
      <dsp:nvSpPr>
        <dsp:cNvPr id="0" name=""/>
        <dsp:cNvSpPr/>
      </dsp:nvSpPr>
      <dsp:spPr>
        <a:xfrm>
          <a:off x="0" y="0"/>
          <a:ext cx="10293711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5B13B2-667C-427B-8BC3-CD40CAF94967}">
      <dsp:nvSpPr>
        <dsp:cNvPr id="0" name=""/>
        <dsp:cNvSpPr/>
      </dsp:nvSpPr>
      <dsp:spPr>
        <a:xfrm>
          <a:off x="0" y="0"/>
          <a:ext cx="10293711" cy="16351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100" kern="1200" dirty="0"/>
            <a:t>在設計課程時，建議先讓學生先熟悉遊戲內容，來增加學員的熟悉技巧以及最重要的促進條件，也就是教師與同學們的幫助，學生的績效與付出預期提升，並且進而提升學生的學習滿意度</a:t>
          </a:r>
          <a:endParaRPr lang="en-US" sz="2100" kern="1200" dirty="0"/>
        </a:p>
      </dsp:txBody>
      <dsp:txXfrm>
        <a:off x="0" y="0"/>
        <a:ext cx="10293711" cy="1635132"/>
      </dsp:txXfrm>
    </dsp:sp>
    <dsp:sp modelId="{4F0AFB70-AF47-4717-8867-D633B74526DF}">
      <dsp:nvSpPr>
        <dsp:cNvPr id="0" name=""/>
        <dsp:cNvSpPr/>
      </dsp:nvSpPr>
      <dsp:spPr>
        <a:xfrm>
          <a:off x="0" y="1635132"/>
          <a:ext cx="10293711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A369E4D-422A-447C-8BAD-FF82CE9D7114}">
      <dsp:nvSpPr>
        <dsp:cNvPr id="0" name=""/>
        <dsp:cNvSpPr/>
      </dsp:nvSpPr>
      <dsp:spPr>
        <a:xfrm>
          <a:off x="0" y="1635132"/>
          <a:ext cx="10293711" cy="16351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100" kern="1200" dirty="0"/>
            <a:t>課程中學員之間的社群影響也扮演了一個重要的角色，需加強學員社群之間的互動性</a:t>
          </a:r>
          <a:endParaRPr lang="en-US" altLang="zh-TW" sz="2100" kern="1200" dirty="0"/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100" kern="1200" dirty="0"/>
            <a:t>藉由本研究之結果相信能夠幫助教學設計師，在規劃課程內容時有實務上的幫助以及提升學員學習上的效率。</a:t>
          </a:r>
          <a:endParaRPr lang="en-US" sz="2100" kern="1200" dirty="0"/>
        </a:p>
      </dsp:txBody>
      <dsp:txXfrm>
        <a:off x="0" y="1635132"/>
        <a:ext cx="10293711" cy="16351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60A4A0-2EA6-49A0-90AF-FA77DACF0D08}" type="datetimeFigureOut">
              <a:rPr lang="zh-TW" altLang="en-US" smtClean="0"/>
              <a:t>2019/9/29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B4CD87-FDBF-4FE8-9CE5-2BCBC1E910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86275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B4CD87-FDBF-4FE8-9CE5-2BCBC1E910D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2171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B4CD87-FDBF-4FE8-9CE5-2BCBC1E910D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76870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B4CD87-FDBF-4FE8-9CE5-2BCBC1E910D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12056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B4CD87-FDBF-4FE8-9CE5-2BCBC1E910D1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3989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2019/9/29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6950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2019/9/29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6120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2019/9/29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8265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2019/9/29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8652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2019/9/29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3129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2019/9/29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7546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2019/9/29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553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2019/9/29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1283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2019/9/29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7805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2019/9/29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4175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2019/9/29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977927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2019/9/29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14952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2019/9/29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150115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2019/9/29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74088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2019/9/29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96435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2019/9/29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7420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A1D2-99AB-43B6-9B0B-7D847A7E27D5}" type="datetimeFigureOut">
              <a:rPr lang="zh-TW" altLang="en-US" smtClean="0"/>
              <a:t>2019/9/29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4563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9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7ABABA7-0420-4200-9B65-1C1967CE9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A03E380-9CD1-4ABA-A763-9F9D252B89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2">
              <a:lumMod val="90000"/>
            </a:schemeClr>
          </a:solidFill>
        </p:grpSpPr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66E01B84-4C2B-4DE5-90C8-9C4001A75B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64CE5A7A-D5C5-4FE5-860C-0B5748FDEE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016A7D2A-6EEA-47B8-A763-7D82E41B3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E758F6E7-6DEC-48D0-ACB1-E5E26B13E6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B56657FF-C027-42E7-859B-902929B6FA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id="{79047F2A-5978-46C6-B3A2-54AAC2136B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F3BE8FD1-0A72-4640-AC7A-2E057273F8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id="{752FC782-A372-4D11-B20D-958955E56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AA00B2F1-BEE2-444A-8249-C8E3212CA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E7F5747E-514B-4CF7-B6B0-DAD7149097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id="{931614BB-1593-40ED-8113-2BD1187055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22">
              <a:extLst>
                <a:ext uri="{FF2B5EF4-FFF2-40B4-BE49-F238E27FC236}">
                  <a16:creationId xmlns:a16="http://schemas.microsoft.com/office/drawing/2014/main" id="{2691871F-F15C-4E19-BC9C-78E5748D74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24" name="Freeform 6">
            <a:extLst>
              <a:ext uri="{FF2B5EF4-FFF2-40B4-BE49-F238E27FC236}">
                <a16:creationId xmlns:a16="http://schemas.microsoft.com/office/drawing/2014/main" id="{8576F020-8157-45CE-B1D9-6FA47AFEB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1159566"/>
            <a:ext cx="7560245" cy="453886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FAE869D6-A680-4E85-9F0B-123C8C2357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7215" y="1318590"/>
            <a:ext cx="5102159" cy="4220820"/>
          </a:xfrm>
        </p:spPr>
        <p:txBody>
          <a:bodyPr anchor="ctr">
            <a:normAutofit/>
          </a:bodyPr>
          <a:lstStyle/>
          <a:p>
            <a:r>
              <a:rPr lang="en-US" altLang="zh-TW" b="1">
                <a:solidFill>
                  <a:srgbClr val="FFFFFF"/>
                </a:solidFill>
              </a:rPr>
              <a:t>3D</a:t>
            </a:r>
            <a:r>
              <a:rPr lang="zh-TW" altLang="zh-TW" b="1">
                <a:solidFill>
                  <a:srgbClr val="FFFFFF"/>
                </a:solidFill>
              </a:rPr>
              <a:t>遊戲化</a:t>
            </a:r>
            <a:r>
              <a:rPr lang="en-US" altLang="zh-TW" b="1">
                <a:solidFill>
                  <a:srgbClr val="FFFFFF"/>
                </a:solidFill>
              </a:rPr>
              <a:t>PBL</a:t>
            </a:r>
            <a:r>
              <a:rPr lang="zh-TW" altLang="zh-TW" b="1">
                <a:solidFill>
                  <a:srgbClr val="FFFFFF"/>
                </a:solidFill>
              </a:rPr>
              <a:t>教學實踐探討</a:t>
            </a:r>
            <a:endParaRPr lang="zh-TW" altLang="en-US">
              <a:solidFill>
                <a:srgbClr val="FFFFFF"/>
              </a:solidFill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6C76BF04-24DA-4A56-86FF-1BCAD250C6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12032" y="804334"/>
            <a:ext cx="3675634" cy="5249332"/>
          </a:xfrm>
        </p:spPr>
        <p:txBody>
          <a:bodyPr anchor="ctr">
            <a:normAutofit/>
          </a:bodyPr>
          <a:lstStyle/>
          <a:p>
            <a:r>
              <a:rPr lang="zh-TW" altLang="en-US">
                <a:solidFill>
                  <a:schemeClr val="tx1"/>
                </a:solidFill>
              </a:rPr>
              <a:t>教科系 鍾志鴻</a:t>
            </a:r>
          </a:p>
        </p:txBody>
      </p:sp>
    </p:spTree>
    <p:extLst>
      <p:ext uri="{BB962C8B-B14F-4D97-AF65-F5344CB8AC3E}">
        <p14:creationId xmlns:p14="http://schemas.microsoft.com/office/powerpoint/2010/main" val="12538876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B84B8888-95CF-429E-91FB-4535C287A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zh-TW" altLang="en-US" sz="3200">
                <a:solidFill>
                  <a:schemeClr val="bg1"/>
                </a:solidFill>
              </a:rPr>
              <a:t>研究動機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內容版面配置區 2">
            <a:extLst>
              <a:ext uri="{FF2B5EF4-FFF2-40B4-BE49-F238E27FC236}">
                <a16:creationId xmlns:a16="http://schemas.microsoft.com/office/drawing/2014/main" id="{5F69FB86-8A7B-48DB-A0FD-3995C0ABC7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5437802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7659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149E0E00-388E-4C20-AAC8-ACB517E58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pPr lvl="0"/>
            <a:r>
              <a:rPr lang="zh-TW" altLang="zh-TW" sz="3200">
                <a:solidFill>
                  <a:schemeClr val="bg1"/>
                </a:solidFill>
              </a:rPr>
              <a:t>研究目的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內容版面配置區 2">
            <a:extLst>
              <a:ext uri="{FF2B5EF4-FFF2-40B4-BE49-F238E27FC236}">
                <a16:creationId xmlns:a16="http://schemas.microsoft.com/office/drawing/2014/main" id="{5B111F45-CDAB-4D4D-B2F6-A13153FD82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280129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380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21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35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7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8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9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0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1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2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3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4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5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6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48" name="Rectangle 47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0" name="Freeform 6">
            <a:extLst>
              <a:ext uri="{FF2B5EF4-FFF2-40B4-BE49-F238E27FC236}">
                <a16:creationId xmlns:a16="http://schemas.microsoft.com/office/drawing/2014/main" id="{7BD08880-457D-4C62-A3B5-6A9B0878C7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52" name="Rectangle 51">
            <a:extLst>
              <a:ext uri="{FF2B5EF4-FFF2-40B4-BE49-F238E27FC236}">
                <a16:creationId xmlns:a16="http://schemas.microsoft.com/office/drawing/2014/main" id="{FA94DED7-0A28-4AD9-8747-E94113225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54" name="Rectangle 53">
            <a:extLst>
              <a:ext uri="{FF2B5EF4-FFF2-40B4-BE49-F238E27FC236}">
                <a16:creationId xmlns:a16="http://schemas.microsoft.com/office/drawing/2014/main" id="{6F175609-91A3-416E-BC3D-7548FDE029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9A3B0D54-9DF0-4FF8-A0AA-B4234DF358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4639734" cy="6858000"/>
          </a:xfrm>
          <a:prstGeom prst="rect">
            <a:avLst/>
          </a:prstGeom>
          <a:solidFill>
            <a:srgbClr val="7D5C2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D5C35FD5-A167-43A8-9C70-A7D6ED1C2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279" y="1795849"/>
            <a:ext cx="3778870" cy="311481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z="4000">
                <a:solidFill>
                  <a:srgbClr val="FEFFFF"/>
                </a:solidFill>
              </a:rPr>
              <a:t>研究步驟與方法</a:t>
            </a:r>
          </a:p>
        </p:txBody>
      </p:sp>
      <p:pic>
        <p:nvPicPr>
          <p:cNvPr id="4" name="內容版面配置區 3" descr="一張含有 室內, 天空, 樹 的圖片&#10;&#10;自動產生的描述">
            <a:extLst>
              <a:ext uri="{FF2B5EF4-FFF2-40B4-BE49-F238E27FC236}">
                <a16:creationId xmlns:a16="http://schemas.microsoft.com/office/drawing/2014/main" id="{245AF76A-63B6-4280-823D-AE944B767D9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485" r="11688"/>
          <a:stretch/>
        </p:blipFill>
        <p:spPr>
          <a:xfrm>
            <a:off x="4639732" y="10"/>
            <a:ext cx="7552267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6367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21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35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7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8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9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0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1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2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3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4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5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6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48" name="Rectangle 47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0" name="Freeform 6">
            <a:extLst>
              <a:ext uri="{FF2B5EF4-FFF2-40B4-BE49-F238E27FC236}">
                <a16:creationId xmlns:a16="http://schemas.microsoft.com/office/drawing/2014/main" id="{3623DEAC-F39C-45D6-86DC-1033F64295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52" name="Rectangle 51">
            <a:extLst>
              <a:ext uri="{FF2B5EF4-FFF2-40B4-BE49-F238E27FC236}">
                <a16:creationId xmlns:a16="http://schemas.microsoft.com/office/drawing/2014/main" id="{22589B50-D615-4630-B6F7-29E99FF2C4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B87A83DF-4E7A-4A81-867E-10E29C4BD3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2" y="0"/>
            <a:ext cx="6111243" cy="6858000"/>
          </a:xfrm>
          <a:prstGeom prst="rect">
            <a:avLst/>
          </a:prstGeom>
          <a:solidFill>
            <a:schemeClr val="tx2">
              <a:lumMod val="50000"/>
              <a:alpha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DCBBC675-D7F9-46C8-BB7D-49FF62904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279" y="967417"/>
            <a:ext cx="5280460" cy="39432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z="4000">
                <a:solidFill>
                  <a:srgbClr val="FEFFFF"/>
                </a:solidFill>
              </a:rPr>
              <a:t>問題導向學習法</a:t>
            </a:r>
          </a:p>
        </p:txBody>
      </p:sp>
      <p:sp>
        <p:nvSpPr>
          <p:cNvPr id="56" name="Freeform 27">
            <a:extLst>
              <a:ext uri="{FF2B5EF4-FFF2-40B4-BE49-F238E27FC236}">
                <a16:creationId xmlns:a16="http://schemas.microsoft.com/office/drawing/2014/main" id="{435515D7-4CE9-4558-BA93-E245EFB64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5033007"/>
            <a:ext cx="6881206" cy="857047"/>
          </a:xfrm>
          <a:custGeom>
            <a:avLst/>
            <a:gdLst>
              <a:gd name="connsiteX0" fmla="*/ 0 w 6881206"/>
              <a:gd name="connsiteY0" fmla="*/ 0 h 857047"/>
              <a:gd name="connsiteX1" fmla="*/ 653445 w 6881206"/>
              <a:gd name="connsiteY1" fmla="*/ 0 h 857047"/>
              <a:gd name="connsiteX2" fmla="*/ 1156123 w 6881206"/>
              <a:gd name="connsiteY2" fmla="*/ 0 h 857047"/>
              <a:gd name="connsiteX3" fmla="*/ 1380221 w 6881206"/>
              <a:gd name="connsiteY3" fmla="*/ 0 h 857047"/>
              <a:gd name="connsiteX4" fmla="*/ 1444324 w 6881206"/>
              <a:gd name="connsiteY4" fmla="*/ 0 h 857047"/>
              <a:gd name="connsiteX5" fmla="*/ 1522072 w 6881206"/>
              <a:gd name="connsiteY5" fmla="*/ 0 h 857047"/>
              <a:gd name="connsiteX6" fmla="*/ 1596570 w 6881206"/>
              <a:gd name="connsiteY6" fmla="*/ 0 h 857047"/>
              <a:gd name="connsiteX7" fmla="*/ 1893047 w 6881206"/>
              <a:gd name="connsiteY7" fmla="*/ 0 h 857047"/>
              <a:gd name="connsiteX8" fmla="*/ 1978260 w 6881206"/>
              <a:gd name="connsiteY8" fmla="*/ 0 h 857047"/>
              <a:gd name="connsiteX9" fmla="*/ 2032793 w 6881206"/>
              <a:gd name="connsiteY9" fmla="*/ 0 h 857047"/>
              <a:gd name="connsiteX10" fmla="*/ 2095032 w 6881206"/>
              <a:gd name="connsiteY10" fmla="*/ 0 h 857047"/>
              <a:gd name="connsiteX11" fmla="*/ 2574748 w 6881206"/>
              <a:gd name="connsiteY11" fmla="*/ 0 h 857047"/>
              <a:gd name="connsiteX12" fmla="*/ 2712413 w 6881206"/>
              <a:gd name="connsiteY12" fmla="*/ 0 h 857047"/>
              <a:gd name="connsiteX13" fmla="*/ 2724164 w 6881206"/>
              <a:gd name="connsiteY13" fmla="*/ 0 h 857047"/>
              <a:gd name="connsiteX14" fmla="*/ 2806423 w 6881206"/>
              <a:gd name="connsiteY14" fmla="*/ 0 h 857047"/>
              <a:gd name="connsiteX15" fmla="*/ 2975563 w 6881206"/>
              <a:gd name="connsiteY15" fmla="*/ 0 h 857047"/>
              <a:gd name="connsiteX16" fmla="*/ 3029696 w 6881206"/>
              <a:gd name="connsiteY16" fmla="*/ 0 h 857047"/>
              <a:gd name="connsiteX17" fmla="*/ 3216247 w 6881206"/>
              <a:gd name="connsiteY17" fmla="*/ 0 h 857047"/>
              <a:gd name="connsiteX18" fmla="*/ 3464491 w 6881206"/>
              <a:gd name="connsiteY18" fmla="*/ 0 h 857047"/>
              <a:gd name="connsiteX19" fmla="*/ 3476820 w 6881206"/>
              <a:gd name="connsiteY19" fmla="*/ 0 h 857047"/>
              <a:gd name="connsiteX20" fmla="*/ 3508932 w 6881206"/>
              <a:gd name="connsiteY20" fmla="*/ 0 h 857047"/>
              <a:gd name="connsiteX21" fmla="*/ 3518154 w 6881206"/>
              <a:gd name="connsiteY21" fmla="*/ 0 h 857047"/>
              <a:gd name="connsiteX22" fmla="*/ 3563124 w 6881206"/>
              <a:gd name="connsiteY22" fmla="*/ 0 h 857047"/>
              <a:gd name="connsiteX23" fmla="*/ 3568615 w 6881206"/>
              <a:gd name="connsiteY23" fmla="*/ 0 h 857047"/>
              <a:gd name="connsiteX24" fmla="*/ 3582711 w 6881206"/>
              <a:gd name="connsiteY24" fmla="*/ 0 h 857047"/>
              <a:gd name="connsiteX25" fmla="*/ 3607047 w 6881206"/>
              <a:gd name="connsiteY25" fmla="*/ 0 h 857047"/>
              <a:gd name="connsiteX26" fmla="*/ 3711363 w 6881206"/>
              <a:gd name="connsiteY26" fmla="*/ 0 h 857047"/>
              <a:gd name="connsiteX27" fmla="*/ 3757936 w 6881206"/>
              <a:gd name="connsiteY27" fmla="*/ 0 h 857047"/>
              <a:gd name="connsiteX28" fmla="*/ 3914505 w 6881206"/>
              <a:gd name="connsiteY28" fmla="*/ 0 h 857047"/>
              <a:gd name="connsiteX29" fmla="*/ 4099165 w 6881206"/>
              <a:gd name="connsiteY29" fmla="*/ 0 h 857047"/>
              <a:gd name="connsiteX30" fmla="*/ 4176573 w 6881206"/>
              <a:gd name="connsiteY30" fmla="*/ 0 h 857047"/>
              <a:gd name="connsiteX31" fmla="*/ 4211043 w 6881206"/>
              <a:gd name="connsiteY31" fmla="*/ 0 h 857047"/>
              <a:gd name="connsiteX32" fmla="*/ 4249415 w 6881206"/>
              <a:gd name="connsiteY32" fmla="*/ 0 h 857047"/>
              <a:gd name="connsiteX33" fmla="*/ 4292911 w 6881206"/>
              <a:gd name="connsiteY33" fmla="*/ 0 h 857047"/>
              <a:gd name="connsiteX34" fmla="*/ 4715176 w 6881206"/>
              <a:gd name="connsiteY34" fmla="*/ 0 h 857047"/>
              <a:gd name="connsiteX35" fmla="*/ 4749035 w 6881206"/>
              <a:gd name="connsiteY35" fmla="*/ 0 h 857047"/>
              <a:gd name="connsiteX36" fmla="*/ 5107279 w 6881206"/>
              <a:gd name="connsiteY36" fmla="*/ 0 h 857047"/>
              <a:gd name="connsiteX37" fmla="*/ 5446306 w 6881206"/>
              <a:gd name="connsiteY37" fmla="*/ 0 h 857047"/>
              <a:gd name="connsiteX38" fmla="*/ 5654500 w 6881206"/>
              <a:gd name="connsiteY38" fmla="*/ 0 h 857047"/>
              <a:gd name="connsiteX39" fmla="*/ 5879355 w 6881206"/>
              <a:gd name="connsiteY39" fmla="*/ 0 h 857047"/>
              <a:gd name="connsiteX40" fmla="*/ 6374171 w 6881206"/>
              <a:gd name="connsiteY40" fmla="*/ 0 h 857047"/>
              <a:gd name="connsiteX41" fmla="*/ 6382691 w 6881206"/>
              <a:gd name="connsiteY41" fmla="*/ 0 h 857047"/>
              <a:gd name="connsiteX42" fmla="*/ 6406881 w 6881206"/>
              <a:gd name="connsiteY42" fmla="*/ 10516 h 857047"/>
              <a:gd name="connsiteX43" fmla="*/ 6411719 w 6881206"/>
              <a:gd name="connsiteY43" fmla="*/ 15774 h 857047"/>
              <a:gd name="connsiteX44" fmla="*/ 6412418 w 6881206"/>
              <a:gd name="connsiteY44" fmla="*/ 16534 h 857047"/>
              <a:gd name="connsiteX45" fmla="*/ 6413765 w 6881206"/>
              <a:gd name="connsiteY45" fmla="*/ 17998 h 857047"/>
              <a:gd name="connsiteX46" fmla="*/ 6418286 w 6881206"/>
              <a:gd name="connsiteY46" fmla="*/ 21854 h 857047"/>
              <a:gd name="connsiteX47" fmla="*/ 6867337 w 6881206"/>
              <a:gd name="connsiteY47" fmla="*/ 404863 h 857047"/>
              <a:gd name="connsiteX48" fmla="*/ 6867337 w 6881206"/>
              <a:gd name="connsiteY48" fmla="*/ 452185 h 857047"/>
              <a:gd name="connsiteX49" fmla="*/ 6491457 w 6881206"/>
              <a:gd name="connsiteY49" fmla="*/ 772784 h 857047"/>
              <a:gd name="connsiteX50" fmla="*/ 6413765 w 6881206"/>
              <a:gd name="connsiteY50" fmla="*/ 839050 h 857047"/>
              <a:gd name="connsiteX51" fmla="*/ 6411719 w 6881206"/>
              <a:gd name="connsiteY51" fmla="*/ 841273 h 857047"/>
              <a:gd name="connsiteX52" fmla="*/ 6406881 w 6881206"/>
              <a:gd name="connsiteY52" fmla="*/ 846531 h 857047"/>
              <a:gd name="connsiteX53" fmla="*/ 6382691 w 6881206"/>
              <a:gd name="connsiteY53" fmla="*/ 857047 h 857047"/>
              <a:gd name="connsiteX54" fmla="*/ 6374171 w 6881206"/>
              <a:gd name="connsiteY54" fmla="*/ 857047 h 857047"/>
              <a:gd name="connsiteX55" fmla="*/ 6368680 w 6881206"/>
              <a:gd name="connsiteY55" fmla="*/ 857047 h 857047"/>
              <a:gd name="connsiteX56" fmla="*/ 6348221 w 6881206"/>
              <a:gd name="connsiteY56" fmla="*/ 857047 h 857047"/>
              <a:gd name="connsiteX57" fmla="*/ 6330248 w 6881206"/>
              <a:gd name="connsiteY57" fmla="*/ 857047 h 857047"/>
              <a:gd name="connsiteX58" fmla="*/ 6266353 w 6881206"/>
              <a:gd name="connsiteY58" fmla="*/ 857047 h 857047"/>
              <a:gd name="connsiteX59" fmla="*/ 6225932 w 6881206"/>
              <a:gd name="connsiteY59" fmla="*/ 857047 h 857047"/>
              <a:gd name="connsiteX60" fmla="*/ 6106926 w 6881206"/>
              <a:gd name="connsiteY60" fmla="*/ 857047 h 857047"/>
              <a:gd name="connsiteX61" fmla="*/ 6022790 w 6881206"/>
              <a:gd name="connsiteY61" fmla="*/ 857047 h 857047"/>
              <a:gd name="connsiteX62" fmla="*/ 5844088 w 6881206"/>
              <a:gd name="connsiteY62" fmla="*/ 857047 h 857047"/>
              <a:gd name="connsiteX63" fmla="*/ 5687880 w 6881206"/>
              <a:gd name="connsiteY63" fmla="*/ 857047 h 857047"/>
              <a:gd name="connsiteX64" fmla="*/ 5451985 w 6881206"/>
              <a:gd name="connsiteY64" fmla="*/ 857047 h 857047"/>
              <a:gd name="connsiteX65" fmla="*/ 5188261 w 6881206"/>
              <a:gd name="connsiteY65" fmla="*/ 857047 h 857047"/>
              <a:gd name="connsiteX66" fmla="*/ 4904764 w 6881206"/>
              <a:gd name="connsiteY66" fmla="*/ 857047 h 857047"/>
              <a:gd name="connsiteX67" fmla="*/ 4490989 w 6881206"/>
              <a:gd name="connsiteY67" fmla="*/ 857047 h 857047"/>
              <a:gd name="connsiteX68" fmla="*/ 4176573 w 6881206"/>
              <a:gd name="connsiteY68" fmla="*/ 857047 h 857047"/>
              <a:gd name="connsiteX69" fmla="*/ 4099165 w 6881206"/>
              <a:gd name="connsiteY69" fmla="*/ 857047 h 857047"/>
              <a:gd name="connsiteX70" fmla="*/ 4089943 w 6881206"/>
              <a:gd name="connsiteY70" fmla="*/ 857047 h 857047"/>
              <a:gd name="connsiteX71" fmla="*/ 4057940 w 6881206"/>
              <a:gd name="connsiteY71" fmla="*/ 857047 h 857047"/>
              <a:gd name="connsiteX72" fmla="*/ 4025386 w 6881206"/>
              <a:gd name="connsiteY72" fmla="*/ 857047 h 857047"/>
              <a:gd name="connsiteX73" fmla="*/ 3850160 w 6881206"/>
              <a:gd name="connsiteY73" fmla="*/ 857047 h 857047"/>
              <a:gd name="connsiteX74" fmla="*/ 3563124 w 6881206"/>
              <a:gd name="connsiteY74" fmla="*/ 857047 h 857047"/>
              <a:gd name="connsiteX75" fmla="*/ 3550795 w 6881206"/>
              <a:gd name="connsiteY75" fmla="*/ 857047 h 857047"/>
              <a:gd name="connsiteX76" fmla="*/ 3508932 w 6881206"/>
              <a:gd name="connsiteY76" fmla="*/ 857047 h 857047"/>
              <a:gd name="connsiteX77" fmla="*/ 3483683 w 6881206"/>
              <a:gd name="connsiteY77" fmla="*/ 857047 h 857047"/>
              <a:gd name="connsiteX78" fmla="*/ 3464491 w 6881206"/>
              <a:gd name="connsiteY78" fmla="*/ 857047 h 857047"/>
              <a:gd name="connsiteX79" fmla="*/ 3452740 w 6881206"/>
              <a:gd name="connsiteY79" fmla="*/ 857047 h 857047"/>
              <a:gd name="connsiteX80" fmla="*/ 3423719 w 6881206"/>
              <a:gd name="connsiteY80" fmla="*/ 857047 h 857047"/>
              <a:gd name="connsiteX81" fmla="*/ 3370481 w 6881206"/>
              <a:gd name="connsiteY81" fmla="*/ 857047 h 857047"/>
              <a:gd name="connsiteX82" fmla="*/ 3306946 w 6881206"/>
              <a:gd name="connsiteY82" fmla="*/ 857047 h 857047"/>
              <a:gd name="connsiteX83" fmla="*/ 3147208 w 6881206"/>
              <a:gd name="connsiteY83" fmla="*/ 857047 h 857047"/>
              <a:gd name="connsiteX84" fmla="*/ 3114429 w 6881206"/>
              <a:gd name="connsiteY84" fmla="*/ 857047 h 857047"/>
              <a:gd name="connsiteX85" fmla="*/ 2960658 w 6881206"/>
              <a:gd name="connsiteY85" fmla="*/ 857047 h 857047"/>
              <a:gd name="connsiteX86" fmla="*/ 2827230 w 6881206"/>
              <a:gd name="connsiteY86" fmla="*/ 857047 h 857047"/>
              <a:gd name="connsiteX87" fmla="*/ 2712413 w 6881206"/>
              <a:gd name="connsiteY87" fmla="*/ 857047 h 857047"/>
              <a:gd name="connsiteX88" fmla="*/ 2680242 w 6881206"/>
              <a:gd name="connsiteY88" fmla="*/ 857047 h 857047"/>
              <a:gd name="connsiteX89" fmla="*/ 2603835 w 6881206"/>
              <a:gd name="connsiteY89" fmla="*/ 857047 h 857047"/>
              <a:gd name="connsiteX90" fmla="*/ 2455042 w 6881206"/>
              <a:gd name="connsiteY90" fmla="*/ 857047 h 857047"/>
              <a:gd name="connsiteX91" fmla="*/ 2426415 w 6881206"/>
              <a:gd name="connsiteY91" fmla="*/ 857047 h 857047"/>
              <a:gd name="connsiteX92" fmla="*/ 2209736 w 6881206"/>
              <a:gd name="connsiteY92" fmla="*/ 857047 h 857047"/>
              <a:gd name="connsiteX93" fmla="*/ 1893047 w 6881206"/>
              <a:gd name="connsiteY93" fmla="*/ 857047 h 857047"/>
              <a:gd name="connsiteX94" fmla="*/ 1885034 w 6881206"/>
              <a:gd name="connsiteY94" fmla="*/ 857047 h 857047"/>
              <a:gd name="connsiteX95" fmla="*/ 1843786 w 6881206"/>
              <a:gd name="connsiteY95" fmla="*/ 857047 h 857047"/>
              <a:gd name="connsiteX96" fmla="*/ 1828944 w 6881206"/>
              <a:gd name="connsiteY96" fmla="*/ 857047 h 857047"/>
              <a:gd name="connsiteX97" fmla="*/ 1380221 w 6881206"/>
              <a:gd name="connsiteY97" fmla="*/ 857047 h 857047"/>
              <a:gd name="connsiteX98" fmla="*/ 1333065 w 6881206"/>
              <a:gd name="connsiteY98" fmla="*/ 857047 h 857047"/>
              <a:gd name="connsiteX99" fmla="*/ 653445 w 6881206"/>
              <a:gd name="connsiteY99" fmla="*/ 857047 h 857047"/>
              <a:gd name="connsiteX100" fmla="*/ 0 w 6881206"/>
              <a:gd name="connsiteY100" fmla="*/ 857047 h 857047"/>
              <a:gd name="connsiteX101" fmla="*/ 0 w 6881206"/>
              <a:gd name="connsiteY101" fmla="*/ 0 h 857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6881206" h="857047">
                <a:moveTo>
                  <a:pt x="0" y="0"/>
                </a:moveTo>
                <a:cubicBezTo>
                  <a:pt x="0" y="0"/>
                  <a:pt x="0" y="0"/>
                  <a:pt x="653445" y="0"/>
                </a:cubicBezTo>
                <a:cubicBezTo>
                  <a:pt x="653445" y="0"/>
                  <a:pt x="653445" y="0"/>
                  <a:pt x="1156123" y="0"/>
                </a:cubicBezTo>
                <a:lnTo>
                  <a:pt x="1380221" y="0"/>
                </a:lnTo>
                <a:cubicBezTo>
                  <a:pt x="1380221" y="0"/>
                  <a:pt x="1380221" y="0"/>
                  <a:pt x="1444324" y="0"/>
                </a:cubicBezTo>
                <a:lnTo>
                  <a:pt x="1522072" y="0"/>
                </a:lnTo>
                <a:lnTo>
                  <a:pt x="1596570" y="0"/>
                </a:lnTo>
                <a:cubicBezTo>
                  <a:pt x="1668686" y="0"/>
                  <a:pt x="1764840" y="0"/>
                  <a:pt x="1893047" y="0"/>
                </a:cubicBezTo>
                <a:cubicBezTo>
                  <a:pt x="1893047" y="0"/>
                  <a:pt x="1893047" y="0"/>
                  <a:pt x="1978260" y="0"/>
                </a:cubicBezTo>
                <a:lnTo>
                  <a:pt x="2032793" y="0"/>
                </a:lnTo>
                <a:lnTo>
                  <a:pt x="2095032" y="0"/>
                </a:lnTo>
                <a:cubicBezTo>
                  <a:pt x="2196025" y="0"/>
                  <a:pt x="2347515" y="0"/>
                  <a:pt x="2574748" y="0"/>
                </a:cubicBezTo>
                <a:lnTo>
                  <a:pt x="2712413" y="0"/>
                </a:lnTo>
                <a:lnTo>
                  <a:pt x="2724164" y="0"/>
                </a:lnTo>
                <a:lnTo>
                  <a:pt x="2806423" y="0"/>
                </a:lnTo>
                <a:lnTo>
                  <a:pt x="2975563" y="0"/>
                </a:lnTo>
                <a:lnTo>
                  <a:pt x="3029696" y="0"/>
                </a:lnTo>
                <a:lnTo>
                  <a:pt x="3216247" y="0"/>
                </a:lnTo>
                <a:lnTo>
                  <a:pt x="3464491" y="0"/>
                </a:lnTo>
                <a:lnTo>
                  <a:pt x="3476820" y="0"/>
                </a:lnTo>
                <a:lnTo>
                  <a:pt x="3508932" y="0"/>
                </a:lnTo>
                <a:cubicBezTo>
                  <a:pt x="3508932" y="0"/>
                  <a:pt x="3508932" y="0"/>
                  <a:pt x="3518154" y="0"/>
                </a:cubicBezTo>
                <a:lnTo>
                  <a:pt x="3563124" y="0"/>
                </a:lnTo>
                <a:lnTo>
                  <a:pt x="3568615" y="0"/>
                </a:lnTo>
                <a:lnTo>
                  <a:pt x="3582711" y="0"/>
                </a:lnTo>
                <a:lnTo>
                  <a:pt x="3607047" y="0"/>
                </a:lnTo>
                <a:lnTo>
                  <a:pt x="3711363" y="0"/>
                </a:lnTo>
                <a:lnTo>
                  <a:pt x="3757936" y="0"/>
                </a:lnTo>
                <a:lnTo>
                  <a:pt x="3914505" y="0"/>
                </a:lnTo>
                <a:lnTo>
                  <a:pt x="4099165" y="0"/>
                </a:lnTo>
                <a:cubicBezTo>
                  <a:pt x="4099165" y="0"/>
                  <a:pt x="4099165" y="0"/>
                  <a:pt x="4176573" y="0"/>
                </a:cubicBezTo>
                <a:cubicBezTo>
                  <a:pt x="4176573" y="0"/>
                  <a:pt x="4176573" y="0"/>
                  <a:pt x="4211043" y="0"/>
                </a:cubicBezTo>
                <a:lnTo>
                  <a:pt x="4249415" y="0"/>
                </a:lnTo>
                <a:lnTo>
                  <a:pt x="4292911" y="0"/>
                </a:lnTo>
                <a:cubicBezTo>
                  <a:pt x="4370470" y="0"/>
                  <a:pt x="4499735" y="0"/>
                  <a:pt x="4715176" y="0"/>
                </a:cubicBezTo>
                <a:lnTo>
                  <a:pt x="4749035" y="0"/>
                </a:lnTo>
                <a:lnTo>
                  <a:pt x="5107279" y="0"/>
                </a:lnTo>
                <a:lnTo>
                  <a:pt x="5446306" y="0"/>
                </a:lnTo>
                <a:lnTo>
                  <a:pt x="5654500" y="0"/>
                </a:lnTo>
                <a:lnTo>
                  <a:pt x="5879355" y="0"/>
                </a:lnTo>
                <a:lnTo>
                  <a:pt x="6374171" y="0"/>
                </a:lnTo>
                <a:lnTo>
                  <a:pt x="6382691" y="0"/>
                </a:lnTo>
                <a:cubicBezTo>
                  <a:pt x="6392367" y="0"/>
                  <a:pt x="6402043" y="5258"/>
                  <a:pt x="6406881" y="10516"/>
                </a:cubicBezTo>
                <a:cubicBezTo>
                  <a:pt x="6406881" y="10516"/>
                  <a:pt x="6411719" y="10516"/>
                  <a:pt x="6411719" y="15774"/>
                </a:cubicBezTo>
                <a:cubicBezTo>
                  <a:pt x="6411719" y="15774"/>
                  <a:pt x="6411719" y="15774"/>
                  <a:pt x="6412418" y="16534"/>
                </a:cubicBezTo>
                <a:lnTo>
                  <a:pt x="6413765" y="17998"/>
                </a:lnTo>
                <a:lnTo>
                  <a:pt x="6418286" y="21854"/>
                </a:lnTo>
                <a:cubicBezTo>
                  <a:pt x="6439669" y="40092"/>
                  <a:pt x="6525203" y="113046"/>
                  <a:pt x="6867337" y="404863"/>
                </a:cubicBezTo>
                <a:cubicBezTo>
                  <a:pt x="6885830" y="415379"/>
                  <a:pt x="6885830" y="436411"/>
                  <a:pt x="6867337" y="452185"/>
                </a:cubicBezTo>
                <a:cubicBezTo>
                  <a:pt x="6867337" y="452185"/>
                  <a:pt x="6867337" y="452185"/>
                  <a:pt x="6491457" y="772784"/>
                </a:cubicBezTo>
                <a:lnTo>
                  <a:pt x="6413765" y="839050"/>
                </a:lnTo>
                <a:lnTo>
                  <a:pt x="6411719" y="841273"/>
                </a:lnTo>
                <a:cubicBezTo>
                  <a:pt x="6411719" y="841273"/>
                  <a:pt x="6406881" y="841273"/>
                  <a:pt x="6406881" y="846531"/>
                </a:cubicBezTo>
                <a:cubicBezTo>
                  <a:pt x="6402043" y="851789"/>
                  <a:pt x="6392367" y="857047"/>
                  <a:pt x="6382691" y="857047"/>
                </a:cubicBezTo>
                <a:lnTo>
                  <a:pt x="6374171" y="857047"/>
                </a:lnTo>
                <a:lnTo>
                  <a:pt x="6368680" y="857047"/>
                </a:lnTo>
                <a:lnTo>
                  <a:pt x="6348221" y="857047"/>
                </a:lnTo>
                <a:lnTo>
                  <a:pt x="6330248" y="857047"/>
                </a:lnTo>
                <a:lnTo>
                  <a:pt x="6266353" y="857047"/>
                </a:lnTo>
                <a:lnTo>
                  <a:pt x="6225932" y="857047"/>
                </a:lnTo>
                <a:lnTo>
                  <a:pt x="6106926" y="857047"/>
                </a:lnTo>
                <a:lnTo>
                  <a:pt x="6022790" y="857047"/>
                </a:lnTo>
                <a:lnTo>
                  <a:pt x="5844088" y="857047"/>
                </a:lnTo>
                <a:lnTo>
                  <a:pt x="5687880" y="857047"/>
                </a:lnTo>
                <a:lnTo>
                  <a:pt x="5451985" y="857047"/>
                </a:lnTo>
                <a:lnTo>
                  <a:pt x="5188261" y="857047"/>
                </a:lnTo>
                <a:lnTo>
                  <a:pt x="4904764" y="857047"/>
                </a:lnTo>
                <a:lnTo>
                  <a:pt x="4490989" y="857047"/>
                </a:lnTo>
                <a:lnTo>
                  <a:pt x="4176573" y="857047"/>
                </a:lnTo>
                <a:cubicBezTo>
                  <a:pt x="4176573" y="857047"/>
                  <a:pt x="4176573" y="857047"/>
                  <a:pt x="4099165" y="857047"/>
                </a:cubicBezTo>
                <a:cubicBezTo>
                  <a:pt x="4099165" y="857047"/>
                  <a:pt x="4099165" y="857047"/>
                  <a:pt x="4089943" y="857047"/>
                </a:cubicBezTo>
                <a:lnTo>
                  <a:pt x="4057940" y="857047"/>
                </a:lnTo>
                <a:lnTo>
                  <a:pt x="4025386" y="857047"/>
                </a:lnTo>
                <a:cubicBezTo>
                  <a:pt x="3988496" y="857047"/>
                  <a:pt x="3933162" y="857047"/>
                  <a:pt x="3850160" y="857047"/>
                </a:cubicBezTo>
                <a:lnTo>
                  <a:pt x="3563124" y="857047"/>
                </a:lnTo>
                <a:lnTo>
                  <a:pt x="3550795" y="857047"/>
                </a:lnTo>
                <a:lnTo>
                  <a:pt x="3508932" y="857047"/>
                </a:lnTo>
                <a:cubicBezTo>
                  <a:pt x="3508932" y="857047"/>
                  <a:pt x="3508932" y="857047"/>
                  <a:pt x="3483683" y="857047"/>
                </a:cubicBezTo>
                <a:lnTo>
                  <a:pt x="3464491" y="857047"/>
                </a:lnTo>
                <a:lnTo>
                  <a:pt x="3452740" y="857047"/>
                </a:lnTo>
                <a:lnTo>
                  <a:pt x="3423719" y="857047"/>
                </a:lnTo>
                <a:lnTo>
                  <a:pt x="3370481" y="857047"/>
                </a:lnTo>
                <a:lnTo>
                  <a:pt x="3306946" y="857047"/>
                </a:lnTo>
                <a:lnTo>
                  <a:pt x="3147208" y="857047"/>
                </a:lnTo>
                <a:lnTo>
                  <a:pt x="3114429" y="857047"/>
                </a:lnTo>
                <a:lnTo>
                  <a:pt x="2960658" y="857047"/>
                </a:lnTo>
                <a:lnTo>
                  <a:pt x="2827230" y="857047"/>
                </a:lnTo>
                <a:lnTo>
                  <a:pt x="2712413" y="857047"/>
                </a:lnTo>
                <a:lnTo>
                  <a:pt x="2680242" y="857047"/>
                </a:lnTo>
                <a:lnTo>
                  <a:pt x="2603835" y="857047"/>
                </a:lnTo>
                <a:lnTo>
                  <a:pt x="2455042" y="857047"/>
                </a:lnTo>
                <a:lnTo>
                  <a:pt x="2426415" y="857047"/>
                </a:lnTo>
                <a:lnTo>
                  <a:pt x="2209736" y="857047"/>
                </a:lnTo>
                <a:lnTo>
                  <a:pt x="1893047" y="857047"/>
                </a:lnTo>
                <a:cubicBezTo>
                  <a:pt x="1893047" y="857047"/>
                  <a:pt x="1893047" y="857047"/>
                  <a:pt x="1885034" y="857047"/>
                </a:cubicBezTo>
                <a:lnTo>
                  <a:pt x="1843786" y="857047"/>
                </a:lnTo>
                <a:lnTo>
                  <a:pt x="1828944" y="857047"/>
                </a:lnTo>
                <a:cubicBezTo>
                  <a:pt x="1764840" y="857047"/>
                  <a:pt x="1636634" y="857047"/>
                  <a:pt x="1380221" y="857047"/>
                </a:cubicBezTo>
                <a:lnTo>
                  <a:pt x="1333065" y="857047"/>
                </a:lnTo>
                <a:cubicBezTo>
                  <a:pt x="1136016" y="857047"/>
                  <a:pt x="910816" y="857047"/>
                  <a:pt x="653445" y="857047"/>
                </a:cubicBezTo>
                <a:cubicBezTo>
                  <a:pt x="653445" y="857047"/>
                  <a:pt x="653445" y="857047"/>
                  <a:pt x="0" y="857047"/>
                </a:cubicBezTo>
                <a:cubicBezTo>
                  <a:pt x="0" y="857047"/>
                  <a:pt x="0" y="85704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pic>
        <p:nvPicPr>
          <p:cNvPr id="4" name="內容版面配置區 3" descr="遊戲化PBL">
            <a:extLst>
              <a:ext uri="{FF2B5EF4-FFF2-40B4-BE49-F238E27FC236}">
                <a16:creationId xmlns:a16="http://schemas.microsoft.com/office/drawing/2014/main" id="{1A9ACD57-1729-4CE2-81E3-BCEA61E0610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48794" y="751190"/>
            <a:ext cx="4454513" cy="53437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227769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08ED74B-06F2-4BD5-838F-1AAD0033E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9F586E1-75B5-49B8-9A21-DD14CA0F6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8ECF1231-6B06-42A7-9653-F6A738AACE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DD0D424C-4930-4745-B075-4AF5691E38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8CD110D4-7970-4333-ACA2-F5A0DFCE94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94C2DE85-6DF9-48B6-AC63-963A522421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2B527314-243D-423D-9285-A30290D18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857798C9-0A62-400E-B105-429ABFC4D7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40E214F1-D642-41FF-8FBB-F1484108E9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24EBEFE9-8F4F-41C2-9022-FF9730C4E0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389BEA2F-6457-431A-941E-840A670CA1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D32D9258-EB54-414B-A2D5-4583395695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495967EF-C4BF-4A5F-90E5-A603A66542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253675EB-03CE-4B59-BEBD-4D0D987104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1B90B610-C239-4072-89D4-5835A6190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zh-TW" altLang="en-US" kern="1200">
                <a:latin typeface="+mj-lt"/>
                <a:ea typeface="+mj-ea"/>
                <a:cs typeface="+mj-cs"/>
              </a:rPr>
              <a:t>課程設計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F9CAF6A1-77C7-4ABC-9E4A-E74A8DB16D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6" name="Freeform 27">
              <a:extLst>
                <a:ext uri="{FF2B5EF4-FFF2-40B4-BE49-F238E27FC236}">
                  <a16:creationId xmlns:a16="http://schemas.microsoft.com/office/drawing/2014/main" id="{6B3F65AF-943F-4D0E-B890-AA058F48B3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28">
              <a:extLst>
                <a:ext uri="{FF2B5EF4-FFF2-40B4-BE49-F238E27FC236}">
                  <a16:creationId xmlns:a16="http://schemas.microsoft.com/office/drawing/2014/main" id="{660B5807-5995-44AD-9E16-10337DC83A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29">
              <a:extLst>
                <a:ext uri="{FF2B5EF4-FFF2-40B4-BE49-F238E27FC236}">
                  <a16:creationId xmlns:a16="http://schemas.microsoft.com/office/drawing/2014/main" id="{E80AC2A9-A86D-45A4-B218-B52F22B3E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0">
              <a:extLst>
                <a:ext uri="{FF2B5EF4-FFF2-40B4-BE49-F238E27FC236}">
                  <a16:creationId xmlns:a16="http://schemas.microsoft.com/office/drawing/2014/main" id="{2DB7D344-D8A0-46BE-8BD4-70DEC451E5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1">
              <a:extLst>
                <a:ext uri="{FF2B5EF4-FFF2-40B4-BE49-F238E27FC236}">
                  <a16:creationId xmlns:a16="http://schemas.microsoft.com/office/drawing/2014/main" id="{90B7E18B-6B64-4711-94DE-715DE0CB7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2">
              <a:extLst>
                <a:ext uri="{FF2B5EF4-FFF2-40B4-BE49-F238E27FC236}">
                  <a16:creationId xmlns:a16="http://schemas.microsoft.com/office/drawing/2014/main" id="{7CCF1B9C-A47F-4AC1-8164-F13CD42887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3">
              <a:extLst>
                <a:ext uri="{FF2B5EF4-FFF2-40B4-BE49-F238E27FC236}">
                  <a16:creationId xmlns:a16="http://schemas.microsoft.com/office/drawing/2014/main" id="{A7694E0F-733F-4E78-A250-B7840DA06E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4">
              <a:extLst>
                <a:ext uri="{FF2B5EF4-FFF2-40B4-BE49-F238E27FC236}">
                  <a16:creationId xmlns:a16="http://schemas.microsoft.com/office/drawing/2014/main" id="{7DE4B38A-BCE4-48FC-9109-41F73413B1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5">
              <a:extLst>
                <a:ext uri="{FF2B5EF4-FFF2-40B4-BE49-F238E27FC236}">
                  <a16:creationId xmlns:a16="http://schemas.microsoft.com/office/drawing/2014/main" id="{36605C57-20A9-46A2-A6DB-2EA83ADC94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6">
              <a:extLst>
                <a:ext uri="{FF2B5EF4-FFF2-40B4-BE49-F238E27FC236}">
                  <a16:creationId xmlns:a16="http://schemas.microsoft.com/office/drawing/2014/main" id="{23EFA4B2-9313-4409-9BAE-FC04D2AF1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37">
              <a:extLst>
                <a:ext uri="{FF2B5EF4-FFF2-40B4-BE49-F238E27FC236}">
                  <a16:creationId xmlns:a16="http://schemas.microsoft.com/office/drawing/2014/main" id="{C8A794CC-8846-4A65-8227-1001468DB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7" name="Freeform 38">
              <a:extLst>
                <a:ext uri="{FF2B5EF4-FFF2-40B4-BE49-F238E27FC236}">
                  <a16:creationId xmlns:a16="http://schemas.microsoft.com/office/drawing/2014/main" id="{87046215-2C6C-4EFD-9689-6EBF98CA9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CC9387DA-2D8E-4E5D-BD65-274370B659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1" name="Freeform 11">
            <a:extLst>
              <a:ext uri="{FF2B5EF4-FFF2-40B4-BE49-F238E27FC236}">
                <a16:creationId xmlns:a16="http://schemas.microsoft.com/office/drawing/2014/main" id="{18BFC65B-9706-4EE1-8B75-FEEC1C530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graphicFrame>
        <p:nvGraphicFramePr>
          <p:cNvPr id="4" name="組織圖 12">
            <a:extLst>
              <a:ext uri="{FF2B5EF4-FFF2-40B4-BE49-F238E27FC236}">
                <a16:creationId xmlns:a16="http://schemas.microsoft.com/office/drawing/2014/main" id="{EF88E34C-ED9E-4886-B548-0450DDD98C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5141541"/>
              </p:ext>
            </p:extLst>
          </p:nvPr>
        </p:nvGraphicFramePr>
        <p:xfrm>
          <a:off x="1481984" y="1802997"/>
          <a:ext cx="10022627" cy="43406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750358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5898079-081F-4617-AC6B-4290266737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B5E4ED14-DCFE-4560-992E-EBEA99332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5122652" cy="125989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zh-TW" altLang="en-US"/>
              <a:t>理想家園</a:t>
            </a:r>
            <a:endParaRPr lang="en-US" altLang="zh-TW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B829EC8-5B3D-469E-942E-5E6E569E5C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圖片 4" descr="一張含有 路 的圖片&#10;&#10;描述是以高可信度產生">
            <a:extLst>
              <a:ext uri="{FF2B5EF4-FFF2-40B4-BE49-F238E27FC236}">
                <a16:creationId xmlns:a16="http://schemas.microsoft.com/office/drawing/2014/main" id="{AD5360F7-E535-4151-92FA-7343C5899ED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25" y="1905000"/>
            <a:ext cx="4797921" cy="2698831"/>
          </a:xfrm>
          <a:prstGeom prst="rect">
            <a:avLst/>
          </a:prstGeom>
        </p:spPr>
      </p:pic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7D603961-45A8-429E-AB6E-338D8326B578}"/>
              </a:ext>
            </a:extLst>
          </p:cNvPr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24277" y="1904999"/>
            <a:ext cx="5363268" cy="2698831"/>
          </a:xfrm>
          <a:prstGeom prst="rect">
            <a:avLst/>
          </a:prstGeom>
          <a:noFill/>
        </p:spPr>
      </p:pic>
      <p:sp>
        <p:nvSpPr>
          <p:cNvPr id="16" name="Freeform 12">
            <a:extLst>
              <a:ext uri="{FF2B5EF4-FFF2-40B4-BE49-F238E27FC236}">
                <a16:creationId xmlns:a16="http://schemas.microsoft.com/office/drawing/2014/main" id="{55D72A3F-A083-4502-838A-2C32C98002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077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F4C104D-5F30-4811-9376-566B26E47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852A2C72-8D9A-4412-A9A7-3868FB38A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3650279" cy="125989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zh-TW" altLang="en-US" kern="1200" dirty="0">
                <a:latin typeface="+mj-lt"/>
                <a:ea typeface="+mj-ea"/>
                <a:cs typeface="+mj-cs"/>
              </a:rPr>
              <a:t>職能模型發展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15E34B-5D02-4E01-A936-E8E1C0AB6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FF4BA01C-9D15-4958-9F1D-23273830C0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3889" y="1727197"/>
            <a:ext cx="9248857" cy="4485697"/>
          </a:xfrm>
          <a:prstGeom prst="rect">
            <a:avLst/>
          </a:prstGeom>
        </p:spPr>
      </p:pic>
      <p:sp>
        <p:nvSpPr>
          <p:cNvPr id="15" name="Freeform 11">
            <a:extLst>
              <a:ext uri="{FF2B5EF4-FFF2-40B4-BE49-F238E27FC236}">
                <a16:creationId xmlns:a16="http://schemas.microsoft.com/office/drawing/2014/main" id="{7DE3414B-B032-4710-A468-D3285E38C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4462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073237B-D536-4B4C-8928-3510CB0F89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A3CA6D71-00AD-4F4D-AC6F-F3BA4EF25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3650279" cy="125989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zh-TW" altLang="en-US"/>
              <a:t>訓練課程規劃</a:t>
            </a:r>
            <a:endParaRPr lang="en-US" altLang="zh-TW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88B1383-B33A-45D9-AF5F-DD1522135A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F56ABF2A-FA9A-4878-91C1-274321DFD4DD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l="36730" t="22095" r="23579" b="1481"/>
          <a:stretch/>
        </p:blipFill>
        <p:spPr bwMode="auto">
          <a:xfrm>
            <a:off x="1786288" y="1646975"/>
            <a:ext cx="3394925" cy="4167237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0000D793-6282-4A40-BB15-0C67BAA98E61}"/>
              </a:ext>
            </a:extLst>
          </p:cNvPr>
          <p:cNvPicPr/>
          <p:nvPr/>
        </p:nvPicPr>
        <p:blipFill rotWithShape="1">
          <a:blip r:embed="rId3"/>
          <a:srcRect l="36729" t="22461" r="23195" b="634"/>
          <a:stretch/>
        </p:blipFill>
        <p:spPr bwMode="auto">
          <a:xfrm>
            <a:off x="6318277" y="1724891"/>
            <a:ext cx="3394926" cy="4153178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Freeform 11">
            <a:extLst>
              <a:ext uri="{FF2B5EF4-FFF2-40B4-BE49-F238E27FC236}">
                <a16:creationId xmlns:a16="http://schemas.microsoft.com/office/drawing/2014/main" id="{ADD2565E-493E-4545-99C0-2F033FAF94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0631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3DEC1752-94F0-4AEF-A32A-938602DCB8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zh-TW" altLang="en-US" sz="3200">
                <a:solidFill>
                  <a:schemeClr val="bg1"/>
                </a:solidFill>
              </a:rPr>
              <a:t>研究流程</a:t>
            </a:r>
          </a:p>
        </p:txBody>
      </p:sp>
      <p:sp>
        <p:nvSpPr>
          <p:cNvPr id="11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內容版面配置區 3">
            <a:extLst>
              <a:ext uri="{FF2B5EF4-FFF2-40B4-BE49-F238E27FC236}">
                <a16:creationId xmlns:a16="http://schemas.microsoft.com/office/drawing/2014/main" id="{0E943565-CC0F-4DDB-AD5C-6FEFD62BA7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9578639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10315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FDBB122-AE32-48BC-B233-95408B63C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研究時程</a:t>
            </a:r>
          </a:p>
        </p:txBody>
      </p:sp>
      <p:graphicFrame>
        <p:nvGraphicFramePr>
          <p:cNvPr id="4" name="內容版面配置區 3">
            <a:extLst>
              <a:ext uri="{FF2B5EF4-FFF2-40B4-BE49-F238E27FC236}">
                <a16:creationId xmlns:a16="http://schemas.microsoft.com/office/drawing/2014/main" id="{BB0FBD3E-6279-4BD6-A232-FEF63107BB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7457158"/>
              </p:ext>
            </p:extLst>
          </p:nvPr>
        </p:nvGraphicFramePr>
        <p:xfrm>
          <a:off x="2589213" y="2133600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69593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3F4C104D-5F30-4811-9376-566B26E47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118019F4-B075-429D-8703-5C8A196BA7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3650279" cy="1259894"/>
          </a:xfrm>
        </p:spPr>
        <p:txBody>
          <a:bodyPr>
            <a:normAutofit/>
          </a:bodyPr>
          <a:lstStyle/>
          <a:p>
            <a:r>
              <a:rPr lang="zh-TW" altLang="en-US" dirty="0"/>
              <a:t>考試成績匯出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815E34B-5D02-4E01-A936-E8E1C0AB6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CB1E33DA-AEBE-4B0D-B185-2F9571806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225" y="2133600"/>
            <a:ext cx="3650278" cy="3759253"/>
          </a:xfrm>
        </p:spPr>
        <p:txBody>
          <a:bodyPr>
            <a:normAutofit/>
          </a:bodyPr>
          <a:lstStyle/>
          <a:p>
            <a:r>
              <a:rPr lang="zh-TW" altLang="en-US" sz="2000" dirty="0"/>
              <a:t>匯出前測與後測資料</a:t>
            </a:r>
            <a:endParaRPr lang="en-US" altLang="zh-TW" sz="2000" dirty="0"/>
          </a:p>
          <a:p>
            <a:endParaRPr lang="en-US" altLang="zh-TW" sz="2000" dirty="0"/>
          </a:p>
          <a:p>
            <a:r>
              <a:rPr lang="zh-TW" altLang="en-US" sz="2000" dirty="0"/>
              <a:t>選擇統計數據</a:t>
            </a:r>
            <a:endParaRPr lang="en-US" altLang="zh-TW" sz="2000" dirty="0"/>
          </a:p>
          <a:p>
            <a:endParaRPr lang="en-US" sz="2000" dirty="0"/>
          </a:p>
          <a:p>
            <a:r>
              <a:rPr lang="zh-TW" altLang="en-US" sz="2000" dirty="0"/>
              <a:t>匯出後為</a:t>
            </a:r>
            <a:r>
              <a:rPr lang="en-US" altLang="zh-TW" sz="2000" dirty="0"/>
              <a:t>Excel</a:t>
            </a:r>
            <a:r>
              <a:rPr lang="zh-TW" altLang="en-US" sz="2000" dirty="0"/>
              <a:t>檔</a:t>
            </a:r>
            <a:endParaRPr lang="en-US" sz="2000" dirty="0"/>
          </a:p>
        </p:txBody>
      </p:sp>
      <p:pic>
        <p:nvPicPr>
          <p:cNvPr id="6" name="內容版面配置區 5" descr="一張含有 螢幕擷取畫面, 電腦 的圖片&#10;&#10;自動產生的描述">
            <a:extLst>
              <a:ext uri="{FF2B5EF4-FFF2-40B4-BE49-F238E27FC236}">
                <a16:creationId xmlns:a16="http://schemas.microsoft.com/office/drawing/2014/main" id="{CF2F6DB2-87D4-4BEE-8052-EBB8909F7C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682" y="1302635"/>
            <a:ext cx="8332516" cy="4666209"/>
          </a:xfrm>
          <a:prstGeom prst="rect">
            <a:avLst/>
          </a:prstGeom>
        </p:spPr>
      </p:pic>
      <p:sp>
        <p:nvSpPr>
          <p:cNvPr id="26" name="Freeform 11">
            <a:extLst>
              <a:ext uri="{FF2B5EF4-FFF2-40B4-BE49-F238E27FC236}">
                <a16:creationId xmlns:a16="http://schemas.microsoft.com/office/drawing/2014/main" id="{7DE3414B-B032-4710-A468-D3285E38C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8152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F4C104D-5F30-4811-9376-566B26E47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CE11B5DC-023B-4407-8D81-3F8182FF9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3650279" cy="1259894"/>
          </a:xfrm>
        </p:spPr>
        <p:txBody>
          <a:bodyPr>
            <a:normAutofit/>
          </a:bodyPr>
          <a:lstStyle/>
          <a:p>
            <a:r>
              <a:rPr lang="en-US" altLang="zh-TW" dirty="0"/>
              <a:t>Excel</a:t>
            </a:r>
            <a:r>
              <a:rPr lang="zh-TW" altLang="en-US" dirty="0"/>
              <a:t>匯出檔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815E34B-5D02-4E01-A936-E8E1C0AB6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3F8C23E-FDE8-4123-83AB-54186235AB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225" y="2133600"/>
            <a:ext cx="3650278" cy="3759253"/>
          </a:xfrm>
        </p:spPr>
        <p:txBody>
          <a:bodyPr>
            <a:normAutofit/>
          </a:bodyPr>
          <a:lstStyle/>
          <a:p>
            <a:r>
              <a:rPr lang="zh-TW" altLang="en-US" sz="2000" dirty="0"/>
              <a:t>將前後測成績彙整到</a:t>
            </a:r>
            <a:r>
              <a:rPr lang="en-US" altLang="zh-TW" sz="2000" dirty="0"/>
              <a:t>SPSS</a:t>
            </a:r>
            <a:r>
              <a:rPr lang="zh-TW" altLang="en-US" sz="2000" dirty="0"/>
              <a:t>中</a:t>
            </a:r>
            <a:endParaRPr lang="en-US" altLang="zh-TW" sz="2000" dirty="0"/>
          </a:p>
          <a:p>
            <a:endParaRPr lang="en-US" altLang="zh-TW" sz="2000" dirty="0"/>
          </a:p>
          <a:p>
            <a:r>
              <a:rPr lang="zh-TW" altLang="en-US" sz="2000" dirty="0"/>
              <a:t>只保留前後測都有考試之成績</a:t>
            </a:r>
            <a:endParaRPr lang="en-US" altLang="zh-TW" sz="2000" dirty="0"/>
          </a:p>
          <a:p>
            <a:endParaRPr lang="en-US" sz="2000" dirty="0"/>
          </a:p>
          <a:p>
            <a:r>
              <a:rPr lang="zh-TW" altLang="en-US" sz="2000" dirty="0"/>
              <a:t>進行相依性</a:t>
            </a:r>
            <a:r>
              <a:rPr lang="en-US" altLang="zh-TW" sz="2000" dirty="0"/>
              <a:t>t</a:t>
            </a:r>
            <a:r>
              <a:rPr lang="zh-TW" altLang="en-US" sz="2000" dirty="0"/>
              <a:t>檢定</a:t>
            </a:r>
            <a:endParaRPr lang="en-US" sz="2000" dirty="0"/>
          </a:p>
        </p:txBody>
      </p:sp>
      <p:pic>
        <p:nvPicPr>
          <p:cNvPr id="5" name="內容版面配置區 4" descr="一張含有 螢幕擷取畫面 的圖片&#10;&#10;自動產生的描述">
            <a:extLst>
              <a:ext uri="{FF2B5EF4-FFF2-40B4-BE49-F238E27FC236}">
                <a16:creationId xmlns:a16="http://schemas.microsoft.com/office/drawing/2014/main" id="{4D131F32-406A-4EA3-A061-9BAD311466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543" y="1032630"/>
            <a:ext cx="6953577" cy="4467673"/>
          </a:xfrm>
          <a:prstGeom prst="rect">
            <a:avLst/>
          </a:prstGeom>
        </p:spPr>
      </p:pic>
      <p:sp>
        <p:nvSpPr>
          <p:cNvPr id="16" name="Freeform 11">
            <a:extLst>
              <a:ext uri="{FF2B5EF4-FFF2-40B4-BE49-F238E27FC236}">
                <a16:creationId xmlns:a16="http://schemas.microsoft.com/office/drawing/2014/main" id="{7DE3414B-B032-4710-A468-D3285E38C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4360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F4C104D-5F30-4811-9376-566B26E47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363A9341-FE98-4086-8221-8726A63FD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3650279" cy="1259894"/>
          </a:xfrm>
        </p:spPr>
        <p:txBody>
          <a:bodyPr>
            <a:normAutofit/>
          </a:bodyPr>
          <a:lstStyle/>
          <a:p>
            <a:r>
              <a:rPr lang="en-US" altLang="zh-TW" dirty="0"/>
              <a:t>SPSS </a:t>
            </a:r>
            <a:r>
              <a:rPr lang="zh-TW" altLang="en-US" dirty="0"/>
              <a:t>資料集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815E34B-5D02-4E01-A936-E8E1C0AB6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0ACC4FA-3B40-4216-A971-5230604530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225" y="2133600"/>
            <a:ext cx="3650278" cy="3759253"/>
          </a:xfrm>
        </p:spPr>
        <p:txBody>
          <a:bodyPr>
            <a:normAutofit/>
          </a:bodyPr>
          <a:lstStyle/>
          <a:p>
            <a:r>
              <a:rPr lang="zh-TW" altLang="en-US" sz="2000" dirty="0"/>
              <a:t>將遺漏值去除</a:t>
            </a:r>
            <a:endParaRPr lang="en-US" altLang="zh-TW" sz="2000" dirty="0"/>
          </a:p>
          <a:p>
            <a:endParaRPr lang="en-US" sz="2000" dirty="0"/>
          </a:p>
          <a:p>
            <a:r>
              <a:rPr lang="zh-TW" altLang="en-US" sz="2000" dirty="0"/>
              <a:t>開始進行分析</a:t>
            </a:r>
            <a:endParaRPr lang="en-US" sz="2000" dirty="0"/>
          </a:p>
        </p:txBody>
      </p:sp>
      <p:pic>
        <p:nvPicPr>
          <p:cNvPr id="5" name="內容版面配置區 4" descr="一張含有 螢幕擷取畫面 的圖片&#10;&#10;自動產生的描述">
            <a:extLst>
              <a:ext uri="{FF2B5EF4-FFF2-40B4-BE49-F238E27FC236}">
                <a16:creationId xmlns:a16="http://schemas.microsoft.com/office/drawing/2014/main" id="{6A0918A6-3971-45DA-95C0-BCE1F956E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869" y="800428"/>
            <a:ext cx="8246499" cy="5257143"/>
          </a:xfrm>
          <a:prstGeom prst="rect">
            <a:avLst/>
          </a:prstGeom>
        </p:spPr>
      </p:pic>
      <p:sp>
        <p:nvSpPr>
          <p:cNvPr id="16" name="Freeform 11">
            <a:extLst>
              <a:ext uri="{FF2B5EF4-FFF2-40B4-BE49-F238E27FC236}">
                <a16:creationId xmlns:a16="http://schemas.microsoft.com/office/drawing/2014/main" id="{7DE3414B-B032-4710-A468-D3285E38C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7804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3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32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7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8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9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0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1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2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3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45" name="Rectangle 44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7" name="Freeform 6">
            <a:extLst>
              <a:ext uri="{FF2B5EF4-FFF2-40B4-BE49-F238E27FC236}">
                <a16:creationId xmlns:a16="http://schemas.microsoft.com/office/drawing/2014/main" id="{3623DEAC-F39C-45D6-86DC-1033F64295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id="{A692209D-B607-46C3-8560-07AF722916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94874638-CF15-4908-BC4B-4908744D0B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4639734" cy="6858000"/>
          </a:xfrm>
          <a:prstGeom prst="rect">
            <a:avLst/>
          </a:prstGeom>
          <a:solidFill>
            <a:schemeClr val="tx2">
              <a:lumMod val="50000"/>
              <a:alpha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0FF7CD1E-3434-4FC4-999F-3DC17AB70B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279" y="967417"/>
            <a:ext cx="3778870" cy="39432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z="4000">
                <a:solidFill>
                  <a:srgbClr val="FEFFFF"/>
                </a:solidFill>
              </a:rPr>
              <a:t>成對樣本</a:t>
            </a:r>
            <a:r>
              <a:rPr lang="en-US" altLang="zh-TW" sz="4000">
                <a:solidFill>
                  <a:srgbClr val="FEFFFF"/>
                </a:solidFill>
              </a:rPr>
              <a:t>T</a:t>
            </a:r>
            <a:r>
              <a:rPr lang="zh-TW" altLang="en-US" sz="4000">
                <a:solidFill>
                  <a:srgbClr val="FEFFFF"/>
                </a:solidFill>
              </a:rPr>
              <a:t>檢定</a:t>
            </a:r>
          </a:p>
        </p:txBody>
      </p:sp>
      <p:sp>
        <p:nvSpPr>
          <p:cNvPr id="53" name="Freeform 5">
            <a:extLst>
              <a:ext uri="{FF2B5EF4-FFF2-40B4-BE49-F238E27FC236}">
                <a16:creationId xmlns:a16="http://schemas.microsoft.com/office/drawing/2014/main" id="{5F1B8348-CD6E-4561-A704-C232D9A26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5033007"/>
            <a:ext cx="5404022" cy="857047"/>
          </a:xfrm>
          <a:custGeom>
            <a:avLst/>
            <a:gdLst>
              <a:gd name="T0" fmla="*/ 1114 w 1117"/>
              <a:gd name="T1" fmla="*/ 77 h 163"/>
              <a:gd name="T2" fmla="*/ 1040 w 1117"/>
              <a:gd name="T3" fmla="*/ 3 h 163"/>
              <a:gd name="T4" fmla="*/ 1039 w 1117"/>
              <a:gd name="T5" fmla="*/ 2 h 163"/>
              <a:gd name="T6" fmla="*/ 1034 w 1117"/>
              <a:gd name="T7" fmla="*/ 0 h 163"/>
              <a:gd name="T8" fmla="*/ 578 w 1117"/>
              <a:gd name="T9" fmla="*/ 0 h 163"/>
              <a:gd name="T10" fmla="*/ 562 w 1117"/>
              <a:gd name="T11" fmla="*/ 0 h 163"/>
              <a:gd name="T12" fmla="*/ 440 w 1117"/>
              <a:gd name="T13" fmla="*/ 0 h 163"/>
              <a:gd name="T14" fmla="*/ 106 w 1117"/>
              <a:gd name="T15" fmla="*/ 0 h 163"/>
              <a:gd name="T16" fmla="*/ 0 w 1117"/>
              <a:gd name="T17" fmla="*/ 0 h 163"/>
              <a:gd name="T18" fmla="*/ 0 w 1117"/>
              <a:gd name="T19" fmla="*/ 163 h 163"/>
              <a:gd name="T20" fmla="*/ 106 w 1117"/>
              <a:gd name="T21" fmla="*/ 163 h 163"/>
              <a:gd name="T22" fmla="*/ 440 w 1117"/>
              <a:gd name="T23" fmla="*/ 163 h 163"/>
              <a:gd name="T24" fmla="*/ 562 w 1117"/>
              <a:gd name="T25" fmla="*/ 163 h 163"/>
              <a:gd name="T26" fmla="*/ 578 w 1117"/>
              <a:gd name="T27" fmla="*/ 163 h 163"/>
              <a:gd name="T28" fmla="*/ 1034 w 1117"/>
              <a:gd name="T29" fmla="*/ 163 h 163"/>
              <a:gd name="T30" fmla="*/ 1039 w 1117"/>
              <a:gd name="T31" fmla="*/ 161 h 163"/>
              <a:gd name="T32" fmla="*/ 1040 w 1117"/>
              <a:gd name="T33" fmla="*/ 160 h 163"/>
              <a:gd name="T34" fmla="*/ 1114 w 1117"/>
              <a:gd name="T35" fmla="*/ 86 h 163"/>
              <a:gd name="T36" fmla="*/ 1114 w 1117"/>
              <a:gd name="T37" fmla="*/ 77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17" h="163">
                <a:moveTo>
                  <a:pt x="1114" y="77"/>
                </a:moveTo>
                <a:cubicBezTo>
                  <a:pt x="1040" y="3"/>
                  <a:pt x="1040" y="3"/>
                  <a:pt x="1040" y="3"/>
                </a:cubicBezTo>
                <a:cubicBezTo>
                  <a:pt x="1040" y="2"/>
                  <a:pt x="1039" y="2"/>
                  <a:pt x="1039" y="2"/>
                </a:cubicBezTo>
                <a:cubicBezTo>
                  <a:pt x="1038" y="1"/>
                  <a:pt x="1036" y="0"/>
                  <a:pt x="1034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40" y="0"/>
                  <a:pt x="440" y="0"/>
                  <a:pt x="440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40" y="163"/>
                  <a:pt x="440" y="163"/>
                  <a:pt x="440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8" y="163"/>
                  <a:pt x="578" y="163"/>
                  <a:pt x="578" y="163"/>
                </a:cubicBezTo>
                <a:cubicBezTo>
                  <a:pt x="1034" y="163"/>
                  <a:pt x="1034" y="163"/>
                  <a:pt x="1034" y="163"/>
                </a:cubicBezTo>
                <a:cubicBezTo>
                  <a:pt x="1036" y="163"/>
                  <a:pt x="1038" y="162"/>
                  <a:pt x="1039" y="161"/>
                </a:cubicBezTo>
                <a:cubicBezTo>
                  <a:pt x="1039" y="160"/>
                  <a:pt x="1040" y="160"/>
                  <a:pt x="1040" y="160"/>
                </a:cubicBezTo>
                <a:cubicBezTo>
                  <a:pt x="1114" y="86"/>
                  <a:pt x="1114" y="86"/>
                  <a:pt x="1114" y="86"/>
                </a:cubicBezTo>
                <a:cubicBezTo>
                  <a:pt x="1117" y="83"/>
                  <a:pt x="1117" y="79"/>
                  <a:pt x="1114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95CA6B2-4501-4291-8EAB-399DF81C49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279" y="5189400"/>
            <a:ext cx="3778870" cy="5442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zh-TW" altLang="en-US" sz="1600" dirty="0">
                <a:solidFill>
                  <a:srgbClr val="FEFFFF"/>
                </a:solidFill>
              </a:rPr>
              <a:t>選擇成對樣本</a:t>
            </a:r>
            <a:r>
              <a:rPr lang="en-US" altLang="zh-TW" sz="1600" dirty="0">
                <a:solidFill>
                  <a:srgbClr val="FEFFFF"/>
                </a:solidFill>
              </a:rPr>
              <a:t>T</a:t>
            </a:r>
            <a:r>
              <a:rPr lang="zh-TW" altLang="en-US" sz="1600" dirty="0">
                <a:solidFill>
                  <a:srgbClr val="FEFFFF"/>
                </a:solidFill>
              </a:rPr>
              <a:t>檢定</a:t>
            </a:r>
            <a:endParaRPr lang="en-US" sz="1600" dirty="0">
              <a:solidFill>
                <a:srgbClr val="FEFFFF"/>
              </a:solidFill>
            </a:endParaRPr>
          </a:p>
        </p:txBody>
      </p:sp>
      <p:pic>
        <p:nvPicPr>
          <p:cNvPr id="5" name="內容版面配置區 4" descr="一張含有 螢幕擷取畫面, 電腦, 監視器, 膝上型電腦 的圖片&#10;&#10;自動產生的描述">
            <a:extLst>
              <a:ext uri="{FF2B5EF4-FFF2-40B4-BE49-F238E27FC236}">
                <a16:creationId xmlns:a16="http://schemas.microsoft.com/office/drawing/2014/main" id="{CE604DB9-6614-41B2-B1C9-FF749551437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295" b="-1"/>
          <a:stretch/>
        </p:blipFill>
        <p:spPr>
          <a:xfrm>
            <a:off x="5438510" y="480160"/>
            <a:ext cx="6844497" cy="6198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8468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22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3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36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7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8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9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0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1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2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3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4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5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6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7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49" name="Rectangle 48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" name="Freeform 6">
            <a:extLst>
              <a:ext uri="{FF2B5EF4-FFF2-40B4-BE49-F238E27FC236}">
                <a16:creationId xmlns:a16="http://schemas.microsoft.com/office/drawing/2014/main" id="{3623DEAC-F39C-45D6-86DC-1033F64295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53" name="Rectangle 52">
            <a:extLst>
              <a:ext uri="{FF2B5EF4-FFF2-40B4-BE49-F238E27FC236}">
                <a16:creationId xmlns:a16="http://schemas.microsoft.com/office/drawing/2014/main" id="{A692209D-B607-46C3-8560-07AF722916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4874638-CF15-4908-BC4B-4908744D0B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4639734" cy="6858000"/>
          </a:xfrm>
          <a:prstGeom prst="rect">
            <a:avLst/>
          </a:prstGeom>
          <a:solidFill>
            <a:schemeClr val="tx2">
              <a:lumMod val="50000"/>
              <a:alpha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07EA93C0-FAE1-416E-B3EA-70EE4E6C7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279" y="967417"/>
            <a:ext cx="3778870" cy="39432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z="4000">
                <a:solidFill>
                  <a:srgbClr val="FEFFFF"/>
                </a:solidFill>
              </a:rPr>
              <a:t>成對樣本</a:t>
            </a:r>
            <a:r>
              <a:rPr lang="en-US" altLang="zh-TW" sz="4000">
                <a:solidFill>
                  <a:srgbClr val="FEFFFF"/>
                </a:solidFill>
              </a:rPr>
              <a:t>t</a:t>
            </a:r>
            <a:r>
              <a:rPr lang="zh-TW" altLang="en-US" sz="4000">
                <a:solidFill>
                  <a:srgbClr val="FEFFFF"/>
                </a:solidFill>
              </a:rPr>
              <a:t>檢定</a:t>
            </a:r>
          </a:p>
        </p:txBody>
      </p:sp>
      <p:sp>
        <p:nvSpPr>
          <p:cNvPr id="57" name="Freeform 5">
            <a:extLst>
              <a:ext uri="{FF2B5EF4-FFF2-40B4-BE49-F238E27FC236}">
                <a16:creationId xmlns:a16="http://schemas.microsoft.com/office/drawing/2014/main" id="{5F1B8348-CD6E-4561-A704-C232D9A26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5033007"/>
            <a:ext cx="5404022" cy="857047"/>
          </a:xfrm>
          <a:custGeom>
            <a:avLst/>
            <a:gdLst>
              <a:gd name="T0" fmla="*/ 1114 w 1117"/>
              <a:gd name="T1" fmla="*/ 77 h 163"/>
              <a:gd name="T2" fmla="*/ 1040 w 1117"/>
              <a:gd name="T3" fmla="*/ 3 h 163"/>
              <a:gd name="T4" fmla="*/ 1039 w 1117"/>
              <a:gd name="T5" fmla="*/ 2 h 163"/>
              <a:gd name="T6" fmla="*/ 1034 w 1117"/>
              <a:gd name="T7" fmla="*/ 0 h 163"/>
              <a:gd name="T8" fmla="*/ 578 w 1117"/>
              <a:gd name="T9" fmla="*/ 0 h 163"/>
              <a:gd name="T10" fmla="*/ 562 w 1117"/>
              <a:gd name="T11" fmla="*/ 0 h 163"/>
              <a:gd name="T12" fmla="*/ 440 w 1117"/>
              <a:gd name="T13" fmla="*/ 0 h 163"/>
              <a:gd name="T14" fmla="*/ 106 w 1117"/>
              <a:gd name="T15" fmla="*/ 0 h 163"/>
              <a:gd name="T16" fmla="*/ 0 w 1117"/>
              <a:gd name="T17" fmla="*/ 0 h 163"/>
              <a:gd name="T18" fmla="*/ 0 w 1117"/>
              <a:gd name="T19" fmla="*/ 163 h 163"/>
              <a:gd name="T20" fmla="*/ 106 w 1117"/>
              <a:gd name="T21" fmla="*/ 163 h 163"/>
              <a:gd name="T22" fmla="*/ 440 w 1117"/>
              <a:gd name="T23" fmla="*/ 163 h 163"/>
              <a:gd name="T24" fmla="*/ 562 w 1117"/>
              <a:gd name="T25" fmla="*/ 163 h 163"/>
              <a:gd name="T26" fmla="*/ 578 w 1117"/>
              <a:gd name="T27" fmla="*/ 163 h 163"/>
              <a:gd name="T28" fmla="*/ 1034 w 1117"/>
              <a:gd name="T29" fmla="*/ 163 h 163"/>
              <a:gd name="T30" fmla="*/ 1039 w 1117"/>
              <a:gd name="T31" fmla="*/ 161 h 163"/>
              <a:gd name="T32" fmla="*/ 1040 w 1117"/>
              <a:gd name="T33" fmla="*/ 160 h 163"/>
              <a:gd name="T34" fmla="*/ 1114 w 1117"/>
              <a:gd name="T35" fmla="*/ 86 h 163"/>
              <a:gd name="T36" fmla="*/ 1114 w 1117"/>
              <a:gd name="T37" fmla="*/ 77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17" h="163">
                <a:moveTo>
                  <a:pt x="1114" y="77"/>
                </a:moveTo>
                <a:cubicBezTo>
                  <a:pt x="1040" y="3"/>
                  <a:pt x="1040" y="3"/>
                  <a:pt x="1040" y="3"/>
                </a:cubicBezTo>
                <a:cubicBezTo>
                  <a:pt x="1040" y="2"/>
                  <a:pt x="1039" y="2"/>
                  <a:pt x="1039" y="2"/>
                </a:cubicBezTo>
                <a:cubicBezTo>
                  <a:pt x="1038" y="1"/>
                  <a:pt x="1036" y="0"/>
                  <a:pt x="1034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40" y="0"/>
                  <a:pt x="440" y="0"/>
                  <a:pt x="440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40" y="163"/>
                  <a:pt x="440" y="163"/>
                  <a:pt x="440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8" y="163"/>
                  <a:pt x="578" y="163"/>
                  <a:pt x="578" y="163"/>
                </a:cubicBezTo>
                <a:cubicBezTo>
                  <a:pt x="1034" y="163"/>
                  <a:pt x="1034" y="163"/>
                  <a:pt x="1034" y="163"/>
                </a:cubicBezTo>
                <a:cubicBezTo>
                  <a:pt x="1036" y="163"/>
                  <a:pt x="1038" y="162"/>
                  <a:pt x="1039" y="161"/>
                </a:cubicBezTo>
                <a:cubicBezTo>
                  <a:pt x="1039" y="160"/>
                  <a:pt x="1040" y="160"/>
                  <a:pt x="1040" y="160"/>
                </a:cubicBezTo>
                <a:cubicBezTo>
                  <a:pt x="1114" y="86"/>
                  <a:pt x="1114" y="86"/>
                  <a:pt x="1114" y="86"/>
                </a:cubicBezTo>
                <a:cubicBezTo>
                  <a:pt x="1117" y="83"/>
                  <a:pt x="1117" y="79"/>
                  <a:pt x="1114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7E9EE10-F317-4C46-90CA-46A6DA8B39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279" y="5189400"/>
            <a:ext cx="3778870" cy="5442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zh-TW" altLang="en-US" sz="1600">
                <a:solidFill>
                  <a:srgbClr val="FEFFFF"/>
                </a:solidFill>
              </a:rPr>
              <a:t>選擇前後測</a:t>
            </a:r>
            <a:endParaRPr lang="en-US" sz="1600">
              <a:solidFill>
                <a:srgbClr val="FEFFFF"/>
              </a:solidFill>
            </a:endParaRPr>
          </a:p>
        </p:txBody>
      </p:sp>
      <p:pic>
        <p:nvPicPr>
          <p:cNvPr id="5" name="內容版面配置區 4" descr="一張含有 螢幕擷取畫面 的圖片&#10;&#10;自動產生的描述">
            <a:extLst>
              <a:ext uri="{FF2B5EF4-FFF2-40B4-BE49-F238E27FC236}">
                <a16:creationId xmlns:a16="http://schemas.microsoft.com/office/drawing/2014/main" id="{AA63FBD6-D67C-482D-AE85-29EE7683630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89" r="6849" b="-1"/>
          <a:stretch/>
        </p:blipFill>
        <p:spPr>
          <a:xfrm>
            <a:off x="5473554" y="929955"/>
            <a:ext cx="6640160" cy="5015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7539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3776B41-899F-41B6-922B-51133133C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分析結果</a:t>
            </a:r>
          </a:p>
        </p:txBody>
      </p:sp>
      <p:graphicFrame>
        <p:nvGraphicFramePr>
          <p:cNvPr id="4" name="物件 1">
            <a:extLst>
              <a:ext uri="{FF2B5EF4-FFF2-40B4-BE49-F238E27FC236}">
                <a16:creationId xmlns:a16="http://schemas.microsoft.com/office/drawing/2014/main" id="{5C452A58-7B6F-4E3C-AC6B-3E94E6C6B140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8462757"/>
              </p:ext>
            </p:extLst>
          </p:nvPr>
        </p:nvGraphicFramePr>
        <p:xfrm>
          <a:off x="934410" y="2128328"/>
          <a:ext cx="11697610" cy="23397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Worksheet" r:id="rId3" imgW="9253447" imgH="1290467" progId="Excel.Sheet.8">
                  <p:embed/>
                </p:oleObj>
              </mc:Choice>
              <mc:Fallback>
                <p:oleObj name="Worksheet" r:id="rId3" imgW="9253447" imgH="1290467" progId="Excel.Sheet.8">
                  <p:embed/>
                  <p:pic>
                    <p:nvPicPr>
                      <p:cNvPr id="4" name="物件 1">
                        <a:extLst>
                          <a:ext uri="{FF2B5EF4-FFF2-40B4-BE49-F238E27FC236}">
                            <a16:creationId xmlns:a16="http://schemas.microsoft.com/office/drawing/2014/main" id="{4950147B-7704-4B67-B04F-6A1429C5BD2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4410" y="2128328"/>
                        <a:ext cx="11697610" cy="233976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287939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018D786-F659-484B-B13E-E988FE1570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實驗設計</a:t>
            </a:r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E1D15B6C-1E51-4297-A8A3-38BCF6F71D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1386" t="12285" r="32618" b="9977"/>
          <a:stretch/>
        </p:blipFill>
        <p:spPr>
          <a:xfrm>
            <a:off x="4731327" y="441532"/>
            <a:ext cx="6553199" cy="6229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1760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7CF4B16D-976D-43B0-8806-2055FCC9E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zh-TW" altLang="en-US" sz="3200">
                <a:solidFill>
                  <a:schemeClr val="bg1"/>
                </a:solidFill>
              </a:rPr>
              <a:t>統計分析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內容版面配置區 2">
            <a:extLst>
              <a:ext uri="{FF2B5EF4-FFF2-40B4-BE49-F238E27FC236}">
                <a16:creationId xmlns:a16="http://schemas.microsoft.com/office/drawing/2014/main" id="{2AFE8C38-E6CE-42C8-9072-05C044C2F2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0904475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471400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0">
            <a:extLst>
              <a:ext uri="{FF2B5EF4-FFF2-40B4-BE49-F238E27FC236}">
                <a16:creationId xmlns:a16="http://schemas.microsoft.com/office/drawing/2014/main" id="{B2EC7880-C5D9-40A8-A6B0-3198AD07AD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4619543" cy="6854038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7EB03766-CFD7-4BCD-A146-3AB520CAC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3650279" cy="1259894"/>
          </a:xfrm>
        </p:spPr>
        <p:txBody>
          <a:bodyPr>
            <a:normAutofit/>
          </a:bodyPr>
          <a:lstStyle/>
          <a:p>
            <a:r>
              <a:rPr lang="zh-TW" altLang="en-US" dirty="0"/>
              <a:t>教學回饋</a:t>
            </a:r>
          </a:p>
        </p:txBody>
      </p:sp>
      <p:sp>
        <p:nvSpPr>
          <p:cNvPr id="18" name="Content Placeholder 7">
            <a:extLst>
              <a:ext uri="{FF2B5EF4-FFF2-40B4-BE49-F238E27FC236}">
                <a16:creationId xmlns:a16="http://schemas.microsoft.com/office/drawing/2014/main" id="{EF70F00C-5087-432D-9C2E-A1C2073154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225" y="2216727"/>
            <a:ext cx="3650278" cy="3676126"/>
          </a:xfrm>
        </p:spPr>
        <p:txBody>
          <a:bodyPr>
            <a:normAutofit/>
          </a:bodyPr>
          <a:lstStyle/>
          <a:p>
            <a:r>
              <a:rPr lang="zh-TW" altLang="en-US" sz="2000" dirty="0"/>
              <a:t>收集學生意見</a:t>
            </a:r>
            <a:endParaRPr lang="en-US" altLang="zh-TW" sz="2000" dirty="0"/>
          </a:p>
          <a:p>
            <a:endParaRPr lang="en-US" altLang="zh-TW" sz="2000" dirty="0"/>
          </a:p>
          <a:p>
            <a:r>
              <a:rPr lang="zh-TW" altLang="en-US" sz="2000" dirty="0"/>
              <a:t>量化為主，質化為輔</a:t>
            </a:r>
            <a:endParaRPr lang="en-US" sz="2000" dirty="0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E2C09CE4-6601-42DC-9DC3-EDCF9FA48F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288" r="19007" b="-1"/>
          <a:stretch/>
        </p:blipFill>
        <p:spPr>
          <a:xfrm>
            <a:off x="4619543" y="10"/>
            <a:ext cx="7572457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2706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21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35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7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8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9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0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1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2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3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4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5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6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48" name="Rectangle 47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0" name="Freeform 6">
            <a:extLst>
              <a:ext uri="{FF2B5EF4-FFF2-40B4-BE49-F238E27FC236}">
                <a16:creationId xmlns:a16="http://schemas.microsoft.com/office/drawing/2014/main" id="{3623DEAC-F39C-45D6-86DC-1033F64295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52" name="Rectangle 51">
            <a:extLst>
              <a:ext uri="{FF2B5EF4-FFF2-40B4-BE49-F238E27FC236}">
                <a16:creationId xmlns:a16="http://schemas.microsoft.com/office/drawing/2014/main" id="{A692209D-B607-46C3-8560-07AF722916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94874638-CF15-4908-BC4B-4908744D0B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4639734" cy="6858000"/>
          </a:xfrm>
          <a:prstGeom prst="rect">
            <a:avLst/>
          </a:prstGeom>
          <a:solidFill>
            <a:schemeClr val="tx2">
              <a:lumMod val="50000"/>
              <a:alpha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7DEBC7BB-B0AF-49B3-B205-B7C87FD29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279" y="967417"/>
            <a:ext cx="3778870" cy="39432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z="4000">
                <a:solidFill>
                  <a:srgbClr val="FEFFFF"/>
                </a:solidFill>
              </a:rPr>
              <a:t>線上連結</a:t>
            </a:r>
            <a:r>
              <a:rPr lang="en-US" altLang="zh-TW" sz="4000">
                <a:solidFill>
                  <a:srgbClr val="FEFFFF"/>
                </a:solidFill>
              </a:rPr>
              <a:t>-Google </a:t>
            </a:r>
            <a:r>
              <a:rPr lang="zh-TW" altLang="en-US" sz="4000">
                <a:solidFill>
                  <a:srgbClr val="FEFFFF"/>
                </a:solidFill>
              </a:rPr>
              <a:t>表單</a:t>
            </a:r>
          </a:p>
        </p:txBody>
      </p:sp>
      <p:sp>
        <p:nvSpPr>
          <p:cNvPr id="56" name="Freeform 5">
            <a:extLst>
              <a:ext uri="{FF2B5EF4-FFF2-40B4-BE49-F238E27FC236}">
                <a16:creationId xmlns:a16="http://schemas.microsoft.com/office/drawing/2014/main" id="{5F1B8348-CD6E-4561-A704-C232D9A26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5033007"/>
            <a:ext cx="5404022" cy="857047"/>
          </a:xfrm>
          <a:custGeom>
            <a:avLst/>
            <a:gdLst>
              <a:gd name="T0" fmla="*/ 1114 w 1117"/>
              <a:gd name="T1" fmla="*/ 77 h 163"/>
              <a:gd name="T2" fmla="*/ 1040 w 1117"/>
              <a:gd name="T3" fmla="*/ 3 h 163"/>
              <a:gd name="T4" fmla="*/ 1039 w 1117"/>
              <a:gd name="T5" fmla="*/ 2 h 163"/>
              <a:gd name="T6" fmla="*/ 1034 w 1117"/>
              <a:gd name="T7" fmla="*/ 0 h 163"/>
              <a:gd name="T8" fmla="*/ 578 w 1117"/>
              <a:gd name="T9" fmla="*/ 0 h 163"/>
              <a:gd name="T10" fmla="*/ 562 w 1117"/>
              <a:gd name="T11" fmla="*/ 0 h 163"/>
              <a:gd name="T12" fmla="*/ 440 w 1117"/>
              <a:gd name="T13" fmla="*/ 0 h 163"/>
              <a:gd name="T14" fmla="*/ 106 w 1117"/>
              <a:gd name="T15" fmla="*/ 0 h 163"/>
              <a:gd name="T16" fmla="*/ 0 w 1117"/>
              <a:gd name="T17" fmla="*/ 0 h 163"/>
              <a:gd name="T18" fmla="*/ 0 w 1117"/>
              <a:gd name="T19" fmla="*/ 163 h 163"/>
              <a:gd name="T20" fmla="*/ 106 w 1117"/>
              <a:gd name="T21" fmla="*/ 163 h 163"/>
              <a:gd name="T22" fmla="*/ 440 w 1117"/>
              <a:gd name="T23" fmla="*/ 163 h 163"/>
              <a:gd name="T24" fmla="*/ 562 w 1117"/>
              <a:gd name="T25" fmla="*/ 163 h 163"/>
              <a:gd name="T26" fmla="*/ 578 w 1117"/>
              <a:gd name="T27" fmla="*/ 163 h 163"/>
              <a:gd name="T28" fmla="*/ 1034 w 1117"/>
              <a:gd name="T29" fmla="*/ 163 h 163"/>
              <a:gd name="T30" fmla="*/ 1039 w 1117"/>
              <a:gd name="T31" fmla="*/ 161 h 163"/>
              <a:gd name="T32" fmla="*/ 1040 w 1117"/>
              <a:gd name="T33" fmla="*/ 160 h 163"/>
              <a:gd name="T34" fmla="*/ 1114 w 1117"/>
              <a:gd name="T35" fmla="*/ 86 h 163"/>
              <a:gd name="T36" fmla="*/ 1114 w 1117"/>
              <a:gd name="T37" fmla="*/ 77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17" h="163">
                <a:moveTo>
                  <a:pt x="1114" y="77"/>
                </a:moveTo>
                <a:cubicBezTo>
                  <a:pt x="1040" y="3"/>
                  <a:pt x="1040" y="3"/>
                  <a:pt x="1040" y="3"/>
                </a:cubicBezTo>
                <a:cubicBezTo>
                  <a:pt x="1040" y="2"/>
                  <a:pt x="1039" y="2"/>
                  <a:pt x="1039" y="2"/>
                </a:cubicBezTo>
                <a:cubicBezTo>
                  <a:pt x="1038" y="1"/>
                  <a:pt x="1036" y="0"/>
                  <a:pt x="1034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40" y="0"/>
                  <a:pt x="440" y="0"/>
                  <a:pt x="440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40" y="163"/>
                  <a:pt x="440" y="163"/>
                  <a:pt x="440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8" y="163"/>
                  <a:pt x="578" y="163"/>
                  <a:pt x="578" y="163"/>
                </a:cubicBezTo>
                <a:cubicBezTo>
                  <a:pt x="1034" y="163"/>
                  <a:pt x="1034" y="163"/>
                  <a:pt x="1034" y="163"/>
                </a:cubicBezTo>
                <a:cubicBezTo>
                  <a:pt x="1036" y="163"/>
                  <a:pt x="1038" y="162"/>
                  <a:pt x="1039" y="161"/>
                </a:cubicBezTo>
                <a:cubicBezTo>
                  <a:pt x="1039" y="160"/>
                  <a:pt x="1040" y="160"/>
                  <a:pt x="1040" y="160"/>
                </a:cubicBezTo>
                <a:cubicBezTo>
                  <a:pt x="1114" y="86"/>
                  <a:pt x="1114" y="86"/>
                  <a:pt x="1114" y="86"/>
                </a:cubicBezTo>
                <a:cubicBezTo>
                  <a:pt x="1117" y="83"/>
                  <a:pt x="1117" y="79"/>
                  <a:pt x="1114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46EE9BE-8D6D-4439-B32D-84289A94A0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279" y="5189400"/>
            <a:ext cx="3778870" cy="5442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zh-TW" altLang="en-US" sz="1600">
                <a:solidFill>
                  <a:srgbClr val="FEFFFF"/>
                </a:solidFill>
              </a:rPr>
              <a:t>收集問卷探討主要影響滿意度之因素</a:t>
            </a:r>
            <a:endParaRPr lang="en-US" sz="1600">
              <a:solidFill>
                <a:srgbClr val="FEFFFF"/>
              </a:solidFill>
            </a:endParaRPr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E8B33BE3-FB67-4CF8-8D12-594C1DFB32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450" r="185" b="-2"/>
          <a:stretch/>
        </p:blipFill>
        <p:spPr>
          <a:xfrm>
            <a:off x="5537088" y="1163695"/>
            <a:ext cx="6403115" cy="4836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0736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EB9B5B69-A297-4D2F-8B89-529DA8A273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3E39D215-BF38-4094-82D7-61DED11452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12">
              <a:extLst>
                <a:ext uri="{FF2B5EF4-FFF2-40B4-BE49-F238E27FC236}">
                  <a16:creationId xmlns:a16="http://schemas.microsoft.com/office/drawing/2014/main" id="{7412700A-91C4-4126-8F17-3B9449DBB3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13">
              <a:extLst>
                <a:ext uri="{FF2B5EF4-FFF2-40B4-BE49-F238E27FC236}">
                  <a16:creationId xmlns:a16="http://schemas.microsoft.com/office/drawing/2014/main" id="{DF985802-25A8-4B99-89F0-2A42EC325F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14">
              <a:extLst>
                <a:ext uri="{FF2B5EF4-FFF2-40B4-BE49-F238E27FC236}">
                  <a16:creationId xmlns:a16="http://schemas.microsoft.com/office/drawing/2014/main" id="{F54C35AF-DB92-4205-A779-2A385B7143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id="{9F845211-1F53-4E0A-891E-B78A206F07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3" name="Freeform 16">
              <a:extLst>
                <a:ext uri="{FF2B5EF4-FFF2-40B4-BE49-F238E27FC236}">
                  <a16:creationId xmlns:a16="http://schemas.microsoft.com/office/drawing/2014/main" id="{9149C7DD-9998-4805-BFC8-CEF5F5DF31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id="{47C8036D-3ECA-43DA-BAF5-3C65CF4112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id="{29C15912-CDE8-4DF3-9324-273FB4C86D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id="{37C68D51-B7DA-4572-AB7E-708540B3C6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20">
              <a:extLst>
                <a:ext uri="{FF2B5EF4-FFF2-40B4-BE49-F238E27FC236}">
                  <a16:creationId xmlns:a16="http://schemas.microsoft.com/office/drawing/2014/main" id="{1AF802CB-4E9E-4895-9363-C119914909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21">
              <a:extLst>
                <a:ext uri="{FF2B5EF4-FFF2-40B4-BE49-F238E27FC236}">
                  <a16:creationId xmlns:a16="http://schemas.microsoft.com/office/drawing/2014/main" id="{615760E5-5F27-4735-B01C-78E05F3FB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22">
              <a:extLst>
                <a:ext uri="{FF2B5EF4-FFF2-40B4-BE49-F238E27FC236}">
                  <a16:creationId xmlns:a16="http://schemas.microsoft.com/office/drawing/2014/main" id="{DB9C6516-B2DB-432F-BD3A-A1792BD46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C9C8D0D-644B-4B97-B83C-CC8E64361D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32" name="Freeform 27">
              <a:extLst>
                <a:ext uri="{FF2B5EF4-FFF2-40B4-BE49-F238E27FC236}">
                  <a16:creationId xmlns:a16="http://schemas.microsoft.com/office/drawing/2014/main" id="{F8BE1EA6-80CF-446B-A4FE-3F935A51C0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28">
              <a:extLst>
                <a:ext uri="{FF2B5EF4-FFF2-40B4-BE49-F238E27FC236}">
                  <a16:creationId xmlns:a16="http://schemas.microsoft.com/office/drawing/2014/main" id="{10E39808-F4F7-43DE-AB53-82B7B55EA4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29">
              <a:extLst>
                <a:ext uri="{FF2B5EF4-FFF2-40B4-BE49-F238E27FC236}">
                  <a16:creationId xmlns:a16="http://schemas.microsoft.com/office/drawing/2014/main" id="{6ED5109A-600A-4C23-9BB3-C4C19C2D9F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0">
              <a:extLst>
                <a:ext uri="{FF2B5EF4-FFF2-40B4-BE49-F238E27FC236}">
                  <a16:creationId xmlns:a16="http://schemas.microsoft.com/office/drawing/2014/main" id="{D76FF73F-8CA3-42B0-A680-353805CD2A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31">
              <a:extLst>
                <a:ext uri="{FF2B5EF4-FFF2-40B4-BE49-F238E27FC236}">
                  <a16:creationId xmlns:a16="http://schemas.microsoft.com/office/drawing/2014/main" id="{B26A6949-3BEB-422A-854C-D4E26E4CF1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7" name="Freeform 32">
              <a:extLst>
                <a:ext uri="{FF2B5EF4-FFF2-40B4-BE49-F238E27FC236}">
                  <a16:creationId xmlns:a16="http://schemas.microsoft.com/office/drawing/2014/main" id="{FE07AD25-30AF-40CD-B901-DF1EDBD682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8" name="Freeform 33">
              <a:extLst>
                <a:ext uri="{FF2B5EF4-FFF2-40B4-BE49-F238E27FC236}">
                  <a16:creationId xmlns:a16="http://schemas.microsoft.com/office/drawing/2014/main" id="{5AA460AF-7760-4F15-881A-6F0BFDBCDF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9" name="Freeform 34">
              <a:extLst>
                <a:ext uri="{FF2B5EF4-FFF2-40B4-BE49-F238E27FC236}">
                  <a16:creationId xmlns:a16="http://schemas.microsoft.com/office/drawing/2014/main" id="{EE53C70E-5D92-4C42-A34F-9F7D16006B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0" name="Freeform 35">
              <a:extLst>
                <a:ext uri="{FF2B5EF4-FFF2-40B4-BE49-F238E27FC236}">
                  <a16:creationId xmlns:a16="http://schemas.microsoft.com/office/drawing/2014/main" id="{C27614EE-0086-4D34-99BD-52F03708DC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1" name="Freeform 36">
              <a:extLst>
                <a:ext uri="{FF2B5EF4-FFF2-40B4-BE49-F238E27FC236}">
                  <a16:creationId xmlns:a16="http://schemas.microsoft.com/office/drawing/2014/main" id="{326919B9-3ED4-4744-A713-326B3BAF62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2" name="Freeform 37">
              <a:extLst>
                <a:ext uri="{FF2B5EF4-FFF2-40B4-BE49-F238E27FC236}">
                  <a16:creationId xmlns:a16="http://schemas.microsoft.com/office/drawing/2014/main" id="{898BDBF5-8AA3-49CD-999A-ABA1F7AE34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3" name="Freeform 38">
              <a:extLst>
                <a:ext uri="{FF2B5EF4-FFF2-40B4-BE49-F238E27FC236}">
                  <a16:creationId xmlns:a16="http://schemas.microsoft.com/office/drawing/2014/main" id="{AF8ED3E0-CBE7-48C4-8F9E-FF98079CDB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45" name="Rectangle 44">
            <a:extLst>
              <a:ext uri="{FF2B5EF4-FFF2-40B4-BE49-F238E27FC236}">
                <a16:creationId xmlns:a16="http://schemas.microsoft.com/office/drawing/2014/main" id="{A84F153B-2093-4171-BD2D-1631695C9B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7" name="Freeform 6">
            <a:extLst>
              <a:ext uri="{FF2B5EF4-FFF2-40B4-BE49-F238E27FC236}">
                <a16:creationId xmlns:a16="http://schemas.microsoft.com/office/drawing/2014/main" id="{DB5BC99D-7BEA-4F13-B82B-A956E2D097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030E3143-3E19-4F7D-9AAB-56B27B47E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4804157"/>
            <a:ext cx="8915399" cy="82344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zh-TW" sz="4400"/>
              <a:t>CFA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EB5C3393-A22B-412F-84D0-6AE46F6C20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89211" y="634963"/>
            <a:ext cx="8915400" cy="3851831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70FA37BB-422A-4DC8-9847-5D7F73BD7C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936" y="1424633"/>
            <a:ext cx="5217407" cy="2814857"/>
          </a:xfrm>
          <a:prstGeom prst="rect">
            <a:avLst/>
          </a:prstGeom>
        </p:spPr>
      </p:pic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35548317-2592-4281-AB61-55F8BD4154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9131" y="730510"/>
            <a:ext cx="2186453" cy="373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6063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21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35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7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8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9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0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1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2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3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4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5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6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48" name="Rectangle 47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0" name="Freeform 6">
            <a:extLst>
              <a:ext uri="{FF2B5EF4-FFF2-40B4-BE49-F238E27FC236}">
                <a16:creationId xmlns:a16="http://schemas.microsoft.com/office/drawing/2014/main" id="{3623DEAC-F39C-45D6-86DC-1033F64295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52" name="Rectangle 51">
            <a:extLst>
              <a:ext uri="{FF2B5EF4-FFF2-40B4-BE49-F238E27FC236}">
                <a16:creationId xmlns:a16="http://schemas.microsoft.com/office/drawing/2014/main" id="{A692209D-B607-46C3-8560-07AF722916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94874638-CF15-4908-BC4B-4908744D0B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4639734" cy="6858000"/>
          </a:xfrm>
          <a:prstGeom prst="rect">
            <a:avLst/>
          </a:prstGeom>
          <a:solidFill>
            <a:schemeClr val="tx2">
              <a:lumMod val="50000"/>
              <a:alpha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CABCD742-D8FC-49FC-98CE-08D6E62F40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279" y="967417"/>
            <a:ext cx="3778870" cy="39432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zh-TW" sz="4000">
                <a:solidFill>
                  <a:srgbClr val="FEFFFF"/>
                </a:solidFill>
              </a:rPr>
              <a:t>PLS-SEM</a:t>
            </a:r>
          </a:p>
        </p:txBody>
      </p:sp>
      <p:sp>
        <p:nvSpPr>
          <p:cNvPr id="56" name="Freeform 5">
            <a:extLst>
              <a:ext uri="{FF2B5EF4-FFF2-40B4-BE49-F238E27FC236}">
                <a16:creationId xmlns:a16="http://schemas.microsoft.com/office/drawing/2014/main" id="{5F1B8348-CD6E-4561-A704-C232D9A26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5033007"/>
            <a:ext cx="5404022" cy="857047"/>
          </a:xfrm>
          <a:custGeom>
            <a:avLst/>
            <a:gdLst>
              <a:gd name="T0" fmla="*/ 1114 w 1117"/>
              <a:gd name="T1" fmla="*/ 77 h 163"/>
              <a:gd name="T2" fmla="*/ 1040 w 1117"/>
              <a:gd name="T3" fmla="*/ 3 h 163"/>
              <a:gd name="T4" fmla="*/ 1039 w 1117"/>
              <a:gd name="T5" fmla="*/ 2 h 163"/>
              <a:gd name="T6" fmla="*/ 1034 w 1117"/>
              <a:gd name="T7" fmla="*/ 0 h 163"/>
              <a:gd name="T8" fmla="*/ 578 w 1117"/>
              <a:gd name="T9" fmla="*/ 0 h 163"/>
              <a:gd name="T10" fmla="*/ 562 w 1117"/>
              <a:gd name="T11" fmla="*/ 0 h 163"/>
              <a:gd name="T12" fmla="*/ 440 w 1117"/>
              <a:gd name="T13" fmla="*/ 0 h 163"/>
              <a:gd name="T14" fmla="*/ 106 w 1117"/>
              <a:gd name="T15" fmla="*/ 0 h 163"/>
              <a:gd name="T16" fmla="*/ 0 w 1117"/>
              <a:gd name="T17" fmla="*/ 0 h 163"/>
              <a:gd name="T18" fmla="*/ 0 w 1117"/>
              <a:gd name="T19" fmla="*/ 163 h 163"/>
              <a:gd name="T20" fmla="*/ 106 w 1117"/>
              <a:gd name="T21" fmla="*/ 163 h 163"/>
              <a:gd name="T22" fmla="*/ 440 w 1117"/>
              <a:gd name="T23" fmla="*/ 163 h 163"/>
              <a:gd name="T24" fmla="*/ 562 w 1117"/>
              <a:gd name="T25" fmla="*/ 163 h 163"/>
              <a:gd name="T26" fmla="*/ 578 w 1117"/>
              <a:gd name="T27" fmla="*/ 163 h 163"/>
              <a:gd name="T28" fmla="*/ 1034 w 1117"/>
              <a:gd name="T29" fmla="*/ 163 h 163"/>
              <a:gd name="T30" fmla="*/ 1039 w 1117"/>
              <a:gd name="T31" fmla="*/ 161 h 163"/>
              <a:gd name="T32" fmla="*/ 1040 w 1117"/>
              <a:gd name="T33" fmla="*/ 160 h 163"/>
              <a:gd name="T34" fmla="*/ 1114 w 1117"/>
              <a:gd name="T35" fmla="*/ 86 h 163"/>
              <a:gd name="T36" fmla="*/ 1114 w 1117"/>
              <a:gd name="T37" fmla="*/ 77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17" h="163">
                <a:moveTo>
                  <a:pt x="1114" y="77"/>
                </a:moveTo>
                <a:cubicBezTo>
                  <a:pt x="1040" y="3"/>
                  <a:pt x="1040" y="3"/>
                  <a:pt x="1040" y="3"/>
                </a:cubicBezTo>
                <a:cubicBezTo>
                  <a:pt x="1040" y="2"/>
                  <a:pt x="1039" y="2"/>
                  <a:pt x="1039" y="2"/>
                </a:cubicBezTo>
                <a:cubicBezTo>
                  <a:pt x="1038" y="1"/>
                  <a:pt x="1036" y="0"/>
                  <a:pt x="1034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40" y="0"/>
                  <a:pt x="440" y="0"/>
                  <a:pt x="440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40" y="163"/>
                  <a:pt x="440" y="163"/>
                  <a:pt x="440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8" y="163"/>
                  <a:pt x="578" y="163"/>
                  <a:pt x="578" y="163"/>
                </a:cubicBezTo>
                <a:cubicBezTo>
                  <a:pt x="1034" y="163"/>
                  <a:pt x="1034" y="163"/>
                  <a:pt x="1034" y="163"/>
                </a:cubicBezTo>
                <a:cubicBezTo>
                  <a:pt x="1036" y="163"/>
                  <a:pt x="1038" y="162"/>
                  <a:pt x="1039" y="161"/>
                </a:cubicBezTo>
                <a:cubicBezTo>
                  <a:pt x="1039" y="160"/>
                  <a:pt x="1040" y="160"/>
                  <a:pt x="1040" y="160"/>
                </a:cubicBezTo>
                <a:cubicBezTo>
                  <a:pt x="1114" y="86"/>
                  <a:pt x="1114" y="86"/>
                  <a:pt x="1114" y="86"/>
                </a:cubicBezTo>
                <a:cubicBezTo>
                  <a:pt x="1117" y="83"/>
                  <a:pt x="1117" y="79"/>
                  <a:pt x="1114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FA594A74-546D-45AE-AD39-35C0B5E87518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5477449" y="823519"/>
            <a:ext cx="6475398" cy="5039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6793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F4C104D-5F30-4811-9376-566B26E47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BB7F1C4A-CE62-48DC-AA87-556850FB9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3650279" cy="125989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altLang="zh-TW" kern="1200" dirty="0">
                <a:latin typeface="+mj-lt"/>
                <a:ea typeface="+mj-ea"/>
                <a:cs typeface="+mj-cs"/>
              </a:rPr>
              <a:t>IMPA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15E34B-5D02-4E01-A936-E8E1C0AB6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F6585C6-7EDE-43A1-9723-24D51A5708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880" y="2114934"/>
            <a:ext cx="3650278" cy="3759253"/>
          </a:xfrm>
        </p:spPr>
        <p:txBody>
          <a:bodyPr>
            <a:normAutofit/>
          </a:bodyPr>
          <a:lstStyle/>
          <a:p>
            <a:r>
              <a:rPr lang="zh-TW" altLang="en-US" sz="2000" dirty="0"/>
              <a:t>最重要的為</a:t>
            </a:r>
            <a:r>
              <a:rPr lang="en-US" altLang="zh-TW" sz="2000" dirty="0"/>
              <a:t>FC</a:t>
            </a:r>
          </a:p>
          <a:p>
            <a:r>
              <a:rPr lang="zh-TW" altLang="en-US" sz="2000" dirty="0"/>
              <a:t>但是表現不佳</a:t>
            </a:r>
            <a:endParaRPr lang="en-US" sz="2000" dirty="0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6F5A2AD6-8863-40F3-A94D-98AC932B6A11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179619" y="1180393"/>
            <a:ext cx="8393502" cy="4541534"/>
          </a:xfrm>
          <a:prstGeom prst="rect">
            <a:avLst/>
          </a:prstGeom>
        </p:spPr>
      </p:pic>
      <p:sp>
        <p:nvSpPr>
          <p:cNvPr id="15" name="Freeform 11">
            <a:extLst>
              <a:ext uri="{FF2B5EF4-FFF2-40B4-BE49-F238E27FC236}">
                <a16:creationId xmlns:a16="http://schemas.microsoft.com/office/drawing/2014/main" id="{7DE3414B-B032-4710-A468-D3285E38C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0443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9">
            <a:extLst>
              <a:ext uri="{FF2B5EF4-FFF2-40B4-BE49-F238E27FC236}">
                <a16:creationId xmlns:a16="http://schemas.microsoft.com/office/drawing/2014/main" id="{F966DD2F-FBF5-41CE-A3F4-565352D95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83002249-2D28-415C-AEC9-1E16163E4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4897" y="624110"/>
            <a:ext cx="9712998" cy="1280890"/>
          </a:xfrm>
        </p:spPr>
        <p:txBody>
          <a:bodyPr>
            <a:normAutofit/>
          </a:bodyPr>
          <a:lstStyle/>
          <a:p>
            <a:r>
              <a:rPr lang="zh-TW" altLang="en-US"/>
              <a:t>討論</a:t>
            </a:r>
          </a:p>
        </p:txBody>
      </p:sp>
      <p:sp>
        <p:nvSpPr>
          <p:cNvPr id="17" name="Rectangle 11">
            <a:extLst>
              <a:ext uri="{FF2B5EF4-FFF2-40B4-BE49-F238E27FC236}">
                <a16:creationId xmlns:a16="http://schemas.microsoft.com/office/drawing/2014/main" id="{F46FCE2B-F2D2-466E-B0AA-8E341DB498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Freeform 11">
            <a:extLst>
              <a:ext uri="{FF2B5EF4-FFF2-40B4-BE49-F238E27FC236}">
                <a16:creationId xmlns:a16="http://schemas.microsoft.com/office/drawing/2014/main" id="{2BD31C98-199A-4722-A1A5-4393A43E7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graphicFrame>
        <p:nvGraphicFramePr>
          <p:cNvPr id="5" name="內容版面配置區 2">
            <a:extLst>
              <a:ext uri="{FF2B5EF4-FFF2-40B4-BE49-F238E27FC236}">
                <a16:creationId xmlns:a16="http://schemas.microsoft.com/office/drawing/2014/main" id="{EA5ABCAD-3EE0-4ED3-A793-3965EC76BA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4949855"/>
              </p:ext>
            </p:extLst>
          </p:nvPr>
        </p:nvGraphicFramePr>
        <p:xfrm>
          <a:off x="1794897" y="2222983"/>
          <a:ext cx="8987404" cy="3653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575823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0F0369A-9851-4F15-BDFB-55B364EBD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學習分析</a:t>
            </a:r>
          </a:p>
        </p:txBody>
      </p:sp>
      <p:pic>
        <p:nvPicPr>
          <p:cNvPr id="5" name="內容版面配置區 4" descr="一張含有 螢幕擷取畫面 的圖片&#10;&#10;自動產生的描述">
            <a:extLst>
              <a:ext uri="{FF2B5EF4-FFF2-40B4-BE49-F238E27FC236}">
                <a16:creationId xmlns:a16="http://schemas.microsoft.com/office/drawing/2014/main" id="{4DD68469-CB30-49E6-B7C4-9FF4099C04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925" y="1482437"/>
            <a:ext cx="9079530" cy="5103918"/>
          </a:xfrm>
        </p:spPr>
      </p:pic>
    </p:spTree>
    <p:extLst>
      <p:ext uri="{BB962C8B-B14F-4D97-AF65-F5344CB8AC3E}">
        <p14:creationId xmlns:p14="http://schemas.microsoft.com/office/powerpoint/2010/main" val="29901677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B386302-AA37-4A29-85A7-AAC9A56B2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學習分析</a:t>
            </a:r>
            <a:r>
              <a:rPr lang="en-US" altLang="zh-TW" dirty="0"/>
              <a:t>-</a:t>
            </a:r>
            <a:r>
              <a:rPr lang="zh-TW" altLang="en-US" dirty="0"/>
              <a:t>探討學習動機</a:t>
            </a:r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0EBA4A56-C51E-485F-B4C9-AD0CD41C88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92925" y="1539874"/>
            <a:ext cx="7832620" cy="5029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9891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230F30B9-47B5-40E7-A5DB-1E1DF2DC5B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6371A26E-4EC7-451A-B258-5E3891B1F5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DB280A43-068C-4313-B62F-79F0C1790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50424"/>
            <a:ext cx="12192000" cy="230757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BD7E975A-82BE-45F5-A8B5-A35F80E54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2871" y="4912467"/>
            <a:ext cx="9765023" cy="1100405"/>
          </a:xfrm>
        </p:spPr>
        <p:txBody>
          <a:bodyPr>
            <a:normAutofit/>
          </a:bodyPr>
          <a:lstStyle/>
          <a:p>
            <a:r>
              <a:rPr lang="zh-TW" altLang="en-US">
                <a:solidFill>
                  <a:schemeClr val="bg1"/>
                </a:solidFill>
              </a:rPr>
              <a:t>結論</a:t>
            </a:r>
          </a:p>
        </p:txBody>
      </p:sp>
      <p:sp>
        <p:nvSpPr>
          <p:cNvPr id="78" name="Freeform 11">
            <a:extLst>
              <a:ext uri="{FF2B5EF4-FFF2-40B4-BE49-F238E27FC236}">
                <a16:creationId xmlns:a16="http://schemas.microsoft.com/office/drawing/2014/main" id="{02EA7C10-D784-46D0-9433-3C30171C6A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5019122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graphicFrame>
        <p:nvGraphicFramePr>
          <p:cNvPr id="5" name="內容版面配置區 2">
            <a:extLst>
              <a:ext uri="{FF2B5EF4-FFF2-40B4-BE49-F238E27FC236}">
                <a16:creationId xmlns:a16="http://schemas.microsoft.com/office/drawing/2014/main" id="{4E50B950-C0BE-43C7-AF81-E3FED7545D3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8658470"/>
              </p:ext>
            </p:extLst>
          </p:nvPr>
        </p:nvGraphicFramePr>
        <p:xfrm>
          <a:off x="955931" y="640080"/>
          <a:ext cx="10293711" cy="3270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213742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055B929-9C57-491F-8A06-C145601D5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B1D913F-3937-45BF-93E9-3C3991B341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/>
              <a:t>謝謝各位師長的聆聽</a:t>
            </a:r>
          </a:p>
        </p:txBody>
      </p:sp>
    </p:spTree>
    <p:extLst>
      <p:ext uri="{BB962C8B-B14F-4D97-AF65-F5344CB8AC3E}">
        <p14:creationId xmlns:p14="http://schemas.microsoft.com/office/powerpoint/2010/main" val="4072823685"/>
      </p:ext>
    </p:extLst>
  </p:cSld>
  <p:clrMapOvr>
    <a:masterClrMapping/>
  </p:clrMapOvr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599</Words>
  <Application>Microsoft Office PowerPoint</Application>
  <PresentationFormat>寬螢幕</PresentationFormat>
  <Paragraphs>101</Paragraphs>
  <Slides>29</Slides>
  <Notes>4</Notes>
  <HiddenSlides>0</HiddenSlides>
  <MMClips>0</MMClips>
  <ScaleCrop>false</ScaleCrop>
  <HeadingPairs>
    <vt:vector size="8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29</vt:i4>
      </vt:variant>
    </vt:vector>
  </HeadingPairs>
  <TitlesOfParts>
    <vt:vector size="36" baseType="lpstr">
      <vt:lpstr>Arial</vt:lpstr>
      <vt:lpstr>Calibri</vt:lpstr>
      <vt:lpstr>Century Gothic</vt:lpstr>
      <vt:lpstr>Times New Roman</vt:lpstr>
      <vt:lpstr>Wingdings 3</vt:lpstr>
      <vt:lpstr>絲縷</vt:lpstr>
      <vt:lpstr>Microsoft Excel 97-2003 工作表</vt:lpstr>
      <vt:lpstr>3D遊戲化PBL教學實踐探討</vt:lpstr>
      <vt:lpstr>研究動機</vt:lpstr>
      <vt:lpstr>研究目的</vt:lpstr>
      <vt:lpstr>研究步驟與方法</vt:lpstr>
      <vt:lpstr>問題導向學習法</vt:lpstr>
      <vt:lpstr>課程設計</vt:lpstr>
      <vt:lpstr>理想家園</vt:lpstr>
      <vt:lpstr>職能模型發展</vt:lpstr>
      <vt:lpstr>訓練課程規劃</vt:lpstr>
      <vt:lpstr>研究流程</vt:lpstr>
      <vt:lpstr>研究時程</vt:lpstr>
      <vt:lpstr>考試成績匯出</vt:lpstr>
      <vt:lpstr>Excel匯出檔</vt:lpstr>
      <vt:lpstr>SPSS 資料集</vt:lpstr>
      <vt:lpstr>成對樣本T檢定</vt:lpstr>
      <vt:lpstr>成對樣本t檢定</vt:lpstr>
      <vt:lpstr>分析結果</vt:lpstr>
      <vt:lpstr>實驗設計</vt:lpstr>
      <vt:lpstr>統計分析</vt:lpstr>
      <vt:lpstr>教學回饋</vt:lpstr>
      <vt:lpstr>線上連結-Google 表單</vt:lpstr>
      <vt:lpstr>CFA</vt:lpstr>
      <vt:lpstr>PLS-SEM</vt:lpstr>
      <vt:lpstr>IMPA</vt:lpstr>
      <vt:lpstr>討論</vt:lpstr>
      <vt:lpstr>學習分析</vt:lpstr>
      <vt:lpstr>學習分析-探討學習動機</vt:lpstr>
      <vt:lpstr>結論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3D遊戲化PBL教學實踐探討</dc:title>
  <dc:creator>Hans chung</dc:creator>
  <cp:lastModifiedBy>Hans chung</cp:lastModifiedBy>
  <cp:revision>3</cp:revision>
  <dcterms:created xsi:type="dcterms:W3CDTF">2019-09-29T14:56:05Z</dcterms:created>
  <dcterms:modified xsi:type="dcterms:W3CDTF">2019-09-29T15:18:54Z</dcterms:modified>
</cp:coreProperties>
</file>