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60" r:id="rId4"/>
    <p:sldMasterId id="2147483675" r:id="rId5"/>
  </p:sldMasterIdLst>
  <p:notesMasterIdLst>
    <p:notesMasterId r:id="rId32"/>
  </p:notesMasterIdLst>
  <p:handoutMasterIdLst>
    <p:handoutMasterId r:id="rId33"/>
  </p:handoutMasterIdLst>
  <p:sldIdLst>
    <p:sldId id="334" r:id="rId6"/>
    <p:sldId id="347" r:id="rId7"/>
    <p:sldId id="359" r:id="rId8"/>
    <p:sldId id="422" r:id="rId9"/>
    <p:sldId id="423" r:id="rId10"/>
    <p:sldId id="353" r:id="rId11"/>
    <p:sldId id="417" r:id="rId12"/>
    <p:sldId id="378" r:id="rId13"/>
    <p:sldId id="366" r:id="rId14"/>
    <p:sldId id="405" r:id="rId15"/>
    <p:sldId id="406" r:id="rId16"/>
    <p:sldId id="407" r:id="rId17"/>
    <p:sldId id="408" r:id="rId18"/>
    <p:sldId id="409" r:id="rId19"/>
    <p:sldId id="410" r:id="rId20"/>
    <p:sldId id="411" r:id="rId21"/>
    <p:sldId id="412" r:id="rId22"/>
    <p:sldId id="413" r:id="rId23"/>
    <p:sldId id="414" r:id="rId24"/>
    <p:sldId id="415" r:id="rId25"/>
    <p:sldId id="416" r:id="rId26"/>
    <p:sldId id="425" r:id="rId27"/>
    <p:sldId id="424" r:id="rId28"/>
    <p:sldId id="426" r:id="rId29"/>
    <p:sldId id="427" r:id="rId30"/>
    <p:sldId id="345" r:id="rId31"/>
  </p:sldIdLst>
  <p:sldSz cx="9144000" cy="6858000" type="screen4x3"/>
  <p:notesSz cx="6797675" cy="985678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5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27076"/>
    <a:srgbClr val="33CCCC"/>
    <a:srgbClr val="009999"/>
    <a:srgbClr val="1B89D0"/>
    <a:srgbClr val="0099CC"/>
    <a:srgbClr val="0099FF"/>
    <a:srgbClr val="FFCCFF"/>
    <a:srgbClr val="F7F739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中等深淺樣式 3 - 輔色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5BE263C-DBD7-4A20-BB59-AAB30ACAA65A}" styleName="中等深淺樣式 3 - 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21" autoAdjust="0"/>
    <p:restoredTop sz="98669" autoAdjust="0"/>
  </p:normalViewPr>
  <p:slideViewPr>
    <p:cSldViewPr snapToGrid="0">
      <p:cViewPr varScale="1">
        <p:scale>
          <a:sx n="68" d="100"/>
          <a:sy n="68" d="100"/>
        </p:scale>
        <p:origin x="1454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7" d="100"/>
          <a:sy n="47" d="100"/>
        </p:scale>
        <p:origin x="-2070" y="-120"/>
      </p:cViewPr>
      <p:guideLst>
        <p:guide orient="horz" pos="3105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6E2E99-206E-441A-963D-4A39A5E7F53E}" type="datetimeFigureOut">
              <a:rPr lang="zh-TW" altLang="en-US" smtClean="0"/>
              <a:pPr/>
              <a:t>2019/2/23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866B4D-E850-479C-8EFE-09FDF9848E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38563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45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45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0979DE-45A4-4D1E-A775-325DD68E56CA}" type="datetimeFigureOut">
              <a:rPr lang="zh-TW" altLang="en-US" smtClean="0"/>
              <a:pPr/>
              <a:t>2019/2/23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1231900"/>
            <a:ext cx="4435475" cy="3327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43579"/>
            <a:ext cx="5438140" cy="388111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4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4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319D5-A5BA-4A1C-99AA-A2BA2AEBDB5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73793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319D5-A5BA-4A1C-99AA-A2BA2AEBDB59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003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3319D5-A5BA-4A1C-99AA-A2BA2AEBDB59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8003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 userDrawn="1"/>
        </p:nvGrpSpPr>
        <p:grpSpPr>
          <a:xfrm>
            <a:off x="0" y="0"/>
            <a:ext cx="9144000" cy="5042784"/>
            <a:chOff x="0" y="0"/>
            <a:chExt cx="9144000" cy="5042784"/>
          </a:xfrm>
        </p:grpSpPr>
        <p:sp>
          <p:nvSpPr>
            <p:cNvPr id="4" name="矩形 3"/>
            <p:cNvSpPr/>
            <p:nvPr userDrawn="1"/>
          </p:nvSpPr>
          <p:spPr>
            <a:xfrm>
              <a:off x="0" y="0"/>
              <a:ext cx="9144000" cy="4869239"/>
            </a:xfrm>
            <a:prstGeom prst="rect">
              <a:avLst/>
            </a:prstGeom>
            <a:solidFill>
              <a:srgbClr val="1B89D0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5" name="等腰三角形 4"/>
            <p:cNvSpPr/>
            <p:nvPr userDrawn="1"/>
          </p:nvSpPr>
          <p:spPr>
            <a:xfrm flipV="1">
              <a:off x="4337974" y="4852711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</p:grpSp>
      <p:pic>
        <p:nvPicPr>
          <p:cNvPr id="8" name="圖片 7" descr="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69" y="925587"/>
            <a:ext cx="2419662" cy="1669567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7" hasCustomPrompt="1"/>
          </p:nvPr>
        </p:nvSpPr>
        <p:spPr>
          <a:xfrm>
            <a:off x="3458634" y="1816226"/>
            <a:ext cx="2226733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17" name="文字版面配置區 8"/>
          <p:cNvSpPr>
            <a:spLocks noGrp="1"/>
          </p:cNvSpPr>
          <p:nvPr>
            <p:ph type="body" sz="quarter" idx="18" hasCustomPrompt="1"/>
          </p:nvPr>
        </p:nvSpPr>
        <p:spPr>
          <a:xfrm>
            <a:off x="474134" y="2823758"/>
            <a:ext cx="8195732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9" hasCustomPrompt="1"/>
          </p:nvPr>
        </p:nvSpPr>
        <p:spPr>
          <a:xfrm>
            <a:off x="5887405" y="4449387"/>
            <a:ext cx="2782461" cy="24964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00" baseline="0">
                <a:solidFill>
                  <a:schemeClr val="bg1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403" y="5321990"/>
            <a:ext cx="2423194" cy="638895"/>
          </a:xfrm>
          <a:prstGeom prst="rect">
            <a:avLst/>
          </a:prstGeom>
        </p:spPr>
      </p:pic>
      <p:sp>
        <p:nvSpPr>
          <p:cNvPr id="12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790158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 userDrawn="1"/>
        </p:nvGrpSpPr>
        <p:grpSpPr>
          <a:xfrm>
            <a:off x="0" y="-3701"/>
            <a:ext cx="9144000" cy="1362058"/>
            <a:chOff x="0" y="-3701"/>
            <a:chExt cx="9144000" cy="1362058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-3701"/>
              <a:ext cx="9144000" cy="1362058"/>
              <a:chOff x="0" y="-3701"/>
              <a:chExt cx="9144000" cy="136205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0" y="-3701"/>
                <a:ext cx="9144000" cy="1184813"/>
              </a:xfrm>
              <a:prstGeom prst="rect">
                <a:avLst/>
              </a:prstGeom>
              <a:solidFill>
                <a:srgbClr val="1B89D0"/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sto MT"/>
                  <a:ea typeface="新細明體" panose="02020500000000000000" pitchFamily="18" charset="-120"/>
                </a:endParaRPr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flipV="1">
                <a:off x="4337974" y="1168284"/>
                <a:ext cx="468052" cy="190073"/>
              </a:xfrm>
              <a:prstGeom prst="triangle">
                <a:avLst>
                  <a:gd name="adj" fmla="val 48066"/>
                </a:avLst>
              </a:prstGeom>
              <a:solidFill>
                <a:srgbClr val="2397E2">
                  <a:lumMod val="90000"/>
                </a:srgbClr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sto MT"/>
                  <a:ea typeface="新細明體" panose="02020500000000000000" pitchFamily="18" charset="-120"/>
                </a:endParaRPr>
              </a:p>
            </p:txBody>
          </p:sp>
        </p:grpSp>
        <p:sp>
          <p:nvSpPr>
            <p:cNvPr id="9" name="文字方塊 8"/>
            <p:cNvSpPr txBox="1"/>
            <p:nvPr/>
          </p:nvSpPr>
          <p:spPr>
            <a:xfrm>
              <a:off x="0" y="276656"/>
              <a:ext cx="91439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zh-TW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軟正黑體"/>
                  <a:ea typeface="微軟正黑體"/>
                  <a:cs typeface="微軟正黑體"/>
                </a:rPr>
                <a:t>Agenda </a:t>
              </a:r>
              <a:r>
                <a:rPr kumimoji="1" lang="zh-TW" altLang="en-US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軟正黑體"/>
                  <a:ea typeface="微軟正黑體"/>
                  <a:cs typeface="微軟正黑體"/>
                </a:rPr>
                <a:t>大 綱</a:t>
              </a:r>
              <a:endParaRPr kumimoji="1" lang="zh-TW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2397E2">
                    <a:lumMod val="60000"/>
                    <a:lumOff val="40000"/>
                  </a:srgbClr>
                </a:solidFill>
                <a:effectLst/>
                <a:uLnTx/>
                <a:uFillTx/>
                <a:latin typeface="微軟正黑體"/>
                <a:ea typeface="微軟正黑體"/>
                <a:cs typeface="微軟正黑體"/>
              </a:endParaRPr>
            </a:p>
          </p:txBody>
        </p:sp>
      </p:grpSp>
      <p:cxnSp>
        <p:nvCxnSpPr>
          <p:cNvPr id="14" name="直線接點 13"/>
          <p:cNvCxnSpPr/>
          <p:nvPr/>
        </p:nvCxnSpPr>
        <p:spPr>
          <a:xfrm flipV="1">
            <a:off x="1302270" y="3802768"/>
            <a:ext cx="6480000" cy="1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65000"/>
              </a:sysClr>
            </a:solidFill>
            <a:prstDash val="solid"/>
          </a:ln>
          <a:effectLst/>
        </p:spPr>
      </p:cxnSp>
      <p:sp>
        <p:nvSpPr>
          <p:cNvPr id="48" name="文字版面配置區 8"/>
          <p:cNvSpPr>
            <a:spLocks noGrp="1"/>
          </p:cNvSpPr>
          <p:nvPr>
            <p:ph type="body" sz="quarter" idx="25" hasCustomPrompt="1"/>
          </p:nvPr>
        </p:nvSpPr>
        <p:spPr>
          <a:xfrm>
            <a:off x="2143466" y="2586013"/>
            <a:ext cx="5554134" cy="4801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3" name="文字版面配置區 8"/>
          <p:cNvSpPr>
            <a:spLocks noGrp="1"/>
          </p:cNvSpPr>
          <p:nvPr>
            <p:ph type="body" sz="quarter" idx="18" hasCustomPrompt="1"/>
          </p:nvPr>
        </p:nvSpPr>
        <p:spPr>
          <a:xfrm>
            <a:off x="1408503" y="2578489"/>
            <a:ext cx="606559" cy="49517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3600" b="1">
                <a:solidFill>
                  <a:srgbClr val="2397E2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64" name="文字版面配置區 8"/>
          <p:cNvSpPr>
            <a:spLocks noGrp="1"/>
          </p:cNvSpPr>
          <p:nvPr>
            <p:ph type="body" sz="quarter" idx="39" hasCustomPrompt="1"/>
          </p:nvPr>
        </p:nvSpPr>
        <p:spPr>
          <a:xfrm>
            <a:off x="2143460" y="4644012"/>
            <a:ext cx="5554134" cy="411073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5" name="文字版面配置區 8"/>
          <p:cNvSpPr>
            <a:spLocks noGrp="1"/>
          </p:cNvSpPr>
          <p:nvPr>
            <p:ph type="body" sz="quarter" idx="40" hasCustomPrompt="1"/>
          </p:nvPr>
        </p:nvSpPr>
        <p:spPr>
          <a:xfrm>
            <a:off x="1408497" y="4601959"/>
            <a:ext cx="606559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 b="1">
                <a:solidFill>
                  <a:srgbClr val="5ABBC4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080051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大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0" y="-3701"/>
            <a:ext cx="9144000" cy="1362058"/>
            <a:chOff x="0" y="-3701"/>
            <a:chExt cx="9144000" cy="1362058"/>
          </a:xfrm>
        </p:grpSpPr>
        <p:sp>
          <p:nvSpPr>
            <p:cNvPr id="10" name="矩形 9"/>
            <p:cNvSpPr/>
            <p:nvPr/>
          </p:nvSpPr>
          <p:spPr>
            <a:xfrm>
              <a:off x="0" y="-3701"/>
              <a:ext cx="9144000" cy="1184813"/>
            </a:xfrm>
            <a:prstGeom prst="rect">
              <a:avLst/>
            </a:prstGeom>
            <a:solidFill>
              <a:srgbClr val="1B89D0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flipV="1">
              <a:off x="4337974" y="1168284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</p:grpSp>
      <p:sp>
        <p:nvSpPr>
          <p:cNvPr id="48" name="文字版面配置區 8"/>
          <p:cNvSpPr>
            <a:spLocks noGrp="1"/>
          </p:cNvSpPr>
          <p:nvPr>
            <p:ph type="body" sz="quarter" idx="25" hasCustomPrompt="1"/>
          </p:nvPr>
        </p:nvSpPr>
        <p:spPr>
          <a:xfrm>
            <a:off x="3562858" y="3527725"/>
            <a:ext cx="5554134" cy="4801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3" name="文字版面配置區 8"/>
          <p:cNvSpPr>
            <a:spLocks noGrp="1"/>
          </p:cNvSpPr>
          <p:nvPr>
            <p:ph type="body" sz="quarter" idx="18" hasCustomPrompt="1"/>
          </p:nvPr>
        </p:nvSpPr>
        <p:spPr>
          <a:xfrm>
            <a:off x="2827895" y="3520201"/>
            <a:ext cx="606559" cy="49517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3600" b="1">
                <a:solidFill>
                  <a:srgbClr val="2397E2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424665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大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0" y="-3701"/>
            <a:ext cx="9144000" cy="1362058"/>
            <a:chOff x="0" y="-3701"/>
            <a:chExt cx="9144000" cy="1362058"/>
          </a:xfrm>
        </p:grpSpPr>
        <p:sp>
          <p:nvSpPr>
            <p:cNvPr id="10" name="矩形 9"/>
            <p:cNvSpPr/>
            <p:nvPr/>
          </p:nvSpPr>
          <p:spPr>
            <a:xfrm>
              <a:off x="0" y="-3701"/>
              <a:ext cx="9144000" cy="1184813"/>
            </a:xfrm>
            <a:prstGeom prst="rect">
              <a:avLst/>
            </a:prstGeom>
            <a:solidFill>
              <a:srgbClr val="1B89D0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flipV="1">
              <a:off x="4337974" y="1168284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</p:grpSp>
      <p:sp>
        <p:nvSpPr>
          <p:cNvPr id="64" name="文字版面配置區 8"/>
          <p:cNvSpPr>
            <a:spLocks noGrp="1"/>
          </p:cNvSpPr>
          <p:nvPr>
            <p:ph type="body" sz="quarter" idx="39" hasCustomPrompt="1"/>
          </p:nvPr>
        </p:nvSpPr>
        <p:spPr>
          <a:xfrm>
            <a:off x="3712980" y="3606764"/>
            <a:ext cx="5554134" cy="411073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5" name="文字版面配置區 8"/>
          <p:cNvSpPr>
            <a:spLocks noGrp="1"/>
          </p:cNvSpPr>
          <p:nvPr>
            <p:ph type="body" sz="quarter" idx="40" hasCustomPrompt="1"/>
          </p:nvPr>
        </p:nvSpPr>
        <p:spPr>
          <a:xfrm>
            <a:off x="2978017" y="3564711"/>
            <a:ext cx="606559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 b="1">
                <a:solidFill>
                  <a:srgbClr val="5ABBC4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124402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 Style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 userDrawn="1"/>
        </p:nvSpPr>
        <p:spPr>
          <a:xfrm flipV="1">
            <a:off x="0" y="-2"/>
            <a:ext cx="1054117" cy="908722"/>
          </a:xfrm>
          <a:prstGeom prst="triangle">
            <a:avLst>
              <a:gd name="adj" fmla="val 0"/>
            </a:avLst>
          </a:prstGeom>
          <a:solidFill>
            <a:srgbClr val="80B606"/>
          </a:solidFill>
          <a:ln w="317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sto MT"/>
              <a:ea typeface="新細明體" panose="02020500000000000000" pitchFamily="18" charset="-120"/>
            </a:endParaRPr>
          </a:p>
        </p:txBody>
      </p:sp>
      <p:sp>
        <p:nvSpPr>
          <p:cNvPr id="10" name="標題版面配置區 1"/>
          <p:cNvSpPr>
            <a:spLocks noGrp="1"/>
          </p:cNvSpPr>
          <p:nvPr>
            <p:ph type="title"/>
          </p:nvPr>
        </p:nvSpPr>
        <p:spPr>
          <a:xfrm>
            <a:off x="704851" y="12192"/>
            <a:ext cx="78090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kumimoji="1" lang="zh-TW" altLang="en-US" dirty="0" smtClean="0"/>
              <a:t>按一下以編輯母片標題樣式</a:t>
            </a:r>
            <a:endParaRPr kumimoji="1" lang="zh-TW" altLang="en-US" dirty="0"/>
          </a:p>
        </p:txBody>
      </p:sp>
      <p:sp>
        <p:nvSpPr>
          <p:cNvPr id="16" name="文字方塊 15"/>
          <p:cNvSpPr txBox="1"/>
          <p:nvPr userDrawn="1"/>
        </p:nvSpPr>
        <p:spPr>
          <a:xfrm>
            <a:off x="7890276" y="6644753"/>
            <a:ext cx="123329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3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700" b="0" kern="1700" spc="50" dirty="0" smtClean="0">
                <a:solidFill>
                  <a:schemeClr val="accent6"/>
                </a:solidFill>
                <a:latin typeface="+mn-lt"/>
                <a:ea typeface="+mn-ea"/>
              </a:rPr>
              <a:t>for internal</a:t>
            </a:r>
            <a:r>
              <a:rPr lang="en-US" altLang="zh-TW" sz="700" b="0" kern="1700" spc="50" baseline="0" dirty="0" smtClean="0">
                <a:solidFill>
                  <a:schemeClr val="accent6"/>
                </a:solidFill>
                <a:latin typeface="+mn-lt"/>
                <a:ea typeface="+mn-ea"/>
              </a:rPr>
              <a:t> </a:t>
            </a:r>
            <a:r>
              <a:rPr lang="en-US" altLang="zh-TW" sz="700" b="0" kern="1700" spc="50" dirty="0" smtClean="0">
                <a:solidFill>
                  <a:schemeClr val="accent6"/>
                </a:solidFill>
                <a:latin typeface="+mn-lt"/>
                <a:ea typeface="+mn-ea"/>
              </a:rPr>
              <a:t>use</a:t>
            </a:r>
            <a:r>
              <a:rPr lang="en-US" altLang="zh-TW" sz="700" b="0" kern="1700" spc="50" baseline="0" dirty="0" smtClean="0">
                <a:solidFill>
                  <a:schemeClr val="accent6"/>
                </a:solidFill>
                <a:latin typeface="+mn-lt"/>
                <a:ea typeface="+mn-ea"/>
              </a:rPr>
              <a:t> o</a:t>
            </a:r>
            <a:r>
              <a:rPr lang="en-US" altLang="zh-TW" sz="700" b="0" kern="1700" spc="50" dirty="0" smtClean="0">
                <a:solidFill>
                  <a:schemeClr val="accent6"/>
                </a:solidFill>
                <a:latin typeface="+mn-lt"/>
                <a:ea typeface="+mn-ea"/>
              </a:rPr>
              <a:t>nly</a:t>
            </a:r>
            <a:endParaRPr lang="zh-TW" altLang="en-US" sz="700" b="0" kern="1700" spc="50" dirty="0" smtClean="0">
              <a:solidFill>
                <a:schemeClr val="accent6"/>
              </a:solidFill>
              <a:latin typeface="+mn-lt"/>
              <a:ea typeface="+mn-ea"/>
            </a:endParaRPr>
          </a:p>
        </p:txBody>
      </p:sp>
      <p:sp>
        <p:nvSpPr>
          <p:cNvPr id="12" name="文字版面配置區 8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0" y="16934"/>
            <a:ext cx="606559" cy="49517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3600" b="1">
                <a:solidFill>
                  <a:schemeClr val="bg1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9"/>
          </p:nvPr>
        </p:nvSpPr>
        <p:spPr>
          <a:xfrm>
            <a:off x="704850" y="1476375"/>
            <a:ext cx="7808913" cy="49149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solidFill>
                  <a:srgbClr val="0A3363"/>
                </a:solidFill>
                <a:latin typeface="+mn-ea"/>
                <a:ea typeface="+mn-ea"/>
              </a:defRPr>
            </a:lvl1pPr>
          </a:lstStyle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zh-TW" altLang="en-US" dirty="0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554270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 Styl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 userDrawn="1"/>
        </p:nvGrpSpPr>
        <p:grpSpPr>
          <a:xfrm>
            <a:off x="-221319" y="6159533"/>
            <a:ext cx="987311" cy="703240"/>
            <a:chOff x="-221319" y="6159533"/>
            <a:chExt cx="987311" cy="703240"/>
          </a:xfrm>
        </p:grpSpPr>
        <p:sp>
          <p:nvSpPr>
            <p:cNvPr id="29" name="橢圓 28"/>
            <p:cNvSpPr/>
            <p:nvPr userDrawn="1"/>
          </p:nvSpPr>
          <p:spPr>
            <a:xfrm>
              <a:off x="199624" y="6630025"/>
              <a:ext cx="148281" cy="14828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1" name="等腰三角形 30"/>
            <p:cNvSpPr/>
            <p:nvPr userDrawn="1"/>
          </p:nvSpPr>
          <p:spPr>
            <a:xfrm rot="16200000" flipV="1">
              <a:off x="18965" y="6140566"/>
              <a:ext cx="703240" cy="741174"/>
            </a:xfrm>
            <a:prstGeom prst="triangle">
              <a:avLst>
                <a:gd name="adj" fmla="val 0"/>
              </a:avLst>
            </a:prstGeom>
            <a:solidFill>
              <a:srgbClr val="80B606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30" name="文字方塊 29"/>
            <p:cNvSpPr txBox="1"/>
            <p:nvPr userDrawn="1"/>
          </p:nvSpPr>
          <p:spPr>
            <a:xfrm rot="2631452">
              <a:off x="-221319" y="6450328"/>
              <a:ext cx="98731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3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700" b="1" baseline="0" dirty="0" smtClean="0">
                  <a:solidFill>
                    <a:schemeClr val="bg1"/>
                  </a:solidFill>
                  <a:latin typeface="+mn-lt"/>
                  <a:ea typeface="+mn-ea"/>
                </a:rPr>
                <a:t> </a:t>
              </a:r>
              <a:r>
                <a:rPr lang="en-US" altLang="zh-TW" sz="700" b="1" dirty="0" smtClean="0">
                  <a:solidFill>
                    <a:schemeClr val="bg1"/>
                  </a:solidFill>
                  <a:latin typeface="+mn-lt"/>
                  <a:ea typeface="+mn-ea"/>
                </a:rPr>
                <a:t>internal</a:t>
              </a:r>
              <a:r>
                <a:rPr lang="en-US" altLang="zh-TW" sz="700" b="1" baseline="0" dirty="0" smtClean="0">
                  <a:solidFill>
                    <a:schemeClr val="bg1"/>
                  </a:solidFill>
                  <a:latin typeface="+mn-lt"/>
                  <a:ea typeface="+mn-ea"/>
                </a:rPr>
                <a:t> </a:t>
              </a:r>
              <a:r>
                <a:rPr lang="en-US" altLang="zh-TW" sz="700" b="1" dirty="0" smtClean="0">
                  <a:solidFill>
                    <a:schemeClr val="bg1"/>
                  </a:solidFill>
                  <a:latin typeface="+mn-lt"/>
                  <a:ea typeface="+mn-ea"/>
                </a:rPr>
                <a:t>use</a:t>
              </a:r>
              <a:br>
                <a:rPr lang="en-US" altLang="zh-TW" sz="700" b="1" dirty="0" smtClean="0">
                  <a:solidFill>
                    <a:schemeClr val="bg1"/>
                  </a:solidFill>
                  <a:latin typeface="+mn-lt"/>
                  <a:ea typeface="+mn-ea"/>
                </a:rPr>
              </a:br>
              <a:r>
                <a:rPr lang="en-US" altLang="zh-TW" sz="700" b="1" dirty="0" smtClean="0">
                  <a:solidFill>
                    <a:schemeClr val="bg1"/>
                  </a:solidFill>
                  <a:latin typeface="+mn-lt"/>
                  <a:ea typeface="+mn-ea"/>
                </a:rPr>
                <a:t>only</a:t>
              </a:r>
              <a:endParaRPr lang="zh-TW" altLang="en-US" sz="700" b="1" dirty="0" smtClean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  <p:sp>
          <p:nvSpPr>
            <p:cNvPr id="33" name="橢圓 32"/>
            <p:cNvSpPr/>
            <p:nvPr userDrawn="1"/>
          </p:nvSpPr>
          <p:spPr>
            <a:xfrm>
              <a:off x="65565" y="6668541"/>
              <a:ext cx="130693" cy="1306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4" name="文字方塊 33"/>
            <p:cNvSpPr txBox="1"/>
            <p:nvPr userDrawn="1"/>
          </p:nvSpPr>
          <p:spPr>
            <a:xfrm rot="2520000">
              <a:off x="20542" y="6622270"/>
              <a:ext cx="19759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3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800" b="1" dirty="0" smtClean="0">
                  <a:solidFill>
                    <a:schemeClr val="accent6"/>
                  </a:solidFill>
                  <a:latin typeface="Arial Black" panose="020B0A04020102020204" pitchFamily="34" charset="0"/>
                  <a:ea typeface="+mn-ea"/>
                </a:rPr>
                <a:t>!</a:t>
              </a:r>
              <a:r>
                <a:rPr lang="en-US" altLang="zh-TW" sz="800" b="1" baseline="0" dirty="0" smtClean="0">
                  <a:solidFill>
                    <a:schemeClr val="accent6"/>
                  </a:solidFill>
                  <a:latin typeface="+mn-lt"/>
                  <a:ea typeface="+mn-ea"/>
                </a:rPr>
                <a:t>   </a:t>
              </a:r>
              <a:endParaRPr lang="zh-TW" altLang="en-US" sz="800" b="1" dirty="0" smtClean="0">
                <a:solidFill>
                  <a:schemeClr val="accent6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3" name="文字版面配置區 3"/>
          <p:cNvSpPr>
            <a:spLocks noGrp="1"/>
          </p:cNvSpPr>
          <p:nvPr>
            <p:ph type="body" sz="quarter" idx="19"/>
          </p:nvPr>
        </p:nvSpPr>
        <p:spPr>
          <a:xfrm>
            <a:off x="704850" y="1476375"/>
            <a:ext cx="7808913" cy="49149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solidFill>
                  <a:srgbClr val="0A3363"/>
                </a:solidFill>
                <a:latin typeface="+mn-ea"/>
                <a:ea typeface="+mn-ea"/>
              </a:defRPr>
            </a:lvl1pPr>
          </a:lstStyle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zh-TW" altLang="en-US" dirty="0"/>
          </a:p>
        </p:txBody>
      </p:sp>
      <p:sp>
        <p:nvSpPr>
          <p:cNvPr id="14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  <p:sp>
        <p:nvSpPr>
          <p:cNvPr id="11" name="標題版面配置區 1"/>
          <p:cNvSpPr>
            <a:spLocks noGrp="1"/>
          </p:cNvSpPr>
          <p:nvPr>
            <p:ph type="title"/>
          </p:nvPr>
        </p:nvSpPr>
        <p:spPr>
          <a:xfrm>
            <a:off x="704851" y="12192"/>
            <a:ext cx="78090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kumimoji="1" lang="zh-TW" altLang="en-US" dirty="0" smtClean="0"/>
              <a:t>按一下以編輯母片標題樣式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431222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-3701"/>
            <a:ext cx="9180000" cy="5435668"/>
          </a:xfrm>
          <a:prstGeom prst="rect">
            <a:avLst/>
          </a:prstGeom>
          <a:solidFill>
            <a:srgbClr val="1B8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pic>
        <p:nvPicPr>
          <p:cNvPr id="18" name="圖片 17" descr="7.png"/>
          <p:cNvPicPr>
            <a:picLocks noChangeAspect="1"/>
          </p:cNvPicPr>
          <p:nvPr userDrawn="1"/>
        </p:nvPicPr>
        <p:blipFill>
          <a:blip r:embed="rId2" cstate="email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30" y="415590"/>
            <a:ext cx="9144000" cy="45720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51" y="2671367"/>
            <a:ext cx="8342107" cy="3368291"/>
          </a:xfrm>
          <a:prstGeom prst="rect">
            <a:avLst/>
          </a:prstGeom>
        </p:spPr>
      </p:pic>
      <p:grpSp>
        <p:nvGrpSpPr>
          <p:cNvPr id="19" name="群組 18"/>
          <p:cNvGrpSpPr/>
          <p:nvPr userDrawn="1"/>
        </p:nvGrpSpPr>
        <p:grpSpPr>
          <a:xfrm>
            <a:off x="1691657" y="6143275"/>
            <a:ext cx="5872366" cy="307777"/>
            <a:chOff x="1677308" y="6213075"/>
            <a:chExt cx="5872366" cy="307777"/>
          </a:xfrm>
        </p:grpSpPr>
        <p:sp>
          <p:nvSpPr>
            <p:cNvPr id="22" name="文字方塊 21"/>
            <p:cNvSpPr txBox="1"/>
            <p:nvPr/>
          </p:nvSpPr>
          <p:spPr>
            <a:xfrm>
              <a:off x="1677308" y="6213075"/>
              <a:ext cx="18004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經</a:t>
              </a:r>
              <a:r>
                <a:rPr kumimoji="1" lang="zh-TW" altLang="en-US" sz="1400" b="1" dirty="0" smtClean="0">
                  <a:solidFill>
                    <a:schemeClr val="accent6"/>
                  </a:solidFill>
                  <a:latin typeface="微軟正黑體"/>
                  <a:ea typeface="微軟正黑體"/>
                  <a:cs typeface="微軟正黑體"/>
                </a:rPr>
                <a:t>緯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天下</a:t>
              </a:r>
              <a:r>
                <a:rPr kumimoji="1" lang="en-US" altLang="zh-TW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    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雲</a:t>
              </a:r>
              <a:r>
                <a:rPr kumimoji="1" lang="zh-TW" altLang="en-US" sz="1400" b="1" dirty="0" smtClean="0">
                  <a:solidFill>
                    <a:schemeClr val="accent6"/>
                  </a:solidFill>
                  <a:latin typeface="微軟正黑體"/>
                  <a:ea typeface="微軟正黑體"/>
                  <a:cs typeface="微軟正黑體"/>
                </a:rPr>
                <a:t>育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未來</a:t>
              </a:r>
              <a:endParaRPr kumimoji="1" lang="zh-TW" altLang="en-US" sz="1400" b="1" dirty="0">
                <a:solidFill>
                  <a:srgbClr val="0A3363"/>
                </a:solidFill>
                <a:latin typeface="微軟正黑體"/>
                <a:ea typeface="微軟正黑體"/>
                <a:cs typeface="微軟正黑體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697885" y="6213075"/>
              <a:ext cx="185178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TW" sz="1400" b="1" dirty="0" smtClean="0">
                  <a:solidFill>
                    <a:srgbClr val="2F3263"/>
                  </a:solidFill>
                  <a:latin typeface="微軟正黑體"/>
                  <a:ea typeface="微軟正黑體"/>
                  <a:cs typeface="微軟正黑體"/>
                </a:rPr>
                <a:t> 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裡應外合</a:t>
              </a:r>
              <a:r>
                <a:rPr kumimoji="1" lang="en-US" altLang="zh-TW" sz="1400" b="1" dirty="0" smtClean="0">
                  <a:solidFill>
                    <a:srgbClr val="2F3263"/>
                  </a:solidFill>
                  <a:latin typeface="微軟正黑體"/>
                  <a:ea typeface="微軟正黑體"/>
                  <a:cs typeface="微軟正黑體"/>
                </a:rPr>
                <a:t>    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ea typeface="微軟正黑體"/>
                  <a:cs typeface="微軟正黑體"/>
                </a:rPr>
                <a:t>一網打盡</a:t>
              </a:r>
              <a:endParaRPr kumimoji="1" lang="zh-TW" altLang="en-US" sz="1400" b="1" dirty="0">
                <a:solidFill>
                  <a:srgbClr val="0A3363"/>
                </a:solidFill>
                <a:latin typeface="微軟正黑體"/>
                <a:ea typeface="微軟正黑體"/>
                <a:cs typeface="微軟正黑體"/>
              </a:endParaRPr>
            </a:p>
          </p:txBody>
        </p:sp>
      </p:grpSp>
      <p:sp>
        <p:nvSpPr>
          <p:cNvPr id="25" name="文字方塊 24"/>
          <p:cNvSpPr txBox="1"/>
          <p:nvPr userDrawn="1"/>
        </p:nvSpPr>
        <p:spPr>
          <a:xfrm>
            <a:off x="3645522" y="4153168"/>
            <a:ext cx="2014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TW" sz="2800" dirty="0" smtClean="0">
                <a:solidFill>
                  <a:schemeClr val="bg1"/>
                </a:solidFill>
                <a:latin typeface="微軟正黑體"/>
                <a:ea typeface="微軟正黑體"/>
                <a:cs typeface="微軟正黑體"/>
              </a:rPr>
              <a:t>Thank  You </a:t>
            </a:r>
            <a:endParaRPr kumimoji="1" lang="zh-TW" altLang="en-US" sz="2800" dirty="0">
              <a:solidFill>
                <a:schemeClr val="bg1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14" y="5951665"/>
            <a:ext cx="2123864" cy="55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8957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/>
          <p:cNvGrpSpPr/>
          <p:nvPr userDrawn="1"/>
        </p:nvGrpSpPr>
        <p:grpSpPr>
          <a:xfrm>
            <a:off x="0" y="0"/>
            <a:ext cx="9144000" cy="5042784"/>
            <a:chOff x="0" y="0"/>
            <a:chExt cx="9144000" cy="5042784"/>
          </a:xfrm>
        </p:grpSpPr>
        <p:sp>
          <p:nvSpPr>
            <p:cNvPr id="4" name="矩形 3"/>
            <p:cNvSpPr/>
            <p:nvPr userDrawn="1"/>
          </p:nvSpPr>
          <p:spPr>
            <a:xfrm>
              <a:off x="0" y="0"/>
              <a:ext cx="9144000" cy="4869239"/>
            </a:xfrm>
            <a:prstGeom prst="rect">
              <a:avLst/>
            </a:prstGeom>
            <a:solidFill>
              <a:srgbClr val="1B89D0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r">
                <a:defRPr/>
              </a:pPr>
              <a:endParaRPr lang="zh-TW" altLang="en-US" kern="0" dirty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5" name="等腰三角形 4"/>
            <p:cNvSpPr/>
            <p:nvPr userDrawn="1"/>
          </p:nvSpPr>
          <p:spPr>
            <a:xfrm flipV="1">
              <a:off x="4337974" y="4852711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</p:grpSp>
      <p:pic>
        <p:nvPicPr>
          <p:cNvPr id="8" name="圖片 7" descr="1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169" y="925587"/>
            <a:ext cx="2419662" cy="1669567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9" name="文字版面配置區 8"/>
          <p:cNvSpPr>
            <a:spLocks noGrp="1"/>
          </p:cNvSpPr>
          <p:nvPr>
            <p:ph type="body" sz="quarter" idx="17" hasCustomPrompt="1"/>
          </p:nvPr>
        </p:nvSpPr>
        <p:spPr>
          <a:xfrm>
            <a:off x="3458634" y="1816226"/>
            <a:ext cx="2226733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17" name="文字版面配置區 8"/>
          <p:cNvSpPr>
            <a:spLocks noGrp="1"/>
          </p:cNvSpPr>
          <p:nvPr>
            <p:ph type="body" sz="quarter" idx="18" hasCustomPrompt="1"/>
          </p:nvPr>
        </p:nvSpPr>
        <p:spPr>
          <a:xfrm>
            <a:off x="474134" y="2823758"/>
            <a:ext cx="8195732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>
                <a:solidFill>
                  <a:schemeClr val="bg1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18" name="文字版面配置區 8"/>
          <p:cNvSpPr>
            <a:spLocks noGrp="1"/>
          </p:cNvSpPr>
          <p:nvPr>
            <p:ph type="body" sz="quarter" idx="19" hasCustomPrompt="1"/>
          </p:nvPr>
        </p:nvSpPr>
        <p:spPr>
          <a:xfrm>
            <a:off x="5887405" y="4449387"/>
            <a:ext cx="2782461" cy="24964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1200" baseline="0">
                <a:solidFill>
                  <a:schemeClr val="bg1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403" y="5321990"/>
            <a:ext cx="2423194" cy="638895"/>
          </a:xfrm>
          <a:prstGeom prst="rect">
            <a:avLst/>
          </a:prstGeom>
        </p:spPr>
      </p:pic>
      <p:sp>
        <p:nvSpPr>
          <p:cNvPr id="12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white"/>
                </a:solidFill>
              </a:rPr>
              <a:pPr/>
              <a:t>‹#›</a:t>
            </a:fld>
            <a:endParaRPr lang="zh-TW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6601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 userDrawn="1"/>
        </p:nvGrpSpPr>
        <p:grpSpPr>
          <a:xfrm>
            <a:off x="0" y="-3701"/>
            <a:ext cx="9144000" cy="1362058"/>
            <a:chOff x="0" y="-3701"/>
            <a:chExt cx="9144000" cy="1362058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-3701"/>
              <a:ext cx="9144000" cy="1362058"/>
              <a:chOff x="0" y="-3701"/>
              <a:chExt cx="9144000" cy="136205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0" y="-3701"/>
                <a:ext cx="9144000" cy="1184813"/>
              </a:xfrm>
              <a:prstGeom prst="rect">
                <a:avLst/>
              </a:prstGeom>
              <a:solidFill>
                <a:srgbClr val="1B89D0"/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dirty="0">
                  <a:solidFill>
                    <a:prstClr val="white"/>
                  </a:solidFill>
                  <a:latin typeface="Calisto MT"/>
                  <a:ea typeface="新細明體" panose="02020500000000000000" pitchFamily="18" charset="-120"/>
                </a:endParaRPr>
              </a:p>
            </p:txBody>
          </p:sp>
          <p:sp>
            <p:nvSpPr>
              <p:cNvPr id="11" name="等腰三角形 10"/>
              <p:cNvSpPr/>
              <p:nvPr/>
            </p:nvSpPr>
            <p:spPr>
              <a:xfrm flipV="1">
                <a:off x="4337974" y="1168284"/>
                <a:ext cx="468052" cy="190073"/>
              </a:xfrm>
              <a:prstGeom prst="triangle">
                <a:avLst>
                  <a:gd name="adj" fmla="val 48066"/>
                </a:avLst>
              </a:prstGeom>
              <a:solidFill>
                <a:srgbClr val="2397E2">
                  <a:lumMod val="90000"/>
                </a:srgbClr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>
                  <a:solidFill>
                    <a:prstClr val="white"/>
                  </a:solidFill>
                  <a:latin typeface="Calisto MT"/>
                  <a:ea typeface="新細明體" panose="02020500000000000000" pitchFamily="18" charset="-120"/>
                </a:endParaRPr>
              </a:p>
            </p:txBody>
          </p:sp>
        </p:grpSp>
        <p:sp>
          <p:nvSpPr>
            <p:cNvPr id="9" name="文字方塊 8"/>
            <p:cNvSpPr txBox="1"/>
            <p:nvPr/>
          </p:nvSpPr>
          <p:spPr>
            <a:xfrm>
              <a:off x="0" y="276656"/>
              <a:ext cx="914399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kumimoji="1" lang="en-US" altLang="zh-TW" sz="3600" b="1" kern="0" dirty="0" smtClean="0">
                  <a:solidFill>
                    <a:srgbClr val="FFFFFF"/>
                  </a:solidFill>
                  <a:latin typeface="微軟正黑體"/>
                  <a:cs typeface="微軟正黑體"/>
                </a:rPr>
                <a:t>Agenda </a:t>
              </a:r>
              <a:r>
                <a:rPr kumimoji="1" lang="zh-TW" altLang="en-US" sz="3600" b="1" kern="0" dirty="0" smtClean="0">
                  <a:solidFill>
                    <a:srgbClr val="FFFFFF"/>
                  </a:solidFill>
                  <a:latin typeface="微軟正黑體"/>
                  <a:cs typeface="微軟正黑體"/>
                </a:rPr>
                <a:t>大 綱</a:t>
              </a:r>
              <a:endParaRPr kumimoji="1" lang="zh-TW" altLang="en-US" sz="3600" b="1" kern="0" dirty="0">
                <a:solidFill>
                  <a:srgbClr val="2397E2">
                    <a:lumMod val="60000"/>
                    <a:lumOff val="40000"/>
                  </a:srgbClr>
                </a:solidFill>
                <a:latin typeface="微軟正黑體"/>
                <a:cs typeface="微軟正黑體"/>
              </a:endParaRPr>
            </a:p>
          </p:txBody>
        </p:sp>
      </p:grpSp>
      <p:cxnSp>
        <p:nvCxnSpPr>
          <p:cNvPr id="14" name="直線接點 13"/>
          <p:cNvCxnSpPr/>
          <p:nvPr/>
        </p:nvCxnSpPr>
        <p:spPr>
          <a:xfrm flipV="1">
            <a:off x="1302270" y="3802768"/>
            <a:ext cx="6480000" cy="1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65000"/>
              </a:sysClr>
            </a:solidFill>
            <a:prstDash val="solid"/>
          </a:ln>
          <a:effectLst/>
        </p:spPr>
      </p:cxnSp>
      <p:sp>
        <p:nvSpPr>
          <p:cNvPr id="48" name="文字版面配置區 8"/>
          <p:cNvSpPr>
            <a:spLocks noGrp="1"/>
          </p:cNvSpPr>
          <p:nvPr>
            <p:ph type="body" sz="quarter" idx="25" hasCustomPrompt="1"/>
          </p:nvPr>
        </p:nvSpPr>
        <p:spPr>
          <a:xfrm>
            <a:off x="2143466" y="2586013"/>
            <a:ext cx="5554134" cy="4801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3" name="文字版面配置區 8"/>
          <p:cNvSpPr>
            <a:spLocks noGrp="1"/>
          </p:cNvSpPr>
          <p:nvPr>
            <p:ph type="body" sz="quarter" idx="18" hasCustomPrompt="1"/>
          </p:nvPr>
        </p:nvSpPr>
        <p:spPr>
          <a:xfrm>
            <a:off x="1408503" y="2578489"/>
            <a:ext cx="606559" cy="49517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3600" b="1">
                <a:solidFill>
                  <a:srgbClr val="2397E2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64" name="文字版面配置區 8"/>
          <p:cNvSpPr>
            <a:spLocks noGrp="1"/>
          </p:cNvSpPr>
          <p:nvPr>
            <p:ph type="body" sz="quarter" idx="39" hasCustomPrompt="1"/>
          </p:nvPr>
        </p:nvSpPr>
        <p:spPr>
          <a:xfrm>
            <a:off x="2143460" y="4644012"/>
            <a:ext cx="5554134" cy="411073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5" name="文字版面配置區 8"/>
          <p:cNvSpPr>
            <a:spLocks noGrp="1"/>
          </p:cNvSpPr>
          <p:nvPr>
            <p:ph type="body" sz="quarter" idx="40" hasCustomPrompt="1"/>
          </p:nvPr>
        </p:nvSpPr>
        <p:spPr>
          <a:xfrm>
            <a:off x="1408497" y="4601959"/>
            <a:ext cx="606559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 b="1">
                <a:solidFill>
                  <a:srgbClr val="5ABBC4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4117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大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0" y="-3701"/>
            <a:ext cx="9144000" cy="1362058"/>
            <a:chOff x="0" y="-3701"/>
            <a:chExt cx="9144000" cy="1362058"/>
          </a:xfrm>
        </p:grpSpPr>
        <p:sp>
          <p:nvSpPr>
            <p:cNvPr id="10" name="矩形 9"/>
            <p:cNvSpPr/>
            <p:nvPr/>
          </p:nvSpPr>
          <p:spPr>
            <a:xfrm>
              <a:off x="0" y="-3701"/>
              <a:ext cx="9144000" cy="1184813"/>
            </a:xfrm>
            <a:prstGeom prst="rect">
              <a:avLst/>
            </a:prstGeom>
            <a:solidFill>
              <a:srgbClr val="1B89D0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 dirty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flipV="1">
              <a:off x="4337974" y="1168284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</p:grpSp>
      <p:sp>
        <p:nvSpPr>
          <p:cNvPr id="48" name="文字版面配置區 8"/>
          <p:cNvSpPr>
            <a:spLocks noGrp="1"/>
          </p:cNvSpPr>
          <p:nvPr>
            <p:ph type="body" sz="quarter" idx="25" hasCustomPrompt="1"/>
          </p:nvPr>
        </p:nvSpPr>
        <p:spPr>
          <a:xfrm>
            <a:off x="3562858" y="3527725"/>
            <a:ext cx="5554134" cy="48013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3" name="文字版面配置區 8"/>
          <p:cNvSpPr>
            <a:spLocks noGrp="1"/>
          </p:cNvSpPr>
          <p:nvPr>
            <p:ph type="body" sz="quarter" idx="18" hasCustomPrompt="1"/>
          </p:nvPr>
        </p:nvSpPr>
        <p:spPr>
          <a:xfrm>
            <a:off x="2827895" y="3520201"/>
            <a:ext cx="606559" cy="49517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3600" b="1">
                <a:solidFill>
                  <a:srgbClr val="2397E2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9081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大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0" y="-3701"/>
            <a:ext cx="9144000" cy="1362058"/>
            <a:chOff x="0" y="-3701"/>
            <a:chExt cx="9144000" cy="1362058"/>
          </a:xfrm>
        </p:grpSpPr>
        <p:sp>
          <p:nvSpPr>
            <p:cNvPr id="10" name="矩形 9"/>
            <p:cNvSpPr/>
            <p:nvPr/>
          </p:nvSpPr>
          <p:spPr>
            <a:xfrm>
              <a:off x="0" y="-3701"/>
              <a:ext cx="9144000" cy="1184813"/>
            </a:xfrm>
            <a:prstGeom prst="rect">
              <a:avLst/>
            </a:prstGeom>
            <a:solidFill>
              <a:srgbClr val="1B89D0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 dirty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flipV="1">
              <a:off x="4337974" y="1168284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</p:grpSp>
      <p:sp>
        <p:nvSpPr>
          <p:cNvPr id="64" name="文字版面配置區 8"/>
          <p:cNvSpPr>
            <a:spLocks noGrp="1"/>
          </p:cNvSpPr>
          <p:nvPr>
            <p:ph type="body" sz="quarter" idx="39" hasCustomPrompt="1"/>
          </p:nvPr>
        </p:nvSpPr>
        <p:spPr>
          <a:xfrm>
            <a:off x="3712980" y="3606764"/>
            <a:ext cx="5554134" cy="411073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>
                <a:solidFill>
                  <a:srgbClr val="0A3363"/>
                </a:solidFill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zh-TW" altLang="en-US" dirty="0" smtClean="0"/>
              <a:t>編輯文字</a:t>
            </a:r>
            <a:endParaRPr lang="zh-TW" altLang="en-US" dirty="0"/>
          </a:p>
        </p:txBody>
      </p:sp>
      <p:sp>
        <p:nvSpPr>
          <p:cNvPr id="65" name="文字版面配置區 8"/>
          <p:cNvSpPr>
            <a:spLocks noGrp="1"/>
          </p:cNvSpPr>
          <p:nvPr>
            <p:ph type="body" sz="quarter" idx="40" hasCustomPrompt="1"/>
          </p:nvPr>
        </p:nvSpPr>
        <p:spPr>
          <a:xfrm>
            <a:off x="2978017" y="3564711"/>
            <a:ext cx="606559" cy="49517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600" b="1">
                <a:solidFill>
                  <a:srgbClr val="5ABBC4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27" name="矩形 26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9923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 Style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 userDrawn="1"/>
        </p:nvSpPr>
        <p:spPr>
          <a:xfrm flipV="1">
            <a:off x="0" y="-2"/>
            <a:ext cx="1054117" cy="908722"/>
          </a:xfrm>
          <a:prstGeom prst="triangle">
            <a:avLst>
              <a:gd name="adj" fmla="val 0"/>
            </a:avLst>
          </a:prstGeom>
          <a:solidFill>
            <a:srgbClr val="80B606"/>
          </a:solidFill>
          <a:ln w="317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zh-TW" altLang="en-US" kern="0" dirty="0">
              <a:solidFill>
                <a:prstClr val="white"/>
              </a:solidFill>
              <a:latin typeface="Calisto MT"/>
              <a:ea typeface="新細明體" panose="02020500000000000000" pitchFamily="18" charset="-120"/>
            </a:endParaRPr>
          </a:p>
        </p:txBody>
      </p:sp>
      <p:sp>
        <p:nvSpPr>
          <p:cNvPr id="10" name="標題版面配置區 1"/>
          <p:cNvSpPr>
            <a:spLocks noGrp="1"/>
          </p:cNvSpPr>
          <p:nvPr>
            <p:ph type="title"/>
          </p:nvPr>
        </p:nvSpPr>
        <p:spPr>
          <a:xfrm>
            <a:off x="704851" y="12192"/>
            <a:ext cx="78090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kumimoji="1" lang="zh-TW" altLang="en-US" dirty="0" smtClean="0"/>
              <a:t>按一下以編輯母片標題樣式</a:t>
            </a:r>
            <a:endParaRPr kumimoji="1" lang="zh-TW" altLang="en-US" dirty="0"/>
          </a:p>
        </p:txBody>
      </p:sp>
      <p:sp>
        <p:nvSpPr>
          <p:cNvPr id="16" name="文字方塊 15"/>
          <p:cNvSpPr txBox="1"/>
          <p:nvPr userDrawn="1"/>
        </p:nvSpPr>
        <p:spPr>
          <a:xfrm>
            <a:off x="7890276" y="6644753"/>
            <a:ext cx="123329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3" algn="ctr">
              <a:defRPr/>
            </a:pPr>
            <a:r>
              <a:rPr lang="en-US" altLang="zh-TW" sz="700" kern="1700" spc="50" dirty="0" smtClean="0">
                <a:solidFill>
                  <a:srgbClr val="70AD47"/>
                </a:solidFill>
              </a:rPr>
              <a:t>for internal use only</a:t>
            </a:r>
            <a:endParaRPr lang="zh-TW" altLang="en-US" sz="700" kern="1700" spc="50" dirty="0" smtClean="0">
              <a:solidFill>
                <a:srgbClr val="70AD47"/>
              </a:solidFill>
            </a:endParaRPr>
          </a:p>
        </p:txBody>
      </p:sp>
      <p:sp>
        <p:nvSpPr>
          <p:cNvPr id="12" name="文字版面配置區 8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0" y="16934"/>
            <a:ext cx="606559" cy="495179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 algn="ctr">
              <a:buNone/>
              <a:defRPr sz="3600" b="1">
                <a:solidFill>
                  <a:schemeClr val="bg1"/>
                </a:solidFill>
                <a:latin typeface="Arial Black" panose="020B0A04020102020204" pitchFamily="34" charset="0"/>
              </a:defRPr>
            </a:lvl1pPr>
            <a:lvl2pPr>
              <a:defRPr>
                <a:solidFill>
                  <a:srgbClr val="0A3363"/>
                </a:solidFill>
              </a:defRPr>
            </a:lvl2pPr>
            <a:lvl3pPr>
              <a:defRPr>
                <a:solidFill>
                  <a:srgbClr val="0A3363"/>
                </a:solidFill>
              </a:defRPr>
            </a:lvl3pPr>
            <a:lvl4pPr>
              <a:defRPr>
                <a:solidFill>
                  <a:srgbClr val="0A3363"/>
                </a:solidFill>
              </a:defRPr>
            </a:lvl4pPr>
            <a:lvl5pPr>
              <a:defRPr>
                <a:solidFill>
                  <a:srgbClr val="0A3363"/>
                </a:solidFill>
              </a:defRPr>
            </a:lvl5pPr>
          </a:lstStyle>
          <a:p>
            <a:pPr lvl="0"/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9"/>
          </p:nvPr>
        </p:nvSpPr>
        <p:spPr>
          <a:xfrm>
            <a:off x="704850" y="1476375"/>
            <a:ext cx="7808913" cy="49149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solidFill>
                  <a:srgbClr val="0A3363"/>
                </a:solidFill>
                <a:latin typeface="+mn-ea"/>
                <a:ea typeface="+mn-ea"/>
              </a:defRPr>
            </a:lvl1pPr>
          </a:lstStyle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zh-TW" altLang="en-US" dirty="0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2263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 Styl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 userDrawn="1"/>
        </p:nvGrpSpPr>
        <p:grpSpPr>
          <a:xfrm>
            <a:off x="-221319" y="6159533"/>
            <a:ext cx="987311" cy="703240"/>
            <a:chOff x="-221319" y="6159533"/>
            <a:chExt cx="987311" cy="703240"/>
          </a:xfrm>
        </p:grpSpPr>
        <p:sp>
          <p:nvSpPr>
            <p:cNvPr id="29" name="橢圓 28"/>
            <p:cNvSpPr/>
            <p:nvPr userDrawn="1"/>
          </p:nvSpPr>
          <p:spPr>
            <a:xfrm>
              <a:off x="199624" y="6630025"/>
              <a:ext cx="148281" cy="14828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等腰三角形 30"/>
            <p:cNvSpPr/>
            <p:nvPr userDrawn="1"/>
          </p:nvSpPr>
          <p:spPr>
            <a:xfrm rot="16200000" flipV="1">
              <a:off x="18965" y="6140566"/>
              <a:ext cx="703240" cy="741174"/>
            </a:xfrm>
            <a:prstGeom prst="triangle">
              <a:avLst>
                <a:gd name="adj" fmla="val 0"/>
              </a:avLst>
            </a:prstGeom>
            <a:solidFill>
              <a:srgbClr val="80B606"/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 dirty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  <p:sp>
          <p:nvSpPr>
            <p:cNvPr id="30" name="文字方塊 29"/>
            <p:cNvSpPr txBox="1"/>
            <p:nvPr userDrawn="1"/>
          </p:nvSpPr>
          <p:spPr>
            <a:xfrm rot="2631452">
              <a:off x="-221319" y="6450328"/>
              <a:ext cx="98731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3" algn="ctr">
                <a:defRPr/>
              </a:pPr>
              <a:r>
                <a:rPr lang="en-US" altLang="zh-TW" sz="700" b="1" dirty="0" smtClean="0">
                  <a:solidFill>
                    <a:prstClr val="white"/>
                  </a:solidFill>
                </a:rPr>
                <a:t> internal use</a:t>
              </a:r>
              <a:br>
                <a:rPr lang="en-US" altLang="zh-TW" sz="700" b="1" dirty="0" smtClean="0">
                  <a:solidFill>
                    <a:prstClr val="white"/>
                  </a:solidFill>
                </a:rPr>
              </a:br>
              <a:r>
                <a:rPr lang="en-US" altLang="zh-TW" sz="700" b="1" dirty="0" smtClean="0">
                  <a:solidFill>
                    <a:prstClr val="white"/>
                  </a:solidFill>
                </a:rPr>
                <a:t>only</a:t>
              </a:r>
              <a:endParaRPr lang="zh-TW" altLang="en-US" sz="700" b="1" dirty="0" smtClean="0">
                <a:solidFill>
                  <a:prstClr val="white"/>
                </a:solidFill>
              </a:endParaRPr>
            </a:p>
          </p:txBody>
        </p:sp>
        <p:sp>
          <p:nvSpPr>
            <p:cNvPr id="33" name="橢圓 32"/>
            <p:cNvSpPr/>
            <p:nvPr userDrawn="1"/>
          </p:nvSpPr>
          <p:spPr>
            <a:xfrm>
              <a:off x="65565" y="6668541"/>
              <a:ext cx="130693" cy="13069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文字方塊 33"/>
            <p:cNvSpPr txBox="1"/>
            <p:nvPr userDrawn="1"/>
          </p:nvSpPr>
          <p:spPr>
            <a:xfrm rot="2520000">
              <a:off x="20542" y="6622270"/>
              <a:ext cx="19759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lvl="3">
                <a:defRPr/>
              </a:pPr>
              <a:r>
                <a:rPr lang="en-US" altLang="zh-TW" sz="800" b="1" dirty="0" smtClean="0">
                  <a:solidFill>
                    <a:srgbClr val="70AD47"/>
                  </a:solidFill>
                  <a:latin typeface="Arial Black" panose="020B0A04020102020204" pitchFamily="34" charset="0"/>
                </a:rPr>
                <a:t>!</a:t>
              </a:r>
              <a:r>
                <a:rPr lang="en-US" altLang="zh-TW" sz="800" b="1" dirty="0" smtClean="0">
                  <a:solidFill>
                    <a:srgbClr val="70AD47"/>
                  </a:solidFill>
                </a:rPr>
                <a:t>   </a:t>
              </a:r>
              <a:endParaRPr lang="zh-TW" altLang="en-US" sz="800" b="1" dirty="0" smtClean="0">
                <a:solidFill>
                  <a:srgbClr val="70AD47"/>
                </a:solidFill>
              </a:endParaRPr>
            </a:p>
          </p:txBody>
        </p:sp>
      </p:grpSp>
      <p:sp>
        <p:nvSpPr>
          <p:cNvPr id="13" name="文字版面配置區 3"/>
          <p:cNvSpPr>
            <a:spLocks noGrp="1"/>
          </p:cNvSpPr>
          <p:nvPr>
            <p:ph type="body" sz="quarter" idx="19"/>
          </p:nvPr>
        </p:nvSpPr>
        <p:spPr>
          <a:xfrm>
            <a:off x="704850" y="1476375"/>
            <a:ext cx="7808913" cy="49149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solidFill>
                  <a:srgbClr val="0A3363"/>
                </a:solidFill>
                <a:latin typeface="+mn-ea"/>
                <a:ea typeface="+mn-ea"/>
              </a:defRPr>
            </a:lvl1pPr>
          </a:lstStyle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en-US" altLang="zh-TW" dirty="0" smtClean="0"/>
          </a:p>
          <a:p>
            <a:pPr lvl="0"/>
            <a:endParaRPr lang="zh-TW" altLang="en-US" dirty="0"/>
          </a:p>
        </p:txBody>
      </p:sp>
      <p:sp>
        <p:nvSpPr>
          <p:cNvPr id="14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標題版面配置區 1"/>
          <p:cNvSpPr>
            <a:spLocks noGrp="1"/>
          </p:cNvSpPr>
          <p:nvPr>
            <p:ph type="title"/>
          </p:nvPr>
        </p:nvSpPr>
        <p:spPr>
          <a:xfrm>
            <a:off x="704851" y="12192"/>
            <a:ext cx="780905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lnSpc>
                <a:spcPct val="100000"/>
              </a:lnSpc>
              <a:defRPr sz="3600">
                <a:solidFill>
                  <a:schemeClr val="bg1"/>
                </a:solidFill>
              </a:defRPr>
            </a:lvl1pPr>
          </a:lstStyle>
          <a:p>
            <a:r>
              <a:rPr kumimoji="1" lang="zh-TW" altLang="en-US" dirty="0" smtClean="0"/>
              <a:t>按一下以編輯母片標題樣式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625680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0" y="-3701"/>
            <a:ext cx="9180000" cy="5435668"/>
          </a:xfrm>
          <a:prstGeom prst="rect">
            <a:avLst/>
          </a:prstGeom>
          <a:solidFill>
            <a:srgbClr val="1B89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solidFill>
                <a:prstClr val="white"/>
              </a:solidFill>
            </a:endParaRPr>
          </a:p>
        </p:txBody>
      </p:sp>
      <p:pic>
        <p:nvPicPr>
          <p:cNvPr id="18" name="圖片 17" descr="7.png"/>
          <p:cNvPicPr>
            <a:picLocks noChangeAspect="1"/>
          </p:cNvPicPr>
          <p:nvPr userDrawn="1"/>
        </p:nvPicPr>
        <p:blipFill>
          <a:blip r:embed="rId2" cstate="email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330" y="415590"/>
            <a:ext cx="9144000" cy="45720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51" y="2671367"/>
            <a:ext cx="8342107" cy="3368291"/>
          </a:xfrm>
          <a:prstGeom prst="rect">
            <a:avLst/>
          </a:prstGeom>
        </p:spPr>
      </p:pic>
      <p:grpSp>
        <p:nvGrpSpPr>
          <p:cNvPr id="19" name="群組 18"/>
          <p:cNvGrpSpPr/>
          <p:nvPr userDrawn="1"/>
        </p:nvGrpSpPr>
        <p:grpSpPr>
          <a:xfrm>
            <a:off x="1691657" y="6143275"/>
            <a:ext cx="5872366" cy="307777"/>
            <a:chOff x="1677308" y="6213075"/>
            <a:chExt cx="5872366" cy="307777"/>
          </a:xfrm>
        </p:grpSpPr>
        <p:sp>
          <p:nvSpPr>
            <p:cNvPr id="22" name="文字方塊 21"/>
            <p:cNvSpPr txBox="1"/>
            <p:nvPr/>
          </p:nvSpPr>
          <p:spPr>
            <a:xfrm>
              <a:off x="1677308" y="6213075"/>
              <a:ext cx="180049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經</a:t>
              </a:r>
              <a:r>
                <a:rPr kumimoji="1" lang="zh-TW" altLang="en-US" sz="1400" b="1" dirty="0" smtClean="0">
                  <a:solidFill>
                    <a:srgbClr val="70AD47"/>
                  </a:solidFill>
                  <a:latin typeface="微軟正黑體"/>
                  <a:cs typeface="微軟正黑體"/>
                </a:rPr>
                <a:t>緯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天下</a:t>
              </a:r>
              <a:r>
                <a:rPr kumimoji="1" lang="en-US" altLang="zh-TW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    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雲</a:t>
              </a:r>
              <a:r>
                <a:rPr kumimoji="1" lang="zh-TW" altLang="en-US" sz="1400" b="1" dirty="0" smtClean="0">
                  <a:solidFill>
                    <a:srgbClr val="70AD47"/>
                  </a:solidFill>
                  <a:latin typeface="微軟正黑體"/>
                  <a:cs typeface="微軟正黑體"/>
                </a:rPr>
                <a:t>育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未來</a:t>
              </a:r>
              <a:endParaRPr kumimoji="1" lang="zh-TW" altLang="en-US" sz="1400" b="1" dirty="0">
                <a:solidFill>
                  <a:srgbClr val="0A3363"/>
                </a:solidFill>
                <a:latin typeface="微軟正黑體"/>
                <a:cs typeface="微軟正黑體"/>
              </a:endParaRPr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5697885" y="6213075"/>
              <a:ext cx="185178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TW" sz="1400" b="1" dirty="0" smtClean="0">
                  <a:solidFill>
                    <a:srgbClr val="2F3263"/>
                  </a:solidFill>
                  <a:latin typeface="微軟正黑體"/>
                  <a:cs typeface="微軟正黑體"/>
                </a:rPr>
                <a:t> 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裡應外合</a:t>
              </a:r>
              <a:r>
                <a:rPr kumimoji="1" lang="en-US" altLang="zh-TW" sz="1400" b="1" dirty="0" smtClean="0">
                  <a:solidFill>
                    <a:srgbClr val="2F3263"/>
                  </a:solidFill>
                  <a:latin typeface="微軟正黑體"/>
                  <a:cs typeface="微軟正黑體"/>
                </a:rPr>
                <a:t>    </a:t>
              </a:r>
              <a:r>
                <a:rPr kumimoji="1" lang="zh-TW" altLang="en-US" sz="1400" b="1" dirty="0" smtClean="0">
                  <a:solidFill>
                    <a:srgbClr val="0A3363"/>
                  </a:solidFill>
                  <a:latin typeface="微軟正黑體"/>
                  <a:cs typeface="微軟正黑體"/>
                </a:rPr>
                <a:t>一網打盡</a:t>
              </a:r>
              <a:endParaRPr kumimoji="1" lang="zh-TW" altLang="en-US" sz="1400" b="1" dirty="0">
                <a:solidFill>
                  <a:srgbClr val="0A3363"/>
                </a:solidFill>
                <a:latin typeface="微軟正黑體"/>
                <a:cs typeface="微軟正黑體"/>
              </a:endParaRPr>
            </a:p>
          </p:txBody>
        </p:sp>
      </p:grpSp>
      <p:sp>
        <p:nvSpPr>
          <p:cNvPr id="25" name="文字方塊 24"/>
          <p:cNvSpPr txBox="1"/>
          <p:nvPr userDrawn="1"/>
        </p:nvSpPr>
        <p:spPr>
          <a:xfrm>
            <a:off x="3645522" y="4153168"/>
            <a:ext cx="20145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TW" sz="2800" dirty="0" smtClean="0">
                <a:solidFill>
                  <a:prstClr val="white"/>
                </a:solidFill>
                <a:latin typeface="微軟正黑體"/>
                <a:cs typeface="微軟正黑體"/>
              </a:rPr>
              <a:t>Thank  You </a:t>
            </a:r>
            <a:endParaRPr kumimoji="1" lang="zh-TW" altLang="en-US" sz="2800" dirty="0">
              <a:solidFill>
                <a:prstClr val="white"/>
              </a:solidFill>
              <a:latin typeface="微軟正黑體"/>
              <a:cs typeface="微軟正黑體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09471" y="6211073"/>
            <a:ext cx="1100667" cy="601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pic>
        <p:nvPicPr>
          <p:cNvPr id="11" name="圖片 10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914" y="5951665"/>
            <a:ext cx="2123864" cy="55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913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 userDrawn="1"/>
        </p:nvGrpSpPr>
        <p:grpSpPr>
          <a:xfrm>
            <a:off x="-182241" y="-51145"/>
            <a:ext cx="9326241" cy="1409502"/>
            <a:chOff x="-182241" y="-51145"/>
            <a:chExt cx="9326241" cy="1409502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-3701"/>
              <a:ext cx="9144000" cy="1362058"/>
              <a:chOff x="0" y="-3701"/>
              <a:chExt cx="9144000" cy="1362058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0" y="-3701"/>
                <a:ext cx="9144000" cy="1184813"/>
              </a:xfrm>
              <a:prstGeom prst="rect">
                <a:avLst/>
              </a:prstGeom>
              <a:solidFill>
                <a:srgbClr val="1B89D0"/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sto MT"/>
                  <a:ea typeface="新細明體" panose="02020500000000000000" pitchFamily="18" charset="-120"/>
                </a:endParaRPr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flipV="1">
                <a:off x="4337974" y="1168284"/>
                <a:ext cx="468052" cy="190073"/>
              </a:xfrm>
              <a:prstGeom prst="triangle">
                <a:avLst>
                  <a:gd name="adj" fmla="val 48066"/>
                </a:avLst>
              </a:prstGeom>
              <a:solidFill>
                <a:srgbClr val="2397E2">
                  <a:lumMod val="90000"/>
                </a:srgbClr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sto MT"/>
                  <a:ea typeface="新細明體" panose="02020500000000000000" pitchFamily="18" charset="-120"/>
                </a:endParaRPr>
              </a:p>
            </p:txBody>
          </p:sp>
        </p:grpSp>
        <p:sp>
          <p:nvSpPr>
            <p:cNvPr id="9" name="文字方塊 8"/>
            <p:cNvSpPr txBox="1"/>
            <p:nvPr/>
          </p:nvSpPr>
          <p:spPr>
            <a:xfrm>
              <a:off x="890668" y="276656"/>
              <a:ext cx="82533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2397E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/>
                <a:ea typeface="微軟正黑體"/>
                <a:cs typeface="微軟正黑體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-182241" y="-51145"/>
              <a:ext cx="94544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TW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微軟正黑體"/>
                <a:cs typeface="Arial Black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9166277" flipV="1">
              <a:off x="237448" y="538666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sto MT"/>
                <a:ea typeface="新細明體" panose="02020500000000000000" pitchFamily="18" charset="-120"/>
              </a:endParaRPr>
            </a:p>
          </p:txBody>
        </p:sp>
      </p:grpSp>
      <p:pic>
        <p:nvPicPr>
          <p:cNvPr id="15" name="圖片 1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162" y="6450212"/>
            <a:ext cx="967166" cy="255001"/>
          </a:xfrm>
          <a:prstGeom prst="rect">
            <a:avLst/>
          </a:prstGeom>
        </p:spPr>
      </p:pic>
      <p:sp>
        <p:nvSpPr>
          <p:cNvPr id="10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88399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73" r:id="rId3"/>
    <p:sldLayoutId id="2147483674" r:id="rId4"/>
    <p:sldLayoutId id="2147483668" r:id="rId5"/>
    <p:sldLayoutId id="2147483667" r:id="rId6"/>
    <p:sldLayoutId id="2147483672" r:id="rId7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群組 6"/>
          <p:cNvGrpSpPr/>
          <p:nvPr userDrawn="1"/>
        </p:nvGrpSpPr>
        <p:grpSpPr>
          <a:xfrm>
            <a:off x="-182241" y="-51145"/>
            <a:ext cx="9326241" cy="1409502"/>
            <a:chOff x="-182241" y="-51145"/>
            <a:chExt cx="9326241" cy="1409502"/>
          </a:xfrm>
        </p:grpSpPr>
        <p:grpSp>
          <p:nvGrpSpPr>
            <p:cNvPr id="8" name="群組 7"/>
            <p:cNvGrpSpPr/>
            <p:nvPr/>
          </p:nvGrpSpPr>
          <p:grpSpPr>
            <a:xfrm>
              <a:off x="0" y="-3701"/>
              <a:ext cx="9144000" cy="1362058"/>
              <a:chOff x="0" y="-3701"/>
              <a:chExt cx="9144000" cy="1362058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0" y="-3701"/>
                <a:ext cx="9144000" cy="1184813"/>
              </a:xfrm>
              <a:prstGeom prst="rect">
                <a:avLst/>
              </a:prstGeom>
              <a:solidFill>
                <a:srgbClr val="1B89D0"/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 dirty="0">
                  <a:solidFill>
                    <a:prstClr val="white"/>
                  </a:solidFill>
                  <a:latin typeface="Calisto MT"/>
                  <a:ea typeface="新細明體" panose="02020500000000000000" pitchFamily="18" charset="-120"/>
                </a:endParaRPr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flipV="1">
                <a:off x="4337974" y="1168284"/>
                <a:ext cx="468052" cy="190073"/>
              </a:xfrm>
              <a:prstGeom prst="triangle">
                <a:avLst>
                  <a:gd name="adj" fmla="val 48066"/>
                </a:avLst>
              </a:prstGeom>
              <a:solidFill>
                <a:srgbClr val="2397E2">
                  <a:lumMod val="90000"/>
                </a:srgbClr>
              </a:solidFill>
              <a:ln w="317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zh-TW" altLang="en-US" kern="0">
                  <a:solidFill>
                    <a:prstClr val="white"/>
                  </a:solidFill>
                  <a:latin typeface="Calisto MT"/>
                  <a:ea typeface="新細明體" panose="02020500000000000000" pitchFamily="18" charset="-120"/>
                </a:endParaRPr>
              </a:p>
            </p:txBody>
          </p:sp>
        </p:grpSp>
        <p:sp>
          <p:nvSpPr>
            <p:cNvPr id="9" name="文字方塊 8"/>
            <p:cNvSpPr txBox="1"/>
            <p:nvPr/>
          </p:nvSpPr>
          <p:spPr>
            <a:xfrm>
              <a:off x="890668" y="276656"/>
              <a:ext cx="82533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endParaRPr kumimoji="1" lang="zh-TW" altLang="en-US" sz="3600" b="1" kern="0" dirty="0">
                <a:solidFill>
                  <a:srgbClr val="2397E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cs typeface="微軟正黑體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-182241" y="-51145"/>
              <a:ext cx="94544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endParaRPr kumimoji="1" lang="zh-TW" altLang="en-US" sz="4000" b="1" kern="0" dirty="0">
                <a:solidFill>
                  <a:srgbClr val="FFFFFF"/>
                </a:solidFill>
                <a:cs typeface="Arial Black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9166277" flipV="1">
              <a:off x="237448" y="538666"/>
              <a:ext cx="468052" cy="190073"/>
            </a:xfrm>
            <a:prstGeom prst="triangle">
              <a:avLst>
                <a:gd name="adj" fmla="val 48066"/>
              </a:avLst>
            </a:prstGeom>
            <a:solidFill>
              <a:srgbClr val="2397E2">
                <a:lumMod val="90000"/>
              </a:srgbClr>
            </a:solidFill>
            <a:ln w="317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zh-TW" altLang="en-US" kern="0">
                <a:solidFill>
                  <a:prstClr val="white"/>
                </a:solidFill>
                <a:latin typeface="Calisto MT"/>
                <a:ea typeface="新細明體" panose="02020500000000000000" pitchFamily="18" charset="-120"/>
              </a:endParaRPr>
            </a:p>
          </p:txBody>
        </p:sp>
      </p:grpSp>
      <p:pic>
        <p:nvPicPr>
          <p:cNvPr id="15" name="圖片 1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5162" y="6450212"/>
            <a:ext cx="967166" cy="255001"/>
          </a:xfrm>
          <a:prstGeom prst="rect">
            <a:avLst/>
          </a:prstGeom>
        </p:spPr>
      </p:pic>
      <p:sp>
        <p:nvSpPr>
          <p:cNvPr id="10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364976" y="6581954"/>
            <a:ext cx="621095" cy="2577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50EE-08A7-4DE1-B413-5CA6D8C6A4D6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91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版面配置區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zh-TW" altLang="en-US" dirty="0" smtClean="0"/>
              <a:t>淡江</a:t>
            </a:r>
            <a:r>
              <a:rPr lang="en-US" altLang="zh-TW" dirty="0" smtClean="0"/>
              <a:t>_</a:t>
            </a:r>
            <a:r>
              <a:rPr lang="zh-TW" altLang="en-US" dirty="0"/>
              <a:t>「大學程式教育推動</a:t>
            </a:r>
            <a:r>
              <a:rPr lang="zh-TW" altLang="en-US" dirty="0" smtClean="0"/>
              <a:t>」</a:t>
            </a:r>
            <a:endParaRPr lang="en-US" altLang="zh-TW" dirty="0" smtClean="0"/>
          </a:p>
          <a:p>
            <a:r>
              <a:rPr lang="zh-TW" altLang="en-US" dirty="0" smtClean="0"/>
              <a:t>媒體報導</a:t>
            </a:r>
            <a:endParaRPr lang="zh-TW" altLang="en-US" dirty="0"/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9"/>
          </p:nvPr>
        </p:nvSpPr>
        <p:spPr>
          <a:xfrm>
            <a:off x="5887405" y="4129088"/>
            <a:ext cx="2782461" cy="685802"/>
          </a:xfrm>
        </p:spPr>
        <p:txBody>
          <a:bodyPr/>
          <a:lstStyle/>
          <a:p>
            <a:pPr>
              <a:lnSpc>
                <a:spcPts val="1500"/>
              </a:lnSpc>
              <a:spcBef>
                <a:spcPts val="0"/>
              </a:spcBef>
            </a:pPr>
            <a:r>
              <a:rPr lang="en-US" altLang="zh-TW" dirty="0" smtClean="0"/>
              <a:t>Last Update:2018</a:t>
            </a:r>
            <a:r>
              <a:rPr lang="en-US" altLang="zh-CN" dirty="0" smtClean="0"/>
              <a:t>.0601</a:t>
            </a:r>
            <a:endParaRPr lang="en-US" altLang="zh-TW" dirty="0" smtClean="0"/>
          </a:p>
          <a:p>
            <a:pPr>
              <a:lnSpc>
                <a:spcPts val="1500"/>
              </a:lnSpc>
              <a:spcBef>
                <a:spcPts val="0"/>
              </a:spcBef>
            </a:pPr>
            <a:r>
              <a:rPr lang="en-US" altLang="zh-TW" dirty="0" smtClean="0"/>
              <a:t>All rights reserved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2550EE-08A7-4DE1-B413-5CA6D8C6A4D6}" type="slidenum">
              <a:rPr lang="zh-TW" altLang="en-US" smtClean="0"/>
              <a:pPr/>
              <a:t>0</a:t>
            </a:fld>
            <a:endParaRPr lang="zh-TW" altLang="en-US" dirty="0"/>
          </a:p>
        </p:txBody>
      </p:sp>
      <p:sp>
        <p:nvSpPr>
          <p:cNvPr id="2" name="文字版面配置區 1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zh-TW" altLang="en-US" b="1" dirty="0"/>
              <a:t>媒體露出統計</a:t>
            </a:r>
          </a:p>
        </p:txBody>
      </p:sp>
    </p:spTree>
    <p:extLst>
      <p:ext uri="{BB962C8B-B14F-4D97-AF65-F5344CB8AC3E}">
        <p14:creationId xmlns:p14="http://schemas.microsoft.com/office/powerpoint/2010/main" val="26136781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dirty="0" smtClean="0"/>
              <a:t>媒體露出統計</a:t>
            </a:r>
            <a:endParaRPr lang="zh-TW" altLang="en-US" dirty="0"/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1</a:t>
            </a: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72550EE-08A7-4DE1-B413-5CA6D8C6A4D6}" type="slidenum">
              <a:rPr lang="zh-TW" altLang="en-US" smtClean="0"/>
              <a:pPr/>
              <a:t>2</a:t>
            </a:fld>
            <a:endParaRPr lang="zh-TW" altLang="en-US" dirty="0"/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425571"/>
              </p:ext>
            </p:extLst>
          </p:nvPr>
        </p:nvGraphicFramePr>
        <p:xfrm>
          <a:off x="568868" y="1376810"/>
          <a:ext cx="8216900" cy="533400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054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4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4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66800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3200" dirty="0" smtClean="0"/>
                        <a:t>Until 2018/0</a:t>
                      </a:r>
                      <a:r>
                        <a:rPr lang="en-US" altLang="zh-CN" sz="3200" dirty="0" smtClean="0"/>
                        <a:t>6/01</a:t>
                      </a:r>
                      <a:endParaRPr lang="zh-TW" altLang="en-US" sz="3200" b="1" dirty="0" smtClean="0">
                        <a:solidFill>
                          <a:schemeClr val="bg1"/>
                        </a:solidFill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118366" marR="118366" marT="59183" marB="59183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 smtClean="0"/>
                        <a:t>媒體</a:t>
                      </a:r>
                      <a:endParaRPr lang="zh-TW" altLang="en-US" sz="24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8993" marR="98993" marT="49496" marB="4949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報紙媒體</a:t>
                      </a:r>
                      <a:endParaRPr lang="zh-TW" altLang="en-US" sz="2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993" marR="98993" marT="49496" marB="4949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網路媒體</a:t>
                      </a:r>
                      <a:endParaRPr lang="zh-TW" altLang="en-US" sz="2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8993" marR="98993" marT="49496" marB="4949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 smtClean="0"/>
                        <a:t>總計</a:t>
                      </a:r>
                      <a:endParaRPr lang="zh-TW" altLang="en-US" sz="2400" b="1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8993" marR="98993" marT="49496" marB="49496" anchor="ctr"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 smtClean="0"/>
                        <a:t>報導家數</a:t>
                      </a:r>
                      <a:endParaRPr lang="zh-TW" altLang="en-US" sz="2400" b="1" dirty="0">
                        <a:solidFill>
                          <a:schemeClr val="bg2"/>
                        </a:solidFill>
                        <a:latin typeface="微軟正黑體" pitchFamily="34" charset="-120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8993" marR="98993" marT="49496" marB="4949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36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36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8366" marR="118366" marT="59183" marB="5918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600" b="1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zh-TW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 marL="118366" marR="118366" marT="59183" marB="59183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6200" b="1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zh-TW" altLang="en-US" sz="6200" b="1" dirty="0">
                        <a:solidFill>
                          <a:srgbClr val="FF0000"/>
                        </a:solidFill>
                      </a:endParaRPr>
                    </a:p>
                  </a:txBody>
                  <a:tcPr marL="118366" marR="118366" marT="59183" marB="59183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 smtClean="0"/>
                        <a:t>報導則數</a:t>
                      </a:r>
                      <a:endParaRPr lang="en-US" altLang="zh-TW" sz="24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8993" marR="98993" marT="49496" marB="4949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36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TW" altLang="en-US" sz="36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8366" marR="118366" marT="59183" marB="5918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3600" b="1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zh-TW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 marL="118366" marR="118366" marT="59183" marB="59183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6200" b="1" dirty="0" smtClean="0">
                          <a:solidFill>
                            <a:srgbClr val="FF0000"/>
                          </a:solidFill>
                        </a:rPr>
                        <a:t>19</a:t>
                      </a:r>
                      <a:endParaRPr lang="zh-TW" altLang="en-US" sz="6200" b="1" dirty="0">
                        <a:solidFill>
                          <a:srgbClr val="FF0000"/>
                        </a:solidFill>
                      </a:endParaRPr>
                    </a:p>
                  </a:txBody>
                  <a:tcPr marL="118366" marR="118366" marT="59183" marB="59183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680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 smtClean="0">
                          <a:latin typeface="微軟正黑體" pitchFamily="34" charset="-120"/>
                          <a:ea typeface="微軟正黑體" pitchFamily="34" charset="-120"/>
                        </a:rPr>
                        <a:t>實體報紙</a:t>
                      </a:r>
                      <a:endParaRPr lang="en-US" altLang="zh-TW" sz="2400" b="1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8993" marR="98993" marT="49496" marB="49496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36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8366" marR="118366" marT="59183" marB="59183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 marL="118366" marR="118366" marT="59183" marB="59183" anchor="ctr"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6200" b="1" dirty="0">
                        <a:solidFill>
                          <a:srgbClr val="FF0000"/>
                        </a:solidFill>
                      </a:endParaRPr>
                    </a:p>
                  </a:txBody>
                  <a:tcPr marL="118366" marR="118366" marT="59183" marB="59183" anchor="ctr"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877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50625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dirty="0"/>
              <a:t>報紙</a:t>
            </a:r>
            <a:r>
              <a:rPr lang="zh-TW" altLang="en-US" b="1" dirty="0" smtClean="0"/>
              <a:t>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TW" dirty="0" smtClean="0"/>
              <a:t>2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3680350"/>
              </p:ext>
            </p:extLst>
          </p:nvPr>
        </p:nvGraphicFramePr>
        <p:xfrm>
          <a:off x="251520" y="1365548"/>
          <a:ext cx="3600400" cy="1476284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2016/05/29</a:t>
                      </a:r>
                      <a:endParaRPr lang="zh-TW" altLang="en-US" sz="1200" dirty="0" smtClean="0">
                        <a:latin typeface="+mn-lt"/>
                        <a:ea typeface="+mn-ea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0" dirty="0" smtClean="0"/>
                        <a:t>台灣時報</a:t>
                      </a:r>
                      <a:endParaRPr lang="zh-TW" altLang="en-US" sz="1200" b="0" dirty="0"/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dirty="0" smtClean="0"/>
                        <a:t>24 </a:t>
                      </a:r>
                      <a:r>
                        <a:rPr lang="zh-TW" altLang="en-US" sz="1200" dirty="0" smtClean="0"/>
                        <a:t>消費資訊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淡江大學率先響應高等教育深耕政策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攜手緯育推出</a:t>
                      </a:r>
                      <a:r>
                        <a:rPr lang="en-US" altLang="zh-TW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創新課程</a:t>
                      </a:r>
                      <a:endParaRPr lang="en-US" altLang="zh-CN" sz="1200" b="0" i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026" name="Picture 2" descr="C:\Users\Administrator\Desktop\緯育\台灣時報_20180529_24消費資訊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3390899"/>
            <a:ext cx="8788400" cy="232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4738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CN" altLang="en-US" b="1" dirty="0"/>
              <a:t>報紙</a:t>
            </a:r>
            <a:r>
              <a:rPr lang="zh-TW" altLang="en-US" b="1" dirty="0" smtClean="0"/>
              <a:t>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TW" dirty="0" smtClean="0"/>
              <a:t>2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9739693"/>
              </p:ext>
            </p:extLst>
          </p:nvPr>
        </p:nvGraphicFramePr>
        <p:xfrm>
          <a:off x="251520" y="1365548"/>
          <a:ext cx="3600400" cy="1293404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2016/06/01</a:t>
                      </a:r>
                      <a:endParaRPr lang="zh-TW" altLang="en-US" sz="1200" dirty="0" smtClean="0">
                        <a:latin typeface="+mn-lt"/>
                        <a:ea typeface="+mn-ea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0" dirty="0" smtClean="0"/>
                        <a:t>工商時報</a:t>
                      </a:r>
                      <a:endParaRPr lang="zh-TW" altLang="en-US" sz="1200" b="0" dirty="0"/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dirty="0" smtClean="0"/>
                        <a:t>C4 </a:t>
                      </a:r>
                      <a:r>
                        <a:rPr lang="zh-TW" altLang="en-US" sz="1200" dirty="0" smtClean="0"/>
                        <a:t>富裕人生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淡江結合緯育 打</a:t>
                      </a:r>
                      <a:r>
                        <a:rPr lang="en-US" altLang="zh-TW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學程式設計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讓非資訊系學生有「程」就感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050" name="Picture 2" descr="C:\Users\Administrator\Desktop\緯育\工商時報_20180601_C4富裕人生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700" y="1447800"/>
            <a:ext cx="3298374" cy="5256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271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39"/>
          </p:nvPr>
        </p:nvSpPr>
        <p:spPr>
          <a:xfrm>
            <a:off x="3712980" y="3568664"/>
            <a:ext cx="5554134" cy="411073"/>
          </a:xfrm>
        </p:spPr>
        <p:txBody>
          <a:bodyPr/>
          <a:lstStyle/>
          <a:p>
            <a:r>
              <a:rPr lang="zh-TW" altLang="en-US" b="1" dirty="0" smtClean="0"/>
              <a:t>網路媒體露出明細</a:t>
            </a:r>
            <a:endParaRPr lang="zh-TW" altLang="en-US" b="1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US" altLang="zh-TW" dirty="0" smtClean="0"/>
              <a:t>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92473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網路媒體露出明細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8" name="Group 108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0525336"/>
              </p:ext>
            </p:extLst>
          </p:nvPr>
        </p:nvGraphicFramePr>
        <p:xfrm>
          <a:off x="323528" y="1513811"/>
          <a:ext cx="8568952" cy="481605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90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96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1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序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日期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媒體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記者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標題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 smtClean="0"/>
                        <a:t>1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經濟日報電子報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孫震宇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淡大攜手緯育推出打遊戲學程式語言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2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工商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報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程鏡明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淡江大學攜手緯育推出打遊戲學程式語言課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27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3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旺報 翻爆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胡恆睿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推出「打遊戲學程式語言」課程 展現耀眼成果</a:t>
                      </a:r>
                      <a:endParaRPr lang="zh-TW" altLang="zh-TW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CNA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中央通訊社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陳進添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 smtClean="0"/>
                        <a:t>5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鏡週刊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廖佩玲 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勁報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胡美慧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HiNet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胡美慧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PChome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胡美慧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風傳媒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陳又嘉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　大學創新課程耀眼成果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Yam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蕃薯藤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林瑞明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0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0204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網路媒體露出明細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8" name="Group 108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4355540"/>
              </p:ext>
            </p:extLst>
          </p:nvPr>
        </p:nvGraphicFramePr>
        <p:xfrm>
          <a:off x="323528" y="1513811"/>
          <a:ext cx="8568952" cy="3576653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3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90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96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1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序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日期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媒體</a:t>
                      </a:r>
                      <a:endParaRPr kumimoji="1" lang="zh-TW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記者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標題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網址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微軟正黑體" pitchFamily="34" charset="-120"/>
                        <a:cs typeface="Arial" panose="020B0604020202020204" pitchFamily="34" charset="0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 smtClean="0"/>
                        <a:t>11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大成報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林瑞明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0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altLang="zh-TW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1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12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sina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林瑞明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rtl="0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927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13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HiNet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林瑞明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  <a:endParaRPr lang="zh-TW" altLang="zh-TW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927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14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2018/05/29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台灣時報電子報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李巾萱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淡江大學率先響應高等教育深耕政策 攜手緯育推出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</a:t>
                      </a:r>
                      <a:endParaRPr lang="zh-TW" altLang="zh-TW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927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15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2018/06/01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中時電子報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陳愛珠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淡大結合緯育 讓非資訊系學生有「程」就感 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學程式設計</a:t>
                      </a:r>
                      <a:endParaRPr lang="zh-TW" altLang="zh-TW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927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16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2018/06/01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Yahoo</a:t>
                      </a:r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陳愛珠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淡大結合緯育 讓非資訊系學生有「程」就感 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學程式設計</a:t>
                      </a:r>
                      <a:endParaRPr lang="zh-TW" altLang="zh-TW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276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200" dirty="0" smtClean="0"/>
                        <a:t>17</a:t>
                      </a:r>
                      <a:endParaRPr lang="zh-TW" altLang="en-US" sz="1200" dirty="0"/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2018/06/01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工商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報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陳愛珠</a:t>
                      </a: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淡大結合緯育 讓非資訊系學生有「程」就感 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學程式設計 </a:t>
                      </a:r>
                      <a:endParaRPr lang="zh-TW" altLang="zh-TW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2051" marR="92051" marT="46784" marB="46784" anchor="ctr" horzOverflow="overflow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0802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5191179"/>
              </p:ext>
            </p:extLst>
          </p:nvPr>
        </p:nvGraphicFramePr>
        <p:xfrm>
          <a:off x="251520" y="1403648"/>
          <a:ext cx="3600400" cy="1445113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經濟日報電子報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CN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2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https://goo.gl/ZnxX7d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淡大攜手緯育推出打遊戲學程式語言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432" y="2911545"/>
            <a:ext cx="2667668" cy="3751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434" y="2911545"/>
            <a:ext cx="2654513" cy="3745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12300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5713484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工商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https://goo.gl/Gb8Xns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推出打遊戲學程式語言課程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70" y="3204337"/>
            <a:ext cx="2477518" cy="3195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88" y="3226796"/>
            <a:ext cx="2463485" cy="323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101" y="3204337"/>
            <a:ext cx="2445538" cy="3197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18979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020462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旺報 翻爆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4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https://goo.gl/fErd8z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淡江大學攜手緯育推出「打遊戲學程式語言」課程 展現耀眼成果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80" y="3478213"/>
            <a:ext cx="1987608" cy="266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255" y="3431371"/>
            <a:ext cx="2070608" cy="276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163" y="3431371"/>
            <a:ext cx="2130640" cy="2762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861" y="3448854"/>
            <a:ext cx="2115127" cy="274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1228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2477836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CNA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中央通訊社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https://goo.gl/RDEHge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推出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68" y="3211513"/>
            <a:ext cx="2556831" cy="3360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238" y="3211512"/>
            <a:ext cx="2564408" cy="333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346" y="3173412"/>
            <a:ext cx="2550383" cy="337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16361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5885981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鏡周刊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https://goo.gl/w9xZDy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58" y="3249612"/>
            <a:ext cx="2552942" cy="3398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3249613"/>
            <a:ext cx="2569333" cy="3398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656" y="3249614"/>
            <a:ext cx="2613807" cy="3398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106606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4609483"/>
              </p:ext>
            </p:extLst>
          </p:nvPr>
        </p:nvGraphicFramePr>
        <p:xfrm>
          <a:off x="251520" y="1403648"/>
          <a:ext cx="3600400" cy="175044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勁報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2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https://goo.gl/HHvEsb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48" y="3487163"/>
            <a:ext cx="2481752" cy="319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525" y="3487163"/>
            <a:ext cx="2453188" cy="319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25174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4614708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HiNet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4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https://goo.gl/yYFfSf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" y="3275013"/>
            <a:ext cx="2320632" cy="289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3275013"/>
            <a:ext cx="2227532" cy="289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220" y="3275012"/>
            <a:ext cx="2206284" cy="289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984" y="3275013"/>
            <a:ext cx="2208930" cy="2897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01044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8858624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PChome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4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https://goo.gl/zrNsgb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淡江大學攜手緯育推出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創新課程 展現耀眼成果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1" y="3398839"/>
            <a:ext cx="2262187" cy="293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3706" y="3398839"/>
            <a:ext cx="2229689" cy="292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147" y="3398838"/>
            <a:ext cx="2225166" cy="292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374" y="3360739"/>
            <a:ext cx="2248839" cy="296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660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4689528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風傳媒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https://goo.gl/uDc74x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　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大學創新課程耀眼成果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935" y="3201989"/>
            <a:ext cx="2718753" cy="355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88" y="3180231"/>
            <a:ext cx="2347068" cy="3148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39" y="3158476"/>
            <a:ext cx="2392361" cy="319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3578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553820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Yam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蕃薯藤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https://goo.gl/2SxXRG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99" y="3201989"/>
            <a:ext cx="2474913" cy="3277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412" y="3189289"/>
            <a:ext cx="2503875" cy="3351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2423" y="3105568"/>
            <a:ext cx="2572589" cy="337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96720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70243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大成報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2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https://goo.gl/tDbqET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44" y="3111824"/>
            <a:ext cx="2706355" cy="3530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561" y="3172766"/>
            <a:ext cx="2618040" cy="340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86049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3956446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sina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https://goo.gl/5fxJUX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63" y="3097213"/>
            <a:ext cx="2482599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091" y="2995613"/>
            <a:ext cx="2559437" cy="3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7287" y="2995613"/>
            <a:ext cx="2575676" cy="3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4206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0094784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5/24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HiNet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3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https://goo.gl/TAvrdo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淡江大學攜手緯育</a:t>
                      </a:r>
                      <a:endParaRPr lang="en-US" altLang="zh-TW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讓非資訊系學生也能有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程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就感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394" y="3154363"/>
            <a:ext cx="2554644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741" y="3154363"/>
            <a:ext cx="2554644" cy="3322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591" y="3084513"/>
            <a:ext cx="2614243" cy="3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9646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8035"/>
              </p:ext>
            </p:extLst>
          </p:nvPr>
        </p:nvGraphicFramePr>
        <p:xfrm>
          <a:off x="251520" y="1403648"/>
          <a:ext cx="3600400" cy="175044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2018/05/29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台灣時報電子報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2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https://goo.gl/uSNNdT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淡江大學率先響應高等教育深耕政策 攜手緯育推出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『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打遊戲學程式語言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』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新課程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26" y="3227389"/>
            <a:ext cx="2430843" cy="349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8300" y="3227389"/>
            <a:ext cx="2417713" cy="3490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902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53697949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2018/06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/01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中時電子報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https://goo.gl/Ld7vpM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淡大結合緯育 讓非資訊系學生有「程」就感 打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學程式設計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522" y="1447800"/>
            <a:ext cx="3620550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76795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1877361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2018/06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/01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Yahoo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https://goo.gl/Ld7vpM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淡大結合緯育 讓非資訊系學生有「程」就感 打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學程式設計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800" y="1426454"/>
            <a:ext cx="3647400" cy="5266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9693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b="1" dirty="0" smtClean="0"/>
              <a:t>網路媒體露出</a:t>
            </a:r>
            <a:endParaRPr lang="zh-TW" altLang="en-US" b="1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endParaRPr lang="zh-TW" altLang="en-US" dirty="0"/>
          </a:p>
        </p:txBody>
      </p:sp>
      <p:graphicFrame>
        <p:nvGraphicFramePr>
          <p:cNvPr id="4" name="Group 4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7926572"/>
              </p:ext>
            </p:extLst>
          </p:nvPr>
        </p:nvGraphicFramePr>
        <p:xfrm>
          <a:off x="251520" y="1403648"/>
          <a:ext cx="3600400" cy="1567568"/>
        </p:xfrm>
        <a:graphic>
          <a:graphicData uri="http://schemas.openxmlformats.org/drawingml/2006/table">
            <a:tbl>
              <a:tblPr firstCol="1">
                <a:tableStyleId>{85BE263C-DBD7-4A20-BB59-AAB30ACAA65A}</a:tableStyleId>
              </a:tblPr>
              <a:tblGrid>
                <a:gridCol w="9571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3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2018/06</a:t>
                      </a:r>
                      <a:r>
                        <a:rPr lang="en-US" altLang="zh-CN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/01</a:t>
                      </a:r>
                      <a:endParaRPr lang="zh-TW" altLang="en-US" sz="12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工商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報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Page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dirty="0" smtClean="0">
                          <a:latin typeface="+mn-lt"/>
                          <a:ea typeface="+mn-ea"/>
                          <a:cs typeface="Arial" pitchFamily="34" charset="0"/>
                        </a:rPr>
                        <a:t>1</a:t>
                      </a:r>
                      <a:endParaRPr lang="zh-TW" altLang="en-US" sz="1200" dirty="0">
                        <a:latin typeface="+mn-lt"/>
                        <a:ea typeface="+mn-ea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208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Website :</a:t>
                      </a:r>
                      <a:endParaRPr kumimoji="1" lang="zh-TW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200" b="0" dirty="0" smtClean="0">
                          <a:solidFill>
                            <a:schemeClr val="tx1"/>
                          </a:solidFill>
                        </a:rPr>
                        <a:t>https://goo.gl/nH8hSb</a:t>
                      </a:r>
                      <a:endParaRPr lang="zh-TW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Headline</a:t>
                      </a:r>
                      <a:r>
                        <a:rPr kumimoji="1" lang="zh-TW" alt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：</a:t>
                      </a:r>
                      <a:endParaRPr kumimoji="1" lang="zh-TW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Arial" pitchFamily="34" charset="0"/>
                      </a:endParaRPr>
                    </a:p>
                  </a:txBody>
                  <a:tcPr marL="91450" marR="91450" marT="45642" marB="45642" anchor="ctr" horzOverflow="overflow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淡大結合緯育 讓非資訊系學生有「程」就感 打</a:t>
                      </a:r>
                      <a:r>
                        <a:rPr lang="en-US" altLang="zh-TW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Game</a:t>
                      </a:r>
                      <a:r>
                        <a:rPr lang="zh-TW" altLang="en-US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學程式設計</a:t>
                      </a:r>
                    </a:p>
                  </a:txBody>
                  <a:tcPr marL="91450" marR="91450" marT="45642" marB="45642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649" y="1382373"/>
            <a:ext cx="3615251" cy="533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6962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/>
          <p:cNvSpPr>
            <a:spLocks noGrp="1"/>
          </p:cNvSpPr>
          <p:nvPr>
            <p:ph type="sldNum" sz="quarter" idx="4294967295"/>
          </p:nvPr>
        </p:nvSpPr>
        <p:spPr>
          <a:xfrm>
            <a:off x="8523288" y="6581775"/>
            <a:ext cx="620712" cy="257175"/>
          </a:xfrm>
        </p:spPr>
        <p:txBody>
          <a:bodyPr/>
          <a:lstStyle/>
          <a:p>
            <a:fld id="{A72550EE-08A7-4DE1-B413-5CA6D8C6A4D6}" type="slidenum">
              <a:rPr lang="zh-TW" altLang="en-US" smtClean="0"/>
              <a:pPr/>
              <a:t>25</a:t>
            </a:fld>
            <a:endParaRPr lang="zh-TW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微軟正黑體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">
      <a:majorFont>
        <a:latin typeface="微軟正黑體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文件" ma:contentTypeID="0x01010001B311C07B08A242B75E23890E5D2953" ma:contentTypeVersion="0" ma:contentTypeDescription="建立新的文件。" ma:contentTypeScope="" ma:versionID="cef40d58dafc92ff1c4e880e42ae324b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d6edddc00996549d4a35e321cdf2d9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內容類型"/>
        <xsd:element ref="dc:title" minOccurs="0" maxOccurs="1" ma:index="4" ma:displayName="標題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17783FA-51F7-4898-8660-52E9E8E94A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D610F3-579F-4F98-BEC1-875B499E10C3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980C36F-1732-4045-BC6A-8ED86F65EC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23742</TotalTime>
  <Words>1142</Words>
  <Application>Microsoft Office PowerPoint</Application>
  <PresentationFormat>如螢幕大小 (4:3)</PresentationFormat>
  <Paragraphs>376</Paragraphs>
  <Slides>26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26</vt:i4>
      </vt:variant>
    </vt:vector>
  </HeadingPairs>
  <TitlesOfParts>
    <vt:vector size="34" baseType="lpstr">
      <vt:lpstr>微軟正黑體</vt:lpstr>
      <vt:lpstr>新細明體</vt:lpstr>
      <vt:lpstr>Arial</vt:lpstr>
      <vt:lpstr>Arial Black</vt:lpstr>
      <vt:lpstr>Calibri</vt:lpstr>
      <vt:lpstr>Calisto MT</vt:lpstr>
      <vt:lpstr>Office 佈景主題</vt:lpstr>
      <vt:lpstr>1_Office 佈景主題</vt:lpstr>
      <vt:lpstr>PowerPoint 簡報</vt:lpstr>
      <vt:lpstr>PowerPoint 簡報</vt:lpstr>
      <vt:lpstr>媒體露出統計</vt:lpstr>
      <vt:lpstr>報紙媒體露出</vt:lpstr>
      <vt:lpstr>報紙媒體露出</vt:lpstr>
      <vt:lpstr>PowerPoint 簡報</vt:lpstr>
      <vt:lpstr>網路媒體露出明細</vt:lpstr>
      <vt:lpstr>網路媒體露出明細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網路媒體露出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Joyce CH Chen/WHQ/Wistron</dc:creator>
  <cp:lastModifiedBy>Windows 使用者</cp:lastModifiedBy>
  <cp:revision>1504</cp:revision>
  <cp:lastPrinted>2015-08-05T08:53:48Z</cp:lastPrinted>
  <dcterms:created xsi:type="dcterms:W3CDTF">2014-10-05T03:53:20Z</dcterms:created>
  <dcterms:modified xsi:type="dcterms:W3CDTF">2019-02-23T05:54:38Z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0x01010001B311C07B08A242B75E23890E5D2953</vt:lpwstr>
  </property>
</Properties>
</file>