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1.xml" ContentType="application/vnd.openxmlformats-officedocument.themeOverride+xml"/>
  <Override PartName="/ppt/drawings/drawing1.xml" ContentType="application/vnd.openxmlformats-officedocument.drawingml.chartshapes+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99" r:id="rId1"/>
  </p:sldMasterIdLst>
  <p:notesMasterIdLst>
    <p:notesMasterId r:id="rId62"/>
  </p:notesMasterIdLst>
  <p:handoutMasterIdLst>
    <p:handoutMasterId r:id="rId63"/>
  </p:handoutMasterIdLst>
  <p:sldIdLst>
    <p:sldId id="256" r:id="rId2"/>
    <p:sldId id="307" r:id="rId3"/>
    <p:sldId id="467" r:id="rId4"/>
    <p:sldId id="492" r:id="rId5"/>
    <p:sldId id="340" r:id="rId6"/>
    <p:sldId id="285" r:id="rId7"/>
    <p:sldId id="266" r:id="rId8"/>
    <p:sldId id="284" r:id="rId9"/>
    <p:sldId id="286" r:id="rId10"/>
    <p:sldId id="354" r:id="rId11"/>
    <p:sldId id="457" r:id="rId12"/>
    <p:sldId id="303" r:id="rId13"/>
    <p:sldId id="308" r:id="rId14"/>
    <p:sldId id="311" r:id="rId15"/>
    <p:sldId id="312" r:id="rId16"/>
    <p:sldId id="324" r:id="rId17"/>
    <p:sldId id="325" r:id="rId18"/>
    <p:sldId id="304" r:id="rId19"/>
    <p:sldId id="323" r:id="rId20"/>
    <p:sldId id="334" r:id="rId21"/>
    <p:sldId id="292" r:id="rId22"/>
    <p:sldId id="343" r:id="rId23"/>
    <p:sldId id="464" r:id="rId24"/>
    <p:sldId id="295" r:id="rId25"/>
    <p:sldId id="336" r:id="rId26"/>
    <p:sldId id="299" r:id="rId27"/>
    <p:sldId id="300" r:id="rId28"/>
    <p:sldId id="314" r:id="rId29"/>
    <p:sldId id="317" r:id="rId30"/>
    <p:sldId id="435" r:id="rId31"/>
    <p:sldId id="433" r:id="rId32"/>
    <p:sldId id="349" r:id="rId33"/>
    <p:sldId id="351" r:id="rId34"/>
    <p:sldId id="459" r:id="rId35"/>
    <p:sldId id="490" r:id="rId36"/>
    <p:sldId id="322" r:id="rId37"/>
    <p:sldId id="279" r:id="rId38"/>
    <p:sldId id="474" r:id="rId39"/>
    <p:sldId id="332" r:id="rId40"/>
    <p:sldId id="478" r:id="rId41"/>
    <p:sldId id="479" r:id="rId42"/>
    <p:sldId id="480" r:id="rId43"/>
    <p:sldId id="481" r:id="rId44"/>
    <p:sldId id="482" r:id="rId45"/>
    <p:sldId id="483" r:id="rId46"/>
    <p:sldId id="484" r:id="rId47"/>
    <p:sldId id="485" r:id="rId48"/>
    <p:sldId id="486" r:id="rId49"/>
    <p:sldId id="487" r:id="rId50"/>
    <p:sldId id="363" r:id="rId51"/>
    <p:sldId id="364" r:id="rId52"/>
    <p:sldId id="460" r:id="rId53"/>
    <p:sldId id="461" r:id="rId54"/>
    <p:sldId id="328" r:id="rId55"/>
    <p:sldId id="357" r:id="rId56"/>
    <p:sldId id="489" r:id="rId57"/>
    <p:sldId id="463" r:id="rId58"/>
    <p:sldId id="296" r:id="rId59"/>
    <p:sldId id="338" r:id="rId60"/>
    <p:sldId id="353" r:id="rId61"/>
  </p:sldIdLst>
  <p:sldSz cx="12192000" cy="6858000"/>
  <p:notesSz cx="6797675" cy="987425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C6A00"/>
    <a:srgbClr val="007434"/>
    <a:srgbClr val="F4ECFA"/>
    <a:srgbClr val="E1CCF0"/>
    <a:srgbClr val="CDC92D"/>
    <a:srgbClr val="EA7500"/>
    <a:srgbClr val="D47126"/>
    <a:srgbClr val="CD7811"/>
    <a:srgbClr val="FF8409"/>
    <a:srgbClr val="FF820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中等深淺樣式 1 - 輔色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5940675A-B579-460E-94D1-54222C63F5DA}" styleName="無樣式、表格格線">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9012ECD-51FC-41F1-AA8D-1B2483CD663E}" styleName="淺色樣式 2 - 輔色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00A15C55-8517-42AA-B614-E9B94910E393}" styleName="中等深淺樣式 2 - 輔色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93296810-A885-4BE3-A3E7-6D5BEEA58F35}" styleName="中等深淺樣式 2 - 輔色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7DF18680-E054-41AD-8BC1-D1AEF772440D}" styleName="中等深淺樣式 2 - 輔色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8A107856-5554-42FB-B03E-39F5DBC370BA}" styleName="中等深淺樣式 4 - 輔色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22838BEF-8BB2-4498-84A7-C5851F593DF1}" styleName="中等深淺樣式 4 - 輔色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69CF1AB2-1976-4502-BF36-3FF5EA218861}" styleName="中等深淺樣式 4 - 輔色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21E4AEA4-8DFA-4A89-87EB-49C32662AFE0}" styleName="中等深淺樣式 2 - 輔色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DCAF9ED-07DC-4A11-8D7F-57B35C25682E}" styleName="中等深淺樣式 1 - 輔色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104" d="100"/>
          <a:sy n="104" d="100"/>
        </p:scale>
        <p:origin x="870" y="114"/>
      </p:cViewPr>
      <p:guideLst/>
    </p:cSldViewPr>
  </p:slideViewPr>
  <p:notesTextViewPr>
    <p:cViewPr>
      <p:scale>
        <a:sx n="3" d="2"/>
        <a:sy n="3" d="2"/>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handoutMaster" Target="handoutMasters/handout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2.xml"/><Relationship Id="rId1" Type="http://schemas.microsoft.com/office/2011/relationships/chartStyle" Target="style2.xml"/><Relationship Id="rId5" Type="http://schemas.openxmlformats.org/officeDocument/2006/relationships/chartUserShapes" Target="../drawings/drawing1.xml"/><Relationship Id="rId4" Type="http://schemas.openxmlformats.org/officeDocument/2006/relationships/oleObject" Target="../embeddings/oleObject1.bin"/></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___3.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___4.xlsx"/><Relationship Id="rId2" Type="http://schemas.microsoft.com/office/2011/relationships/chartColorStyle" Target="colors6.xml"/><Relationship Id="rId1" Type="http://schemas.microsoft.com/office/2011/relationships/chartStyle" Target="style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TW"/>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工作表1!$B$1</c:f>
              <c:strCache>
                <c:ptCount val="1"/>
                <c:pt idx="0">
                  <c:v>通過件數</c:v>
                </c:pt>
              </c:strCache>
            </c:strRef>
          </c:tx>
          <c:spPr>
            <a:solidFill>
              <a:schemeClr val="accent1">
                <a:lumMod val="75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2000" b="0" i="0" u="none" strike="noStrike" kern="1200" baseline="0">
                    <a:solidFill>
                      <a:schemeClr val="tx1">
                        <a:lumMod val="75000"/>
                        <a:lumOff val="25000"/>
                      </a:schemeClr>
                    </a:solidFill>
                    <a:latin typeface="微軟正黑體" panose="020B0604030504040204" pitchFamily="34" charset="-120"/>
                    <a:ea typeface="微軟正黑體" panose="020B0604030504040204" pitchFamily="34" charset="-120"/>
                    <a:cs typeface="+mn-cs"/>
                  </a:defRPr>
                </a:pPr>
                <a:endParaRPr lang="zh-TW"/>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工作表1!$A$2:$A$5</c:f>
              <c:strCache>
                <c:ptCount val="4"/>
                <c:pt idx="0">
                  <c:v>107學年度</c:v>
                </c:pt>
                <c:pt idx="1">
                  <c:v>108學年度</c:v>
                </c:pt>
                <c:pt idx="2">
                  <c:v>109學年度</c:v>
                </c:pt>
                <c:pt idx="3">
                  <c:v>110學年度</c:v>
                </c:pt>
              </c:strCache>
            </c:strRef>
          </c:cat>
          <c:val>
            <c:numRef>
              <c:f>工作表1!$B$2:$B$5</c:f>
              <c:numCache>
                <c:formatCode>General</c:formatCode>
                <c:ptCount val="4"/>
                <c:pt idx="0">
                  <c:v>1034</c:v>
                </c:pt>
                <c:pt idx="1">
                  <c:v>1317</c:v>
                </c:pt>
                <c:pt idx="2">
                  <c:v>1349</c:v>
                </c:pt>
                <c:pt idx="3">
                  <c:v>1592</c:v>
                </c:pt>
              </c:numCache>
            </c:numRef>
          </c:val>
          <c:extLst>
            <c:ext xmlns:c16="http://schemas.microsoft.com/office/drawing/2014/chart" uri="{C3380CC4-5D6E-409C-BE32-E72D297353CC}">
              <c16:uniqueId val="{00000000-54FF-4C5D-B971-2EE2D7EAC924}"/>
            </c:ext>
          </c:extLst>
        </c:ser>
        <c:dLbls>
          <c:dLblPos val="outEnd"/>
          <c:showLegendKey val="0"/>
          <c:showVal val="1"/>
          <c:showCatName val="0"/>
          <c:showSerName val="0"/>
          <c:showPercent val="0"/>
          <c:showBubbleSize val="0"/>
        </c:dLbls>
        <c:gapWidth val="219"/>
        <c:axId val="247730752"/>
        <c:axId val="345764160"/>
      </c:barChart>
      <c:catAx>
        <c:axId val="24773075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微軟正黑體" panose="020B0604030504040204" pitchFamily="34" charset="-120"/>
                <a:ea typeface="微軟正黑體" panose="020B0604030504040204" pitchFamily="34" charset="-120"/>
                <a:cs typeface="+mn-cs"/>
              </a:defRPr>
            </a:pPr>
            <a:endParaRPr lang="zh-TW"/>
          </a:p>
        </c:txPr>
        <c:crossAx val="345764160"/>
        <c:crosses val="autoZero"/>
        <c:auto val="1"/>
        <c:lblAlgn val="ctr"/>
        <c:lblOffset val="100"/>
        <c:noMultiLvlLbl val="0"/>
      </c:catAx>
      <c:valAx>
        <c:axId val="34576416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微軟正黑體" panose="020B0604030504040204" pitchFamily="34" charset="-120"/>
                <a:ea typeface="微軟正黑體" panose="020B0604030504040204" pitchFamily="34" charset="-120"/>
                <a:cs typeface="+mn-cs"/>
              </a:defRPr>
            </a:pPr>
            <a:endParaRPr lang="zh-TW"/>
          </a:p>
        </c:txPr>
        <c:crossAx val="24773075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微軟正黑體" panose="020B0604030504040204" pitchFamily="34" charset="-120"/>
              <a:ea typeface="微軟正黑體" panose="020B0604030504040204" pitchFamily="34" charset="-120"/>
              <a:cs typeface="+mn-cs"/>
            </a:defRPr>
          </a:pPr>
          <a:endParaRPr lang="zh-TW"/>
        </a:p>
      </c:txPr>
    </c:legend>
    <c:plotVisOnly val="1"/>
    <c:dispBlanksAs val="gap"/>
    <c:showDLblsOverMax val="0"/>
  </c:chart>
  <c:spPr>
    <a:noFill/>
    <a:ln>
      <a:noFill/>
    </a:ln>
    <a:effectLst/>
  </c:spPr>
  <c:txPr>
    <a:bodyPr/>
    <a:lstStyle/>
    <a:p>
      <a:pPr>
        <a:defRPr/>
      </a:pPr>
      <a:endParaRPr lang="zh-TW"/>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TW"/>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6.4321994958799616E-2"/>
          <c:y val="8.12482117683309E-2"/>
          <c:w val="0.86786850801680882"/>
          <c:h val="0.75793592599414106"/>
        </c:manualLayout>
      </c:layout>
      <c:barChart>
        <c:barDir val="col"/>
        <c:grouping val="clustered"/>
        <c:varyColors val="0"/>
        <c:ser>
          <c:idx val="0"/>
          <c:order val="0"/>
          <c:tx>
            <c:strRef>
              <c:f>'107-110各院申請及通過件數'!$A$92</c:f>
              <c:strCache>
                <c:ptCount val="1"/>
                <c:pt idx="0">
                  <c:v>淡江</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2000" b="0" i="0" u="none" strike="noStrike" kern="1200" baseline="0">
                    <a:solidFill>
                      <a:schemeClr val="tx1">
                        <a:lumMod val="75000"/>
                        <a:lumOff val="25000"/>
                      </a:schemeClr>
                    </a:solidFill>
                    <a:latin typeface="+mn-lt"/>
                    <a:ea typeface="+mj-ea"/>
                    <a:cs typeface="+mn-cs"/>
                  </a:defRPr>
                </a:pPr>
                <a:endParaRPr lang="zh-TW"/>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'107-110各院申請及通過件數'!$B$91:$E$91</c:f>
              <c:strCache>
                <c:ptCount val="4"/>
                <c:pt idx="0">
                  <c:v>107學年度</c:v>
                </c:pt>
                <c:pt idx="1">
                  <c:v>108學年度</c:v>
                </c:pt>
                <c:pt idx="2">
                  <c:v>109學年度</c:v>
                </c:pt>
                <c:pt idx="3">
                  <c:v>110學年度</c:v>
                </c:pt>
              </c:strCache>
            </c:strRef>
          </c:cat>
          <c:val>
            <c:numRef>
              <c:f>'107-110各院申請及通過件數'!$B$92:$E$92</c:f>
              <c:numCache>
                <c:formatCode>General</c:formatCode>
                <c:ptCount val="4"/>
                <c:pt idx="0">
                  <c:v>9</c:v>
                </c:pt>
                <c:pt idx="1">
                  <c:v>27</c:v>
                </c:pt>
                <c:pt idx="2">
                  <c:v>36</c:v>
                </c:pt>
                <c:pt idx="3">
                  <c:v>43</c:v>
                </c:pt>
              </c:numCache>
            </c:numRef>
          </c:val>
          <c:extLst xmlns:c15="http://schemas.microsoft.com/office/drawing/2012/chart">
            <c:ext xmlns:c16="http://schemas.microsoft.com/office/drawing/2014/chart" uri="{C3380CC4-5D6E-409C-BE32-E72D297353CC}">
              <c16:uniqueId val="{00000000-1EB6-4166-8948-2BF96D30B5E9}"/>
            </c:ext>
          </c:extLst>
        </c:ser>
        <c:dLbls>
          <c:showLegendKey val="0"/>
          <c:showVal val="0"/>
          <c:showCatName val="0"/>
          <c:showSerName val="0"/>
          <c:showPercent val="0"/>
          <c:showBubbleSize val="0"/>
        </c:dLbls>
        <c:gapWidth val="150"/>
        <c:axId val="2056346320"/>
        <c:axId val="2055526624"/>
        <c:extLst>
          <c:ext xmlns:c15="http://schemas.microsoft.com/office/drawing/2012/chart" uri="{02D57815-91ED-43cb-92C2-25804820EDAC}">
            <c15:filteredBarSeries>
              <c15:ser>
                <c:idx val="1"/>
                <c:order val="1"/>
                <c:tx>
                  <c:strRef>
                    <c:extLst>
                      <c:ext uri="{02D57815-91ED-43cb-92C2-25804820EDAC}">
                        <c15:formulaRef>
                          <c15:sqref>'107-110各院申請及通過件數'!$A$93</c15:sqref>
                        </c15:formulaRef>
                      </c:ext>
                    </c:extLst>
                    <c:strCache>
                      <c:ptCount val="1"/>
                      <c:pt idx="0">
                        <c:v>全國</c:v>
                      </c:pt>
                    </c:strCache>
                  </c:strRef>
                </c:tx>
                <c:spPr>
                  <a:solidFill>
                    <a:schemeClr val="accent2"/>
                  </a:solidFill>
                  <a:ln>
                    <a:noFill/>
                  </a:ln>
                  <a:effectLst/>
                </c:spPr>
                <c:invertIfNegative val="0"/>
                <c:cat>
                  <c:strRef>
                    <c:extLst>
                      <c:ext uri="{02D57815-91ED-43cb-92C2-25804820EDAC}">
                        <c15:formulaRef>
                          <c15:sqref>'107-110各院申請及通過件數'!$B$91:$E$91</c15:sqref>
                        </c15:formulaRef>
                      </c:ext>
                    </c:extLst>
                    <c:strCache>
                      <c:ptCount val="4"/>
                      <c:pt idx="0">
                        <c:v>107學年度</c:v>
                      </c:pt>
                      <c:pt idx="1">
                        <c:v>108學年度</c:v>
                      </c:pt>
                      <c:pt idx="2">
                        <c:v>109學年度</c:v>
                      </c:pt>
                      <c:pt idx="3">
                        <c:v>110學年度</c:v>
                      </c:pt>
                    </c:strCache>
                  </c:strRef>
                </c:cat>
                <c:val>
                  <c:numRef>
                    <c:extLst>
                      <c:ext uri="{02D57815-91ED-43cb-92C2-25804820EDAC}">
                        <c15:formulaRef>
                          <c15:sqref>'107-110各院申請及通過件數'!$B$93:$E$93</c15:sqref>
                        </c15:formulaRef>
                      </c:ext>
                    </c:extLst>
                    <c:numCache>
                      <c:formatCode>General</c:formatCode>
                      <c:ptCount val="4"/>
                      <c:pt idx="0">
                        <c:v>1034</c:v>
                      </c:pt>
                      <c:pt idx="1">
                        <c:v>1317</c:v>
                      </c:pt>
                      <c:pt idx="2">
                        <c:v>1349</c:v>
                      </c:pt>
                      <c:pt idx="3">
                        <c:v>1592</c:v>
                      </c:pt>
                    </c:numCache>
                  </c:numRef>
                </c:val>
                <c:extLst>
                  <c:ext xmlns:c16="http://schemas.microsoft.com/office/drawing/2014/chart" uri="{C3380CC4-5D6E-409C-BE32-E72D297353CC}">
                    <c16:uniqueId val="{00000006-1EB6-4166-8948-2BF96D30B5E9}"/>
                  </c:ext>
                </c:extLst>
              </c15:ser>
            </c15:filteredBarSeries>
          </c:ext>
        </c:extLst>
      </c:barChart>
      <c:lineChart>
        <c:grouping val="standard"/>
        <c:varyColors val="0"/>
        <c:ser>
          <c:idx val="2"/>
          <c:order val="2"/>
          <c:tx>
            <c:strRef>
              <c:f>'107-110各院申請及通過件數'!$A$94</c:f>
              <c:strCache>
                <c:ptCount val="1"/>
                <c:pt idx="0">
                  <c:v>占全國比例</c:v>
                </c:pt>
              </c:strCache>
            </c:strRef>
          </c:tx>
          <c:spPr>
            <a:ln w="34925" cap="rnd">
              <a:solidFill>
                <a:srgbClr val="FFC000"/>
              </a:solidFill>
              <a:round/>
            </a:ln>
            <a:effectLst/>
          </c:spPr>
          <c:marker>
            <c:symbol val="diamond"/>
            <c:size val="14"/>
            <c:spPr>
              <a:solidFill>
                <a:srgbClr val="FFC000"/>
              </a:solidFill>
              <a:ln w="9525">
                <a:noFill/>
              </a:ln>
              <a:effectLst/>
            </c:spPr>
          </c:marker>
          <c:dLbls>
            <c:dLbl>
              <c:idx val="0"/>
              <c:layout>
                <c:manualLayout>
                  <c:x val="-7.0563320598296161E-2"/>
                  <c:y val="-6.3757539532227556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1EB6-4166-8948-2BF96D30B5E9}"/>
                </c:ext>
              </c:extLst>
            </c:dLbl>
            <c:dLbl>
              <c:idx val="1"/>
              <c:layout>
                <c:manualLayout>
                  <c:x val="-5.8802775491003177E-2"/>
                  <c:y val="-6.5128900949796523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1EB6-4166-8948-2BF96D30B5E9}"/>
                </c:ext>
              </c:extLst>
            </c:dLbl>
            <c:dLbl>
              <c:idx val="2"/>
              <c:layout>
                <c:manualLayout>
                  <c:x val="-5.1746442432082797E-2"/>
                  <c:y val="-6.5128900949796467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1EB6-4166-8948-2BF96D30B5E9}"/>
                </c:ext>
              </c:extLst>
            </c:dLbl>
            <c:dLbl>
              <c:idx val="3"/>
              <c:layout>
                <c:manualLayout>
                  <c:x val="-3.7633776314242029E-2"/>
                  <c:y val="-7.055630936227951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1EB6-4166-8948-2BF96D30B5E9}"/>
                </c:ext>
              </c:extLst>
            </c:dLbl>
            <c:spPr>
              <a:noFill/>
              <a:ln>
                <a:noFill/>
              </a:ln>
              <a:effectLst/>
            </c:spPr>
            <c:txPr>
              <a:bodyPr rot="0" spcFirstLastPara="1" vertOverflow="ellipsis" vert="horz" wrap="square" anchor="ctr" anchorCtr="1"/>
              <a:lstStyle/>
              <a:p>
                <a:pPr>
                  <a:defRPr sz="2000" b="1" i="0" u="none" strike="noStrike" kern="1200" baseline="0">
                    <a:solidFill>
                      <a:schemeClr val="tx1">
                        <a:lumMod val="75000"/>
                        <a:lumOff val="25000"/>
                      </a:schemeClr>
                    </a:solidFill>
                    <a:latin typeface="+mj-lt"/>
                    <a:ea typeface="+mj-ea"/>
                    <a:cs typeface="+mn-cs"/>
                  </a:defRPr>
                </a:pPr>
                <a:endParaRPr lang="zh-TW"/>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'107-110各院申請及通過件數'!$B$91:$E$91</c:f>
              <c:strCache>
                <c:ptCount val="4"/>
                <c:pt idx="0">
                  <c:v>107學年度</c:v>
                </c:pt>
                <c:pt idx="1">
                  <c:v>108學年度</c:v>
                </c:pt>
                <c:pt idx="2">
                  <c:v>109學年度</c:v>
                </c:pt>
                <c:pt idx="3">
                  <c:v>110學年度</c:v>
                </c:pt>
              </c:strCache>
            </c:strRef>
          </c:cat>
          <c:val>
            <c:numRef>
              <c:f>'107-110各院申請及通過件數'!$B$94:$E$94</c:f>
              <c:numCache>
                <c:formatCode>0.00%</c:formatCode>
                <c:ptCount val="4"/>
                <c:pt idx="0">
                  <c:v>8.7040618955512572E-3</c:v>
                </c:pt>
                <c:pt idx="1">
                  <c:v>2.0501138952164009E-2</c:v>
                </c:pt>
                <c:pt idx="2">
                  <c:v>2.6686434395848776E-2</c:v>
                </c:pt>
                <c:pt idx="3">
                  <c:v>2.701005025125628E-2</c:v>
                </c:pt>
              </c:numCache>
            </c:numRef>
          </c:val>
          <c:smooth val="0"/>
          <c:extLst xmlns:c15="http://schemas.microsoft.com/office/drawing/2012/chart">
            <c:ext xmlns:c16="http://schemas.microsoft.com/office/drawing/2014/chart" uri="{C3380CC4-5D6E-409C-BE32-E72D297353CC}">
              <c16:uniqueId val="{00000005-1EB6-4166-8948-2BF96D30B5E9}"/>
            </c:ext>
          </c:extLst>
        </c:ser>
        <c:dLbls>
          <c:showLegendKey val="0"/>
          <c:showVal val="0"/>
          <c:showCatName val="0"/>
          <c:showSerName val="0"/>
          <c:showPercent val="0"/>
          <c:showBubbleSize val="0"/>
        </c:dLbls>
        <c:marker val="1"/>
        <c:smooth val="0"/>
        <c:axId val="88031343"/>
        <c:axId val="2026628223"/>
        <c:extLst/>
      </c:lineChart>
      <c:catAx>
        <c:axId val="205634632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微軟正黑體" panose="020B0604030504040204" pitchFamily="34" charset="-120"/>
                <a:ea typeface="微軟正黑體" panose="020B0604030504040204" pitchFamily="34" charset="-120"/>
                <a:cs typeface="+mn-cs"/>
              </a:defRPr>
            </a:pPr>
            <a:endParaRPr lang="zh-TW"/>
          </a:p>
        </c:txPr>
        <c:crossAx val="2055526624"/>
        <c:crosses val="autoZero"/>
        <c:auto val="1"/>
        <c:lblAlgn val="ctr"/>
        <c:lblOffset val="100"/>
        <c:noMultiLvlLbl val="0"/>
      </c:catAx>
      <c:valAx>
        <c:axId val="205552662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j-ea"/>
                <a:ea typeface="+mj-ea"/>
                <a:cs typeface="+mn-cs"/>
              </a:defRPr>
            </a:pPr>
            <a:endParaRPr lang="zh-TW"/>
          </a:p>
        </c:txPr>
        <c:crossAx val="2056346320"/>
        <c:crosses val="autoZero"/>
        <c:crossBetween val="between"/>
      </c:valAx>
      <c:valAx>
        <c:axId val="2026628223"/>
        <c:scaling>
          <c:orientation val="minMax"/>
        </c:scaling>
        <c:delete val="0"/>
        <c:axPos val="r"/>
        <c:numFmt formatCode="0.00%" sourceLinked="1"/>
        <c:majorTickMark val="out"/>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j-ea"/>
                <a:ea typeface="+mj-ea"/>
                <a:cs typeface="+mn-cs"/>
              </a:defRPr>
            </a:pPr>
            <a:endParaRPr lang="zh-TW"/>
          </a:p>
        </c:txPr>
        <c:crossAx val="88031343"/>
        <c:crosses val="max"/>
        <c:crossBetween val="between"/>
      </c:valAx>
      <c:catAx>
        <c:axId val="88031343"/>
        <c:scaling>
          <c:orientation val="minMax"/>
        </c:scaling>
        <c:delete val="1"/>
        <c:axPos val="b"/>
        <c:numFmt formatCode="General" sourceLinked="1"/>
        <c:majorTickMark val="out"/>
        <c:minorTickMark val="none"/>
        <c:tickLblPos val="nextTo"/>
        <c:crossAx val="2026628223"/>
        <c:crosses val="autoZero"/>
        <c:auto val="1"/>
        <c:lblAlgn val="ctr"/>
        <c:lblOffset val="100"/>
        <c:noMultiLvlLbl val="0"/>
      </c:catAx>
      <c:spPr>
        <a:noFill/>
        <a:ln>
          <a:noFill/>
        </a:ln>
        <a:effectLst/>
      </c:spPr>
    </c:plotArea>
    <c:legend>
      <c:legendPos val="b"/>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微軟正黑體" panose="020B0604030504040204" pitchFamily="34" charset="-120"/>
              <a:ea typeface="微軟正黑體" panose="020B0604030504040204" pitchFamily="34" charset="-120"/>
              <a:cs typeface="+mn-cs"/>
            </a:defRPr>
          </a:pPr>
          <a:endParaRPr lang="zh-TW"/>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mj-ea"/>
          <a:ea typeface="+mj-ea"/>
        </a:defRPr>
      </a:pPr>
      <a:endParaRPr lang="zh-TW"/>
    </a:p>
  </c:txPr>
  <c:externalData r:id="rId4">
    <c:autoUpdate val="0"/>
  </c:externalData>
  <c:userShapes r:id="rId5"/>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TW"/>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zh-TW" altLang="en-US" dirty="0" smtClean="0">
                <a:latin typeface="微軟正黑體" panose="020B0604030504040204" pitchFamily="34" charset="-120"/>
                <a:ea typeface="微軟正黑體" panose="020B0604030504040204" pitchFamily="34" charset="-120"/>
              </a:rPr>
              <a:t>全國</a:t>
            </a:r>
            <a:endParaRPr lang="zh-TW" altLang="en-US" dirty="0">
              <a:latin typeface="微軟正黑體" panose="020B0604030504040204" pitchFamily="34" charset="-120"/>
              <a:ea typeface="微軟正黑體" panose="020B0604030504040204" pitchFamily="34" charset="-120"/>
            </a:endParaRP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zh-TW"/>
        </a:p>
      </c:txPr>
    </c:title>
    <c:autoTitleDeleted val="0"/>
    <c:plotArea>
      <c:layout>
        <c:manualLayout>
          <c:layoutTarget val="inner"/>
          <c:xMode val="edge"/>
          <c:yMode val="edge"/>
          <c:x val="7.549696719200355E-2"/>
          <c:y val="0.15845942051361225"/>
          <c:w val="0.80218439891085613"/>
          <c:h val="0.63409129743800385"/>
        </c:manualLayout>
      </c:layout>
      <c:barChart>
        <c:barDir val="col"/>
        <c:grouping val="clustered"/>
        <c:varyColors val="0"/>
        <c:ser>
          <c:idx val="0"/>
          <c:order val="0"/>
          <c:tx>
            <c:strRef>
              <c:f>工作表1!$B$1</c:f>
              <c:strCache>
                <c:ptCount val="1"/>
                <c:pt idx="0">
                  <c:v>通過</c:v>
                </c:pt>
              </c:strCache>
            </c:strRef>
          </c:tx>
          <c:spPr>
            <a:solidFill>
              <a:schemeClr val="accent1">
                <a:lumMod val="75000"/>
              </a:schemeClr>
            </a:solidFill>
            <a:ln>
              <a:noFill/>
            </a:ln>
            <a:effectLst/>
          </c:spPr>
          <c:invertIfNegative val="0"/>
          <c:dLbls>
            <c:spPr>
              <a:noFill/>
              <a:ln>
                <a:noFill/>
              </a:ln>
              <a:effectLst/>
            </c:spPr>
            <c:txPr>
              <a:bodyPr rot="0" spcFirstLastPara="1" vertOverflow="ellipsis" vert="horz" wrap="square" lIns="38100" tIns="19050" rIns="38100" bIns="19050" numCol="3" anchor="ctr" anchorCtr="1">
                <a:spAutoFit/>
              </a:bodyPr>
              <a:lstStyle/>
              <a:p>
                <a:pPr>
                  <a:defRPr sz="1800" b="0" i="0" u="none" strike="noStrike" kern="1200" baseline="0">
                    <a:solidFill>
                      <a:schemeClr val="tx1">
                        <a:lumMod val="75000"/>
                        <a:lumOff val="25000"/>
                      </a:schemeClr>
                    </a:solidFill>
                    <a:latin typeface="+mn-lt"/>
                    <a:ea typeface="+mn-ea"/>
                    <a:cs typeface="+mn-cs"/>
                  </a:defRPr>
                </a:pPr>
                <a:endParaRPr lang="zh-TW"/>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a:noFill/>
                  <a:ln>
                    <a:noFill/>
                  </a:ln>
                </c15:spPr>
                <c15:showLeaderLines val="1"/>
                <c15:leaderLines>
                  <c:spPr>
                    <a:ln w="10000" cap="flat" cmpd="sng" algn="ctr">
                      <a:solidFill>
                        <a:schemeClr val="tx1">
                          <a:lumMod val="35000"/>
                          <a:lumOff val="65000"/>
                        </a:schemeClr>
                      </a:solidFill>
                      <a:prstDash val="solid"/>
                      <a:round/>
                    </a:ln>
                    <a:effectLst/>
                  </c:spPr>
                </c15:leaderLines>
              </c:ext>
            </c:extLst>
          </c:dLbls>
          <c:cat>
            <c:strRef>
              <c:f>工作表1!$A$2:$A$5</c:f>
              <c:strCache>
                <c:ptCount val="4"/>
                <c:pt idx="0">
                  <c:v>107學年度</c:v>
                </c:pt>
                <c:pt idx="1">
                  <c:v>108學年度</c:v>
                </c:pt>
                <c:pt idx="2">
                  <c:v>109學年度</c:v>
                </c:pt>
                <c:pt idx="3">
                  <c:v>110學年度</c:v>
                </c:pt>
              </c:strCache>
            </c:strRef>
          </c:cat>
          <c:val>
            <c:numRef>
              <c:f>工作表1!$B$2:$B$5</c:f>
              <c:numCache>
                <c:formatCode>General</c:formatCode>
                <c:ptCount val="4"/>
                <c:pt idx="0">
                  <c:v>154</c:v>
                </c:pt>
                <c:pt idx="1">
                  <c:v>170</c:v>
                </c:pt>
                <c:pt idx="2">
                  <c:v>188</c:v>
                </c:pt>
                <c:pt idx="3">
                  <c:v>215</c:v>
                </c:pt>
              </c:numCache>
            </c:numRef>
          </c:val>
          <c:extLst>
            <c:ext xmlns:c16="http://schemas.microsoft.com/office/drawing/2014/chart" uri="{C3380CC4-5D6E-409C-BE32-E72D297353CC}">
              <c16:uniqueId val="{00000000-9F18-4E63-AD01-EE99264DD97A}"/>
            </c:ext>
          </c:extLst>
        </c:ser>
        <c:dLbls>
          <c:showLegendKey val="0"/>
          <c:showVal val="0"/>
          <c:showCatName val="0"/>
          <c:showSerName val="0"/>
          <c:showPercent val="0"/>
          <c:showBubbleSize val="0"/>
        </c:dLbls>
        <c:gapWidth val="219"/>
        <c:overlap val="-27"/>
        <c:axId val="409564536"/>
        <c:axId val="409561912"/>
        <c:extLst>
          <c:ext xmlns:c15="http://schemas.microsoft.com/office/drawing/2012/chart" uri="{02D57815-91ED-43cb-92C2-25804820EDAC}">
            <c15:filteredBarSeries>
              <c15:ser>
                <c:idx val="1"/>
                <c:order val="1"/>
                <c:tx>
                  <c:strRef>
                    <c:extLst>
                      <c:ext uri="{02D57815-91ED-43cb-92C2-25804820EDAC}">
                        <c15:formulaRef>
                          <c15:sqref>工作表1!$C$1</c15:sqref>
                        </c15:formulaRef>
                      </c:ext>
                    </c:extLst>
                    <c:strCache>
                      <c:ptCount val="1"/>
                      <c:pt idx="0">
                        <c:v>欄2</c:v>
                      </c:pt>
                    </c:strCache>
                  </c:strRef>
                </c:tx>
                <c:spPr>
                  <a:solidFill>
                    <a:schemeClr val="accent3"/>
                  </a:solidFill>
                  <a:ln>
                    <a:noFill/>
                  </a:ln>
                  <a:effectLst/>
                </c:spPr>
                <c:invertIfNegative val="0"/>
                <c:cat>
                  <c:strRef>
                    <c:extLst>
                      <c:ext uri="{02D57815-91ED-43cb-92C2-25804820EDAC}">
                        <c15:formulaRef>
                          <c15:sqref>工作表1!$A$2:$A$5</c15:sqref>
                        </c15:formulaRef>
                      </c:ext>
                    </c:extLst>
                    <c:strCache>
                      <c:ptCount val="4"/>
                      <c:pt idx="0">
                        <c:v>107學年度</c:v>
                      </c:pt>
                      <c:pt idx="1">
                        <c:v>108學年度</c:v>
                      </c:pt>
                      <c:pt idx="2">
                        <c:v>109學年度</c:v>
                      </c:pt>
                      <c:pt idx="3">
                        <c:v>110學年度</c:v>
                      </c:pt>
                    </c:strCache>
                  </c:strRef>
                </c:cat>
                <c:val>
                  <c:numRef>
                    <c:extLst>
                      <c:ext uri="{02D57815-91ED-43cb-92C2-25804820EDAC}">
                        <c15:formulaRef>
                          <c15:sqref>工作表1!$C$2:$C$5</c15:sqref>
                        </c15:formulaRef>
                      </c:ext>
                    </c:extLst>
                    <c:numCache>
                      <c:formatCode>General</c:formatCode>
                      <c:ptCount val="4"/>
                    </c:numCache>
                  </c:numRef>
                </c:val>
                <c:extLst>
                  <c:ext xmlns:c16="http://schemas.microsoft.com/office/drawing/2014/chart" uri="{C3380CC4-5D6E-409C-BE32-E72D297353CC}">
                    <c16:uniqueId val="{00000001-9F18-4E63-AD01-EE99264DD97A}"/>
                  </c:ext>
                </c:extLst>
              </c15:ser>
            </c15:filteredBarSeries>
            <c15:filteredBarSeries>
              <c15:ser>
                <c:idx val="2"/>
                <c:order val="2"/>
                <c:tx>
                  <c:strRef>
                    <c:extLst xmlns:c15="http://schemas.microsoft.com/office/drawing/2012/chart">
                      <c:ext xmlns:c15="http://schemas.microsoft.com/office/drawing/2012/chart" uri="{02D57815-91ED-43cb-92C2-25804820EDAC}">
                        <c15:formulaRef>
                          <c15:sqref>工作表1!$D$1</c15:sqref>
                        </c15:formulaRef>
                      </c:ext>
                    </c:extLst>
                    <c:strCache>
                      <c:ptCount val="1"/>
                      <c:pt idx="0">
                        <c:v>欄1</c:v>
                      </c:pt>
                    </c:strCache>
                  </c:strRef>
                </c:tx>
                <c:spPr>
                  <a:solidFill>
                    <a:schemeClr val="accent5"/>
                  </a:solidFill>
                  <a:ln>
                    <a:noFill/>
                  </a:ln>
                  <a:effectLst/>
                </c:spPr>
                <c:invertIfNegative val="0"/>
                <c:cat>
                  <c:strRef>
                    <c:extLst xmlns:c15="http://schemas.microsoft.com/office/drawing/2012/chart">
                      <c:ext xmlns:c15="http://schemas.microsoft.com/office/drawing/2012/chart" uri="{02D57815-91ED-43cb-92C2-25804820EDAC}">
                        <c15:formulaRef>
                          <c15:sqref>工作表1!$A$2:$A$5</c15:sqref>
                        </c15:formulaRef>
                      </c:ext>
                    </c:extLst>
                    <c:strCache>
                      <c:ptCount val="4"/>
                      <c:pt idx="0">
                        <c:v>107學年度</c:v>
                      </c:pt>
                      <c:pt idx="1">
                        <c:v>108學年度</c:v>
                      </c:pt>
                      <c:pt idx="2">
                        <c:v>109學年度</c:v>
                      </c:pt>
                      <c:pt idx="3">
                        <c:v>110學年度</c:v>
                      </c:pt>
                    </c:strCache>
                  </c:strRef>
                </c:cat>
                <c:val>
                  <c:numRef>
                    <c:extLst xmlns:c15="http://schemas.microsoft.com/office/drawing/2012/chart">
                      <c:ext xmlns:c15="http://schemas.microsoft.com/office/drawing/2012/chart" uri="{02D57815-91ED-43cb-92C2-25804820EDAC}">
                        <c15:formulaRef>
                          <c15:sqref>工作表1!$D$2:$D$5</c15:sqref>
                        </c15:formulaRef>
                      </c:ext>
                    </c:extLst>
                    <c:numCache>
                      <c:formatCode>General</c:formatCode>
                      <c:ptCount val="4"/>
                    </c:numCache>
                  </c:numRef>
                </c:val>
                <c:extLst xmlns:c15="http://schemas.microsoft.com/office/drawing/2012/chart">
                  <c:ext xmlns:c16="http://schemas.microsoft.com/office/drawing/2014/chart" uri="{C3380CC4-5D6E-409C-BE32-E72D297353CC}">
                    <c16:uniqueId val="{00000002-9F18-4E63-AD01-EE99264DD97A}"/>
                  </c:ext>
                </c:extLst>
              </c15:ser>
            </c15:filteredBarSeries>
          </c:ext>
        </c:extLst>
      </c:barChart>
      <c:catAx>
        <c:axId val="409564536"/>
        <c:scaling>
          <c:orientation val="minMax"/>
        </c:scaling>
        <c:delete val="0"/>
        <c:axPos val="b"/>
        <c:numFmt formatCode="General" sourceLinked="1"/>
        <c:majorTickMark val="none"/>
        <c:minorTickMark val="none"/>
        <c:tickLblPos val="nextTo"/>
        <c:spPr>
          <a:noFill/>
          <a:ln w="10000" cap="flat" cmpd="sng" algn="ctr">
            <a:solidFill>
              <a:schemeClr val="tx1">
                <a:lumMod val="15000"/>
                <a:lumOff val="85000"/>
              </a:schemeClr>
            </a:solidFill>
            <a:prstDash val="solid"/>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微軟正黑體" panose="020B0604030504040204" pitchFamily="34" charset="-120"/>
                <a:ea typeface="微軟正黑體" panose="020B0604030504040204" pitchFamily="34" charset="-120"/>
                <a:cs typeface="+mn-cs"/>
              </a:defRPr>
            </a:pPr>
            <a:endParaRPr lang="zh-TW"/>
          </a:p>
        </c:txPr>
        <c:crossAx val="409561912"/>
        <c:crosses val="autoZero"/>
        <c:auto val="1"/>
        <c:lblAlgn val="ctr"/>
        <c:lblOffset val="100"/>
        <c:noMultiLvlLbl val="0"/>
      </c:catAx>
      <c:valAx>
        <c:axId val="409561912"/>
        <c:scaling>
          <c:orientation val="minMax"/>
        </c:scaling>
        <c:delete val="0"/>
        <c:axPos val="l"/>
        <c:majorGridlines>
          <c:spPr>
            <a:ln w="10000" cap="flat" cmpd="sng" algn="ctr">
              <a:solidFill>
                <a:schemeClr val="tx1">
                  <a:lumMod val="15000"/>
                  <a:lumOff val="85000"/>
                </a:schemeClr>
              </a:solidFill>
              <a:prstDash val="solid"/>
              <a:round/>
            </a:ln>
            <a:effectLst/>
          </c:spPr>
        </c:majorGridlines>
        <c:numFmt formatCode="General" sourceLinked="1"/>
        <c:majorTickMark val="none"/>
        <c:minorTickMark val="none"/>
        <c:tickLblPos val="nextTo"/>
        <c:spPr>
          <a:noFill/>
          <a:ln w="10000" cap="flat" cmpd="sng" algn="ctr">
            <a:noFill/>
            <a:prstDash val="solid"/>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TW"/>
          </a:p>
        </c:txPr>
        <c:crossAx val="40956453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zh-TW"/>
        </a:p>
      </c:txPr>
    </c:legend>
    <c:plotVisOnly val="1"/>
    <c:dispBlanksAs val="gap"/>
    <c:showDLblsOverMax val="0"/>
  </c:chart>
  <c:spPr>
    <a:noFill/>
    <a:ln w="10000" cap="flat" cmpd="sng" algn="ctr">
      <a:noFill/>
      <a:prstDash val="solid"/>
    </a:ln>
    <a:effectLst/>
  </c:spPr>
  <c:txPr>
    <a:bodyPr/>
    <a:lstStyle/>
    <a:p>
      <a:pPr>
        <a:defRPr/>
      </a:pPr>
      <a:endParaRPr lang="zh-TW"/>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TW"/>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zh-TW" altLang="en-US" dirty="0" smtClean="0">
                <a:latin typeface="微軟正黑體" panose="020B0604030504040204" pitchFamily="34" charset="-120"/>
                <a:ea typeface="微軟正黑體" panose="020B0604030504040204" pitchFamily="34" charset="-120"/>
              </a:rPr>
              <a:t>淡江</a:t>
            </a:r>
            <a:endParaRPr lang="zh-TW" altLang="en-US" dirty="0">
              <a:latin typeface="微軟正黑體" panose="020B0604030504040204" pitchFamily="34" charset="-120"/>
              <a:ea typeface="微軟正黑體" panose="020B0604030504040204" pitchFamily="34" charset="-120"/>
            </a:endParaRP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zh-TW"/>
        </a:p>
      </c:txPr>
    </c:title>
    <c:autoTitleDeleted val="0"/>
    <c:plotArea>
      <c:layout/>
      <c:barChart>
        <c:barDir val="col"/>
        <c:grouping val="clustered"/>
        <c:varyColors val="0"/>
        <c:ser>
          <c:idx val="0"/>
          <c:order val="0"/>
          <c:tx>
            <c:strRef>
              <c:f>工作表1!$B$1</c:f>
              <c:strCache>
                <c:ptCount val="1"/>
                <c:pt idx="0">
                  <c:v>申請</c:v>
                </c:pt>
              </c:strCache>
            </c:strRef>
          </c:tx>
          <c:spPr>
            <a:solidFill>
              <a:schemeClr val="accent3">
                <a:lumMod val="60000"/>
                <a:lumOff val="4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tx1">
                        <a:lumMod val="75000"/>
                        <a:lumOff val="25000"/>
                      </a:schemeClr>
                    </a:solidFill>
                    <a:latin typeface="+mn-lt"/>
                    <a:ea typeface="+mn-ea"/>
                    <a:cs typeface="+mn-cs"/>
                  </a:defRPr>
                </a:pPr>
                <a:endParaRPr lang="zh-TW"/>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工作表1!$A$2:$A$5</c:f>
              <c:strCache>
                <c:ptCount val="4"/>
                <c:pt idx="0">
                  <c:v>107學年度</c:v>
                </c:pt>
                <c:pt idx="1">
                  <c:v>108學年度</c:v>
                </c:pt>
                <c:pt idx="2">
                  <c:v>109學年度</c:v>
                </c:pt>
                <c:pt idx="3">
                  <c:v>110學年度</c:v>
                </c:pt>
              </c:strCache>
            </c:strRef>
          </c:cat>
          <c:val>
            <c:numRef>
              <c:f>工作表1!$B$2:$B$5</c:f>
              <c:numCache>
                <c:formatCode>General</c:formatCode>
                <c:ptCount val="4"/>
                <c:pt idx="0">
                  <c:v>0</c:v>
                </c:pt>
                <c:pt idx="1">
                  <c:v>3</c:v>
                </c:pt>
                <c:pt idx="2">
                  <c:v>7</c:v>
                </c:pt>
                <c:pt idx="3">
                  <c:v>21</c:v>
                </c:pt>
              </c:numCache>
            </c:numRef>
          </c:val>
          <c:extLst>
            <c:ext xmlns:c16="http://schemas.microsoft.com/office/drawing/2014/chart" uri="{C3380CC4-5D6E-409C-BE32-E72D297353CC}">
              <c16:uniqueId val="{00000000-0EBE-41BE-A6C7-904D7146387F}"/>
            </c:ext>
          </c:extLst>
        </c:ser>
        <c:ser>
          <c:idx val="1"/>
          <c:order val="1"/>
          <c:tx>
            <c:strRef>
              <c:f>工作表1!$C$1</c:f>
              <c:strCache>
                <c:ptCount val="1"/>
                <c:pt idx="0">
                  <c:v>通過</c:v>
                </c:pt>
              </c:strCache>
            </c:strRef>
          </c:tx>
          <c:spPr>
            <a:solidFill>
              <a:srgbClr val="D4712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tx1">
                        <a:lumMod val="75000"/>
                        <a:lumOff val="25000"/>
                      </a:schemeClr>
                    </a:solidFill>
                    <a:latin typeface="+mn-lt"/>
                    <a:ea typeface="+mn-ea"/>
                    <a:cs typeface="+mn-cs"/>
                  </a:defRPr>
                </a:pPr>
                <a:endParaRPr lang="zh-TW"/>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工作表1!$A$2:$A$5</c:f>
              <c:strCache>
                <c:ptCount val="4"/>
                <c:pt idx="0">
                  <c:v>107學年度</c:v>
                </c:pt>
                <c:pt idx="1">
                  <c:v>108學年度</c:v>
                </c:pt>
                <c:pt idx="2">
                  <c:v>109學年度</c:v>
                </c:pt>
                <c:pt idx="3">
                  <c:v>110學年度</c:v>
                </c:pt>
              </c:strCache>
            </c:strRef>
          </c:cat>
          <c:val>
            <c:numRef>
              <c:f>工作表1!$C$2:$C$5</c:f>
              <c:numCache>
                <c:formatCode>General</c:formatCode>
                <c:ptCount val="4"/>
                <c:pt idx="1">
                  <c:v>3</c:v>
                </c:pt>
                <c:pt idx="2">
                  <c:v>4</c:v>
                </c:pt>
                <c:pt idx="3">
                  <c:v>8</c:v>
                </c:pt>
              </c:numCache>
            </c:numRef>
          </c:val>
          <c:extLst>
            <c:ext xmlns:c16="http://schemas.microsoft.com/office/drawing/2014/chart" uri="{C3380CC4-5D6E-409C-BE32-E72D297353CC}">
              <c16:uniqueId val="{00000001-0EBE-41BE-A6C7-904D7146387F}"/>
            </c:ext>
          </c:extLst>
        </c:ser>
        <c:dLbls>
          <c:dLblPos val="outEnd"/>
          <c:showLegendKey val="0"/>
          <c:showVal val="1"/>
          <c:showCatName val="0"/>
          <c:showSerName val="0"/>
          <c:showPercent val="0"/>
          <c:showBubbleSize val="0"/>
        </c:dLbls>
        <c:gapWidth val="219"/>
        <c:axId val="809010288"/>
        <c:axId val="809010616"/>
      </c:barChart>
      <c:lineChart>
        <c:grouping val="standard"/>
        <c:varyColors val="0"/>
        <c:ser>
          <c:idx val="2"/>
          <c:order val="2"/>
          <c:tx>
            <c:v>通過</c:v>
          </c:tx>
          <c:spPr>
            <a:ln w="28575" cap="rnd">
              <a:solidFill>
                <a:schemeClr val="accent3"/>
              </a:solidFill>
              <a:round/>
            </a:ln>
            <a:effectLst/>
          </c:spPr>
          <c:marker>
            <c:symbol val="none"/>
          </c:marker>
          <c:dLbls>
            <c:dLbl>
              <c:idx val="0"/>
              <c:delete val="1"/>
              <c:extLst>
                <c:ext xmlns:c15="http://schemas.microsoft.com/office/drawing/2012/chart" uri="{CE6537A1-D6FC-4f65-9D91-7224C49458BB}"/>
                <c:ext xmlns:c16="http://schemas.microsoft.com/office/drawing/2014/chart" uri="{C3380CC4-5D6E-409C-BE32-E72D297353CC}">
                  <c16:uniqueId val="{00000000-5D19-43C6-9C9F-BE4994928678}"/>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TW"/>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Lit>
              <c:formatCode>General</c:formatCode>
              <c:ptCount val="1"/>
              <c:pt idx="0">
                <c:v>1</c:v>
              </c:pt>
            </c:numLit>
          </c:val>
          <c:smooth val="0"/>
          <c:extLst>
            <c:ext xmlns:c16="http://schemas.microsoft.com/office/drawing/2014/chart" uri="{C3380CC4-5D6E-409C-BE32-E72D297353CC}">
              <c16:uniqueId val="{00000005-431F-40CF-9FB2-77DF069D8682}"/>
            </c:ext>
          </c:extLst>
        </c:ser>
        <c:dLbls>
          <c:showLegendKey val="0"/>
          <c:showVal val="0"/>
          <c:showCatName val="0"/>
          <c:showSerName val="0"/>
          <c:showPercent val="0"/>
          <c:showBubbleSize val="0"/>
        </c:dLbls>
        <c:marker val="1"/>
        <c:smooth val="0"/>
        <c:axId val="809010288"/>
        <c:axId val="809010616"/>
      </c:lineChart>
      <c:catAx>
        <c:axId val="80901028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微軟正黑體" panose="020B0604030504040204" pitchFamily="34" charset="-120"/>
                <a:ea typeface="微軟正黑體" panose="020B0604030504040204" pitchFamily="34" charset="-120"/>
                <a:cs typeface="+mn-cs"/>
              </a:defRPr>
            </a:pPr>
            <a:endParaRPr lang="zh-TW"/>
          </a:p>
        </c:txPr>
        <c:crossAx val="809010616"/>
        <c:crosses val="autoZero"/>
        <c:auto val="1"/>
        <c:lblAlgn val="ctr"/>
        <c:lblOffset val="100"/>
        <c:noMultiLvlLbl val="0"/>
      </c:catAx>
      <c:valAx>
        <c:axId val="80901061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TW"/>
          </a:p>
        </c:txPr>
        <c:crossAx val="809010288"/>
        <c:crosses val="autoZero"/>
        <c:crossBetween val="between"/>
      </c:valAx>
      <c:spPr>
        <a:noFill/>
        <a:ln>
          <a:noFill/>
        </a:ln>
        <a:effectLst/>
      </c:spPr>
    </c:plotArea>
    <c:legend>
      <c:legendPos val="b"/>
      <c:legendEntry>
        <c:idx val="2"/>
        <c:delete val="1"/>
      </c:legendEntry>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微軟正黑體" panose="020B0604030504040204" pitchFamily="34" charset="-120"/>
              <a:ea typeface="微軟正黑體" panose="020B0604030504040204" pitchFamily="34" charset="-120"/>
              <a:cs typeface="+mn-cs"/>
            </a:defRPr>
          </a:pPr>
          <a:endParaRPr lang="zh-TW"/>
        </a:p>
      </c:txPr>
    </c:legend>
    <c:plotVisOnly val="1"/>
    <c:dispBlanksAs val="gap"/>
    <c:showDLblsOverMax val="0"/>
  </c:chart>
  <c:spPr>
    <a:noFill/>
    <a:ln>
      <a:noFill/>
    </a:ln>
    <a:effectLst/>
  </c:spPr>
  <c:txPr>
    <a:bodyPr/>
    <a:lstStyle/>
    <a:p>
      <a:pPr>
        <a:defRPr/>
      </a:pPr>
      <a:endParaRPr lang="zh-TW"/>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TW"/>
  <c:roundedCorners val="0"/>
  <mc:AlternateContent xmlns:mc="http://schemas.openxmlformats.org/markup-compatibility/2006">
    <mc:Choice xmlns:c14="http://schemas.microsoft.com/office/drawing/2007/8/2/chart" Requires="c14">
      <c14:style val="103"/>
    </mc:Choice>
    <mc:Fallback>
      <c:style val="3"/>
    </mc:Fallback>
  </mc:AlternateContent>
  <c:chart>
    <c:autoTitleDeleted val="1"/>
    <c:plotArea>
      <c:layout>
        <c:manualLayout>
          <c:layoutTarget val="inner"/>
          <c:xMode val="edge"/>
          <c:yMode val="edge"/>
          <c:x val="3.7542253241072139E-2"/>
          <c:y val="3.6432151139084636E-2"/>
          <c:w val="0.90645579813886901"/>
          <c:h val="0.80910339849859647"/>
        </c:manualLayout>
      </c:layout>
      <c:barChart>
        <c:barDir val="col"/>
        <c:grouping val="clustered"/>
        <c:varyColors val="0"/>
        <c:ser>
          <c:idx val="0"/>
          <c:order val="0"/>
          <c:tx>
            <c:strRef>
              <c:f>工作表1!$B$1</c:f>
              <c:strCache>
                <c:ptCount val="1"/>
                <c:pt idx="0">
                  <c:v>申請</c:v>
                </c:pt>
              </c:strCache>
            </c:strRef>
          </c:tx>
          <c:spPr>
            <a:solidFill>
              <a:srgbClr val="FFCA75"/>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tx1">
                        <a:lumMod val="75000"/>
                        <a:lumOff val="25000"/>
                      </a:schemeClr>
                    </a:solidFill>
                    <a:latin typeface="+mn-lt"/>
                    <a:ea typeface="+mn-ea"/>
                    <a:cs typeface="+mn-cs"/>
                  </a:defRPr>
                </a:pPr>
                <a:endParaRPr lang="zh-TW"/>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工作表1!$A$2:$A$5</c:f>
              <c:strCache>
                <c:ptCount val="4"/>
                <c:pt idx="0">
                  <c:v>107學年度</c:v>
                </c:pt>
                <c:pt idx="1">
                  <c:v>108學年度</c:v>
                </c:pt>
                <c:pt idx="2">
                  <c:v>109學年度</c:v>
                </c:pt>
                <c:pt idx="3">
                  <c:v>110學年度</c:v>
                </c:pt>
              </c:strCache>
            </c:strRef>
          </c:cat>
          <c:val>
            <c:numRef>
              <c:f>工作表1!$B$2:$B$5</c:f>
              <c:numCache>
                <c:formatCode>General</c:formatCode>
                <c:ptCount val="4"/>
                <c:pt idx="0">
                  <c:v>4</c:v>
                </c:pt>
                <c:pt idx="1">
                  <c:v>8</c:v>
                </c:pt>
                <c:pt idx="2">
                  <c:v>9</c:v>
                </c:pt>
                <c:pt idx="3">
                  <c:v>29</c:v>
                </c:pt>
              </c:numCache>
            </c:numRef>
          </c:val>
          <c:extLst>
            <c:ext xmlns:c16="http://schemas.microsoft.com/office/drawing/2014/chart" uri="{C3380CC4-5D6E-409C-BE32-E72D297353CC}">
              <c16:uniqueId val="{00000000-2788-48DB-AF4C-4EB4C7BF5708}"/>
            </c:ext>
          </c:extLst>
        </c:ser>
        <c:ser>
          <c:idx val="1"/>
          <c:order val="1"/>
          <c:tx>
            <c:strRef>
              <c:f>工作表1!$C$1</c:f>
              <c:strCache>
                <c:ptCount val="1"/>
                <c:pt idx="0">
                  <c:v>通過</c:v>
                </c:pt>
              </c:strCache>
            </c:strRef>
          </c:tx>
          <c:spPr>
            <a:solidFill>
              <a:srgbClr val="EA750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tx1">
                        <a:lumMod val="75000"/>
                        <a:lumOff val="25000"/>
                      </a:schemeClr>
                    </a:solidFill>
                    <a:latin typeface="+mn-lt"/>
                    <a:ea typeface="+mn-ea"/>
                    <a:cs typeface="+mn-cs"/>
                  </a:defRPr>
                </a:pPr>
                <a:endParaRPr lang="zh-TW"/>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工作表1!$A$2:$A$5</c:f>
              <c:strCache>
                <c:ptCount val="4"/>
                <c:pt idx="0">
                  <c:v>107學年度</c:v>
                </c:pt>
                <c:pt idx="1">
                  <c:v>108學年度</c:v>
                </c:pt>
                <c:pt idx="2">
                  <c:v>109學年度</c:v>
                </c:pt>
                <c:pt idx="3">
                  <c:v>110學年度</c:v>
                </c:pt>
              </c:strCache>
            </c:strRef>
          </c:cat>
          <c:val>
            <c:numRef>
              <c:f>工作表1!$C$2:$C$5</c:f>
              <c:numCache>
                <c:formatCode>General</c:formatCode>
                <c:ptCount val="4"/>
                <c:pt idx="0">
                  <c:v>1</c:v>
                </c:pt>
                <c:pt idx="1">
                  <c:v>7</c:v>
                </c:pt>
                <c:pt idx="2">
                  <c:v>5</c:v>
                </c:pt>
                <c:pt idx="3">
                  <c:v>8</c:v>
                </c:pt>
              </c:numCache>
            </c:numRef>
          </c:val>
          <c:extLst>
            <c:ext xmlns:c16="http://schemas.microsoft.com/office/drawing/2014/chart" uri="{C3380CC4-5D6E-409C-BE32-E72D297353CC}">
              <c16:uniqueId val="{00000001-2788-48DB-AF4C-4EB4C7BF5708}"/>
            </c:ext>
          </c:extLst>
        </c:ser>
        <c:dLbls>
          <c:showLegendKey val="0"/>
          <c:showVal val="0"/>
          <c:showCatName val="0"/>
          <c:showSerName val="0"/>
          <c:showPercent val="0"/>
          <c:showBubbleSize val="0"/>
        </c:dLbls>
        <c:gapWidth val="219"/>
        <c:axId val="640266200"/>
        <c:axId val="640269152"/>
      </c:barChart>
      <c:lineChart>
        <c:grouping val="standard"/>
        <c:varyColors val="0"/>
        <c:ser>
          <c:idx val="2"/>
          <c:order val="2"/>
          <c:tx>
            <c:strRef>
              <c:f>工作表1!$D$1</c:f>
              <c:strCache>
                <c:ptCount val="1"/>
                <c:pt idx="0">
                  <c:v>通過率</c:v>
                </c:pt>
              </c:strCache>
            </c:strRef>
          </c:tx>
          <c:spPr>
            <a:ln w="28575" cap="rnd">
              <a:solidFill>
                <a:srgbClr val="002060"/>
              </a:solidFill>
              <a:round/>
            </a:ln>
            <a:effectLst/>
          </c:spPr>
          <c:marker>
            <c:symbol val="diamond"/>
            <c:size val="12"/>
            <c:spPr>
              <a:solidFill>
                <a:srgbClr val="002060"/>
              </a:solidFill>
              <a:ln w="25400">
                <a:noFill/>
              </a:ln>
              <a:effectLst/>
            </c:spPr>
          </c:marker>
          <c:dLbls>
            <c:dLbl>
              <c:idx val="0"/>
              <c:layout>
                <c:manualLayout>
                  <c:x val="-5.052722102918953E-2"/>
                  <c:y val="-6.8097260886178262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1A31-4A58-A164-AB403B892607}"/>
                </c:ext>
              </c:extLst>
            </c:dLbl>
            <c:dLbl>
              <c:idx val="2"/>
              <c:layout>
                <c:manualLayout>
                  <c:x val="-4.6616161616161708E-2"/>
                  <c:y val="-7.1058011359490358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1A31-4A58-A164-AB403B892607}"/>
                </c:ext>
              </c:extLst>
            </c:dLbl>
            <c:dLbl>
              <c:idx val="3"/>
              <c:layout>
                <c:manualLayout>
                  <c:x val="-5.1666666666666576E-2"/>
                  <c:y val="-7.994026277942666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1A31-4A58-A164-AB403B892607}"/>
                </c:ext>
              </c:extLst>
            </c:dLbl>
            <c:spPr>
              <a:noFill/>
              <a:ln>
                <a:noFill/>
              </a:ln>
              <a:effectLst/>
            </c:spPr>
            <c:txPr>
              <a:bodyPr rot="0" spcFirstLastPara="1" vertOverflow="ellipsis" vert="horz" wrap="square" lIns="38100" tIns="19050" rIns="38100" bIns="19050" anchor="ctr" anchorCtr="1">
                <a:spAutoFit/>
              </a:bodyPr>
              <a:lstStyle/>
              <a:p>
                <a:pPr>
                  <a:defRPr sz="2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zh-TW"/>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工作表1!$A$2:$A$5</c:f>
              <c:strCache>
                <c:ptCount val="4"/>
                <c:pt idx="0">
                  <c:v>107學年度</c:v>
                </c:pt>
                <c:pt idx="1">
                  <c:v>108學年度</c:v>
                </c:pt>
                <c:pt idx="2">
                  <c:v>109學年度</c:v>
                </c:pt>
                <c:pt idx="3">
                  <c:v>110學年度</c:v>
                </c:pt>
              </c:strCache>
            </c:strRef>
          </c:cat>
          <c:val>
            <c:numRef>
              <c:f>工作表1!$D$2:$D$5</c:f>
              <c:numCache>
                <c:formatCode>0.00%</c:formatCode>
                <c:ptCount val="4"/>
                <c:pt idx="0" formatCode="0%">
                  <c:v>0.25</c:v>
                </c:pt>
                <c:pt idx="1">
                  <c:v>0.875</c:v>
                </c:pt>
                <c:pt idx="2">
                  <c:v>0.55559999999999998</c:v>
                </c:pt>
                <c:pt idx="3">
                  <c:v>0.27589999999999998</c:v>
                </c:pt>
              </c:numCache>
            </c:numRef>
          </c:val>
          <c:smooth val="0"/>
          <c:extLst>
            <c:ext xmlns:c16="http://schemas.microsoft.com/office/drawing/2014/chart" uri="{C3380CC4-5D6E-409C-BE32-E72D297353CC}">
              <c16:uniqueId val="{00000002-2788-48DB-AF4C-4EB4C7BF5708}"/>
            </c:ext>
          </c:extLst>
        </c:ser>
        <c:dLbls>
          <c:showLegendKey val="0"/>
          <c:showVal val="0"/>
          <c:showCatName val="0"/>
          <c:showSerName val="0"/>
          <c:showPercent val="0"/>
          <c:showBubbleSize val="0"/>
        </c:dLbls>
        <c:marker val="1"/>
        <c:smooth val="0"/>
        <c:axId val="517845360"/>
        <c:axId val="517843064"/>
      </c:lineChart>
      <c:catAx>
        <c:axId val="64026620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zh-TW"/>
          </a:p>
        </c:txPr>
        <c:crossAx val="640269152"/>
        <c:crosses val="autoZero"/>
        <c:auto val="1"/>
        <c:lblAlgn val="ctr"/>
        <c:lblOffset val="100"/>
        <c:noMultiLvlLbl val="0"/>
      </c:catAx>
      <c:valAx>
        <c:axId val="64026915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zh-TW"/>
          </a:p>
        </c:txPr>
        <c:crossAx val="640266200"/>
        <c:crosses val="autoZero"/>
        <c:crossBetween val="between"/>
      </c:valAx>
      <c:valAx>
        <c:axId val="517843064"/>
        <c:scaling>
          <c:orientation val="minMax"/>
        </c:scaling>
        <c:delete val="0"/>
        <c:axPos val="r"/>
        <c:numFmt formatCode="0%" sourceLinked="1"/>
        <c:majorTickMark val="out"/>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zh-TW"/>
          </a:p>
        </c:txPr>
        <c:crossAx val="517845360"/>
        <c:crosses val="max"/>
        <c:crossBetween val="between"/>
      </c:valAx>
      <c:catAx>
        <c:axId val="517845360"/>
        <c:scaling>
          <c:orientation val="minMax"/>
        </c:scaling>
        <c:delete val="1"/>
        <c:axPos val="b"/>
        <c:numFmt formatCode="General" sourceLinked="1"/>
        <c:majorTickMark val="out"/>
        <c:minorTickMark val="none"/>
        <c:tickLblPos val="nextTo"/>
        <c:crossAx val="517843064"/>
        <c:crosses val="autoZero"/>
        <c:auto val="1"/>
        <c:lblAlgn val="ctr"/>
        <c:lblOffset val="100"/>
        <c:noMultiLvlLbl val="0"/>
      </c:cat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微軟正黑體" panose="020B0604030504040204" pitchFamily="34" charset="-120"/>
              <a:ea typeface="微軟正黑體" panose="020B0604030504040204" pitchFamily="34" charset="-120"/>
              <a:cs typeface="+mn-cs"/>
            </a:defRPr>
          </a:pPr>
          <a:endParaRPr lang="zh-TW"/>
        </a:p>
      </c:txPr>
    </c:legend>
    <c:plotVisOnly val="1"/>
    <c:dispBlanksAs val="gap"/>
    <c:showDLblsOverMax val="0"/>
  </c:chart>
  <c:spPr>
    <a:noFill/>
    <a:ln>
      <a:noFill/>
    </a:ln>
    <a:effectLst/>
  </c:spPr>
  <c:txPr>
    <a:bodyPr/>
    <a:lstStyle/>
    <a:p>
      <a:pPr>
        <a:defRPr/>
      </a:pPr>
      <a:endParaRPr lang="zh-TW"/>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TW"/>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工作表1!$B$1</c:f>
              <c:strCache>
                <c:ptCount val="1"/>
                <c:pt idx="0">
                  <c:v>全國</c:v>
                </c:pt>
              </c:strCache>
            </c:strRef>
          </c:tx>
          <c:spPr>
            <a:solidFill>
              <a:schemeClr val="accent1"/>
            </a:solidFill>
            <a:ln>
              <a:noFill/>
            </a:ln>
            <a:effectLst/>
          </c:spPr>
          <c:invertIfNegative val="0"/>
          <c:dLbls>
            <c:dLbl>
              <c:idx val="1"/>
              <c:layout>
                <c:manualLayout>
                  <c:x val="-4.4185004119875271E-3"/>
                  <c:y val="-2.6290631964688638E-3"/>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C4D6-4207-8B52-8F4B45676FA6}"/>
                </c:ext>
              </c:extLst>
            </c:dLbl>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tx1">
                        <a:lumMod val="75000"/>
                        <a:lumOff val="25000"/>
                      </a:schemeClr>
                    </a:solidFill>
                    <a:latin typeface="微軟正黑體" panose="020B0604030504040204" pitchFamily="34" charset="-120"/>
                    <a:ea typeface="微軟正黑體" panose="020B0604030504040204" pitchFamily="34" charset="-120"/>
                    <a:cs typeface="+mn-cs"/>
                  </a:defRPr>
                </a:pPr>
                <a:endParaRPr lang="zh-TW"/>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工作表1!$A$2:$A$5</c:f>
              <c:strCache>
                <c:ptCount val="4"/>
                <c:pt idx="0">
                  <c:v>107學年度</c:v>
                </c:pt>
                <c:pt idx="1">
                  <c:v>108學年度</c:v>
                </c:pt>
                <c:pt idx="2">
                  <c:v>109學年度</c:v>
                </c:pt>
                <c:pt idx="3">
                  <c:v>110學年度</c:v>
                </c:pt>
              </c:strCache>
            </c:strRef>
          </c:cat>
          <c:val>
            <c:numRef>
              <c:f>工作表1!$B$2:$B$5</c:f>
              <c:numCache>
                <c:formatCode>#,##0</c:formatCode>
                <c:ptCount val="4"/>
                <c:pt idx="0">
                  <c:v>251450</c:v>
                </c:pt>
                <c:pt idx="1">
                  <c:v>265775</c:v>
                </c:pt>
                <c:pt idx="2">
                  <c:v>259451</c:v>
                </c:pt>
                <c:pt idx="3">
                  <c:v>219849</c:v>
                </c:pt>
              </c:numCache>
            </c:numRef>
          </c:val>
          <c:extLst>
            <c:ext xmlns:c16="http://schemas.microsoft.com/office/drawing/2014/chart" uri="{C3380CC4-5D6E-409C-BE32-E72D297353CC}">
              <c16:uniqueId val="{00000000-264C-414A-89BA-F67B6189AD82}"/>
            </c:ext>
          </c:extLst>
        </c:ser>
        <c:ser>
          <c:idx val="1"/>
          <c:order val="1"/>
          <c:tx>
            <c:strRef>
              <c:f>工作表1!$C$1</c:f>
              <c:strCache>
                <c:ptCount val="1"/>
                <c:pt idx="0">
                  <c:v>淡江</c:v>
                </c:pt>
              </c:strCache>
            </c:strRef>
          </c:tx>
          <c:spPr>
            <a:solidFill>
              <a:schemeClr val="accent2"/>
            </a:solidFill>
            <a:ln>
              <a:noFill/>
            </a:ln>
            <a:effectLst/>
          </c:spPr>
          <c:invertIfNegative val="0"/>
          <c:dLbls>
            <c:dLbl>
              <c:idx val="1"/>
              <c:layout>
                <c:manualLayout>
                  <c:x val="1.6201168177287402E-2"/>
                  <c:y val="1.8403442375281999E-2"/>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C4D6-4207-8B52-8F4B45676FA6}"/>
                </c:ext>
              </c:extLst>
            </c:dLbl>
            <c:dLbl>
              <c:idx val="2"/>
              <c:layout>
                <c:manualLayout>
                  <c:x val="4.4185004119874725E-3"/>
                  <c:y val="5.2581263929377155E-3"/>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C4D6-4207-8B52-8F4B45676FA6}"/>
                </c:ext>
              </c:extLst>
            </c:dLbl>
            <c:dLbl>
              <c:idx val="3"/>
              <c:layout>
                <c:manualLayout>
                  <c:x val="7.3641673533123468E-3"/>
                  <c:y val="1.3145315982344289E-2"/>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C4D6-4207-8B52-8F4B45676FA6}"/>
                </c:ext>
              </c:extLst>
            </c:dLbl>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tx1">
                        <a:lumMod val="75000"/>
                        <a:lumOff val="25000"/>
                      </a:schemeClr>
                    </a:solidFill>
                    <a:latin typeface="微軟正黑體" panose="020B0604030504040204" pitchFamily="34" charset="-120"/>
                    <a:ea typeface="微軟正黑體" panose="020B0604030504040204" pitchFamily="34" charset="-120"/>
                    <a:cs typeface="+mn-cs"/>
                  </a:defRPr>
                </a:pPr>
                <a:endParaRPr lang="zh-TW"/>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工作表1!$A$2:$A$5</c:f>
              <c:strCache>
                <c:ptCount val="4"/>
                <c:pt idx="0">
                  <c:v>107學年度</c:v>
                </c:pt>
                <c:pt idx="1">
                  <c:v>108學年度</c:v>
                </c:pt>
                <c:pt idx="2">
                  <c:v>109學年度</c:v>
                </c:pt>
                <c:pt idx="3">
                  <c:v>110學年度</c:v>
                </c:pt>
              </c:strCache>
            </c:strRef>
          </c:cat>
          <c:val>
            <c:numRef>
              <c:f>工作表1!$C$2:$C$5</c:f>
              <c:numCache>
                <c:formatCode>#,##0</c:formatCode>
                <c:ptCount val="4"/>
                <c:pt idx="0">
                  <c:v>230222</c:v>
                </c:pt>
                <c:pt idx="1">
                  <c:v>269136</c:v>
                </c:pt>
                <c:pt idx="2">
                  <c:v>243297</c:v>
                </c:pt>
                <c:pt idx="3">
                  <c:v>211116</c:v>
                </c:pt>
              </c:numCache>
            </c:numRef>
          </c:val>
          <c:extLst>
            <c:ext xmlns:c16="http://schemas.microsoft.com/office/drawing/2014/chart" uri="{C3380CC4-5D6E-409C-BE32-E72D297353CC}">
              <c16:uniqueId val="{00000001-264C-414A-89BA-F67B6189AD82}"/>
            </c:ext>
          </c:extLst>
        </c:ser>
        <c:dLbls>
          <c:dLblPos val="outEnd"/>
          <c:showLegendKey val="0"/>
          <c:showVal val="1"/>
          <c:showCatName val="0"/>
          <c:showSerName val="0"/>
          <c:showPercent val="0"/>
          <c:showBubbleSize val="0"/>
        </c:dLbls>
        <c:gapWidth val="219"/>
        <c:overlap val="-27"/>
        <c:axId val="445621912"/>
        <c:axId val="445619288"/>
        <c:extLst>
          <c:ext xmlns:c15="http://schemas.microsoft.com/office/drawing/2012/chart" uri="{02D57815-91ED-43cb-92C2-25804820EDAC}">
            <c15:filteredBarSeries>
              <c15:ser>
                <c:idx val="2"/>
                <c:order val="2"/>
                <c:tx>
                  <c:strRef>
                    <c:extLst>
                      <c:ext uri="{02D57815-91ED-43cb-92C2-25804820EDAC}">
                        <c15:formulaRef>
                          <c15:sqref>工作表1!$D$1</c15:sqref>
                        </c15:formulaRef>
                      </c:ext>
                    </c:extLst>
                    <c:strCache>
                      <c:ptCount val="1"/>
                      <c:pt idx="0">
                        <c:v>欄1</c:v>
                      </c:pt>
                    </c:strCache>
                  </c:strRef>
                </c:tx>
                <c:spPr>
                  <a:solidFill>
                    <a:schemeClr val="accent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TW"/>
                    </a:p>
                  </c:txPr>
                  <c:dLblPos val="outEnd"/>
                  <c:showLegendKey val="0"/>
                  <c:showVal val="1"/>
                  <c:showCatName val="0"/>
                  <c:showSerName val="0"/>
                  <c:showPercent val="0"/>
                  <c:showBubbleSize val="0"/>
                  <c:showLeaderLines val="0"/>
                  <c:extLst>
                    <c:ext uri="{CE6537A1-D6FC-4f65-9D91-7224C49458BB}">
                      <c15:showLeaderLines val="1"/>
                      <c15:leaderLines>
                        <c:spPr>
                          <a:ln w="9525" cap="flat" cmpd="sng" algn="ctr">
                            <a:solidFill>
                              <a:schemeClr val="tx1">
                                <a:lumMod val="35000"/>
                                <a:lumOff val="65000"/>
                              </a:schemeClr>
                            </a:solidFill>
                            <a:round/>
                          </a:ln>
                          <a:effectLst/>
                        </c:spPr>
                      </c15:leaderLines>
                    </c:ext>
                  </c:extLst>
                </c:dLbls>
                <c:cat>
                  <c:strRef>
                    <c:extLst>
                      <c:ext uri="{02D57815-91ED-43cb-92C2-25804820EDAC}">
                        <c15:formulaRef>
                          <c15:sqref>工作表1!$A$2:$A$5</c15:sqref>
                        </c15:formulaRef>
                      </c:ext>
                    </c:extLst>
                    <c:strCache>
                      <c:ptCount val="4"/>
                      <c:pt idx="0">
                        <c:v>107學年度</c:v>
                      </c:pt>
                      <c:pt idx="1">
                        <c:v>108學年度</c:v>
                      </c:pt>
                      <c:pt idx="2">
                        <c:v>109學年度</c:v>
                      </c:pt>
                      <c:pt idx="3">
                        <c:v>110學年度</c:v>
                      </c:pt>
                    </c:strCache>
                  </c:strRef>
                </c:cat>
                <c:val>
                  <c:numRef>
                    <c:extLst>
                      <c:ext uri="{02D57815-91ED-43cb-92C2-25804820EDAC}">
                        <c15:formulaRef>
                          <c15:sqref>工作表1!$D$2:$D$5</c15:sqref>
                        </c15:formulaRef>
                      </c:ext>
                    </c:extLst>
                    <c:numCache>
                      <c:formatCode>General</c:formatCode>
                      <c:ptCount val="4"/>
                    </c:numCache>
                  </c:numRef>
                </c:val>
                <c:extLst>
                  <c:ext xmlns:c16="http://schemas.microsoft.com/office/drawing/2014/chart" uri="{C3380CC4-5D6E-409C-BE32-E72D297353CC}">
                    <c16:uniqueId val="{00000002-264C-414A-89BA-F67B6189AD82}"/>
                  </c:ext>
                </c:extLst>
              </c15:ser>
            </c15:filteredBarSeries>
          </c:ext>
        </c:extLst>
      </c:barChart>
      <c:catAx>
        <c:axId val="44562191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微軟正黑體" panose="020B0604030504040204" pitchFamily="34" charset="-120"/>
                <a:ea typeface="微軟正黑體" panose="020B0604030504040204" pitchFamily="34" charset="-120"/>
                <a:cs typeface="+mn-cs"/>
              </a:defRPr>
            </a:pPr>
            <a:endParaRPr lang="zh-TW"/>
          </a:p>
        </c:txPr>
        <c:crossAx val="445619288"/>
        <c:crosses val="autoZero"/>
        <c:auto val="1"/>
        <c:lblAlgn val="ctr"/>
        <c:lblOffset val="100"/>
        <c:noMultiLvlLbl val="0"/>
      </c:catAx>
      <c:valAx>
        <c:axId val="445619288"/>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TW"/>
          </a:p>
        </c:txPr>
        <c:crossAx val="44562191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微軟正黑體" panose="020B0604030504040204" pitchFamily="34" charset="-120"/>
              <a:ea typeface="微軟正黑體" panose="020B0604030504040204" pitchFamily="34" charset="-120"/>
              <a:cs typeface="+mn-cs"/>
            </a:defRPr>
          </a:pPr>
          <a:endParaRPr lang="zh-TW"/>
        </a:p>
      </c:txPr>
    </c:legend>
    <c:plotVisOnly val="1"/>
    <c:dispBlanksAs val="gap"/>
    <c:showDLblsOverMax val="0"/>
  </c:chart>
  <c:spPr>
    <a:noFill/>
    <a:ln>
      <a:noFill/>
    </a:ln>
    <a:effectLst/>
  </c:spPr>
  <c:txPr>
    <a:bodyPr/>
    <a:lstStyle/>
    <a:p>
      <a:pPr>
        <a:defRPr/>
      </a:pPr>
      <a:endParaRPr lang="zh-TW"/>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withinLinearReversed" id="21">
  <a:schemeClr val="accent1"/>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104">
  <cs:axisTitle>
    <cs:lnRef idx="0"/>
    <cs:fillRef idx="0"/>
    <cs:effectRef idx="0"/>
    <cs:fontRef idx="minor">
      <a:schemeClr val="tx1"/>
    </cs:fontRef>
    <cs:defRPr sz="1000" b="1" kern="1200"/>
  </cs:axisTitle>
  <cs:categoryAxis>
    <cs:lnRef idx="1">
      <a:schemeClr val="tx1">
        <a:tint val="75000"/>
      </a:schemeClr>
    </cs:lnRef>
    <cs:fillRef idx="0"/>
    <cs:effectRef idx="0"/>
    <cs:fontRef idx="minor">
      <a:schemeClr val="tx1"/>
    </cs:fontRef>
    <cs:spPr>
      <a:ln>
        <a:round/>
      </a:ln>
    </cs:spPr>
    <cs:defRPr sz="1000" kern="1200"/>
  </cs:categoryAxis>
  <cs:chartArea mods="allowNoFillOverride allowNoLineOverride">
    <cs:lnRef idx="1">
      <a:schemeClr val="tx1">
        <a:tint val="75000"/>
      </a:schemeClr>
    </cs:lnRef>
    <cs:fillRef idx="1">
      <a:schemeClr val="bg1"/>
    </cs:fillRef>
    <cs:effectRef idx="0"/>
    <cs:fontRef idx="minor">
      <a:schemeClr val="tx1"/>
    </cs:fontRef>
    <cs:spPr>
      <a:ln>
        <a:round/>
      </a:ln>
    </cs:spPr>
    <cs:defRPr sz="1000" kern="1200"/>
  </cs:chartArea>
  <cs:dataLabel>
    <cs:lnRef idx="0"/>
    <cs:fillRef idx="0"/>
    <cs:effectRef idx="0"/>
    <cs:fontRef idx="minor">
      <a:schemeClr val="tx1"/>
    </cs:fontRef>
    <cs:defRPr sz="1000" kern="1200"/>
  </cs:dataLabel>
  <cs:dataLabelCallout>
    <cs:lnRef idx="0"/>
    <cs:fillRef idx="0"/>
    <cs:effectRef idx="0"/>
    <cs:fontRef idx="minor">
      <a:schemeClr val="dk1"/>
    </cs:fontRef>
    <cs:spPr>
      <a:solidFill>
        <a:schemeClr val="lt1"/>
      </a:solidFill>
      <a:ln>
        <a:solidFill>
          <a:schemeClr val="dk1">
            <a:lumMod val="65000"/>
            <a:lumOff val="35000"/>
          </a:schemeClr>
        </a:solidFill>
      </a:ln>
    </cs:spPr>
    <cs:defRPr sz="1000" kern="1200"/>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1">
      <cs:styleClr val="auto"/>
    </cs:lnRef>
    <cs:lineWidthScale>3</cs:lineWidthScale>
    <cs:fillRef idx="0"/>
    <cs:effectRef idx="0"/>
    <cs:fontRef idx="minor">
      <a:schemeClr val="tx1"/>
    </cs:fontRef>
    <cs:spPr>
      <a:ln cap="rnd">
        <a:round/>
      </a:ln>
    </cs:spPr>
  </cs:dataPointLine>
  <cs:dataPointMarker>
    <cs:lnRef idx="1">
      <cs:styleClr val="auto"/>
    </cs:lnRef>
    <cs:fillRef idx="1">
      <cs:styleClr val="auto"/>
    </cs:fillRef>
    <cs:effectRef idx="0"/>
    <cs:fontRef idx="minor">
      <a:schemeClr val="tx1"/>
    </cs:fontRef>
    <cs:spPr>
      <a:ln>
        <a:round/>
      </a:ln>
    </cs:spPr>
  </cs:dataPointMarker>
  <cs:dataPointMarkerLayout/>
  <cs:dataPointWireframe>
    <cs:lnRef idx="1">
      <cs:styleClr val="auto"/>
    </cs:lnRef>
    <cs:fillRef idx="0"/>
    <cs:effectRef idx="0"/>
    <cs:fontRef idx="minor">
      <a:schemeClr val="tx1"/>
    </cs:fontRef>
    <cs:spPr>
      <a:ln>
        <a:round/>
      </a:ln>
    </cs:spPr>
  </cs:dataPointWireframe>
  <cs:dataTable>
    <cs:lnRef idx="1">
      <a:schemeClr val="tx1">
        <a:tint val="75000"/>
      </a:schemeClr>
    </cs:lnRef>
    <cs:fillRef idx="0"/>
    <cs:effectRef idx="0"/>
    <cs:fontRef idx="minor">
      <a:schemeClr val="tx1"/>
    </cs:fontRef>
    <cs:spPr>
      <a:ln>
        <a:round/>
      </a:ln>
    </cs:spPr>
    <cs:defRPr sz="1000" kern="1200"/>
  </cs:dataTable>
  <cs:downBar>
    <cs:lnRef idx="1">
      <a:schemeClr val="tx1"/>
    </cs:lnRef>
    <cs:fillRef idx="1" mods="ignoreCSTransforms">
      <cs:styleClr val="0">
        <a:shade val="25000"/>
      </cs:styleClr>
    </cs:fillRef>
    <cs:effectRef idx="0"/>
    <cs:fontRef idx="minor">
      <a:schemeClr val="tx1"/>
    </cs:fontRef>
    <cs:spPr>
      <a:ln>
        <a:round/>
      </a:ln>
    </cs:spPr>
  </cs:downBar>
  <cs:dropLine>
    <cs:lnRef idx="1">
      <a:schemeClr val="tx1"/>
    </cs:lnRef>
    <cs:fillRef idx="0"/>
    <cs:effectRef idx="0"/>
    <cs:fontRef idx="minor">
      <a:schemeClr val="tx1"/>
    </cs:fontRef>
    <cs:spPr>
      <a:ln>
        <a:round/>
      </a:ln>
    </cs:spPr>
  </cs:dropLine>
  <cs:errorBar>
    <cs:lnRef idx="1">
      <a:schemeClr val="tx1"/>
    </cs:lnRef>
    <cs:fillRef idx="1">
      <a:schemeClr val="tx1"/>
    </cs:fillRef>
    <cs:effectRef idx="0"/>
    <cs:fontRef idx="minor">
      <a:schemeClr val="tx1"/>
    </cs:fontRef>
    <cs:spPr>
      <a:ln>
        <a:round/>
      </a:ln>
    </cs:spPr>
  </cs:errorBar>
  <cs:floor>
    <cs:lnRef idx="1">
      <a:schemeClr val="tx1">
        <a:tint val="75000"/>
      </a:schemeClr>
    </cs:lnRef>
    <cs:fillRef idx="0"/>
    <cs:effectRef idx="0"/>
    <cs:fontRef idx="minor">
      <a:schemeClr val="tx1"/>
    </cs:fontRef>
    <cs:spPr>
      <a:ln>
        <a:round/>
      </a:ln>
    </cs:spPr>
  </cs:floor>
  <cs:gridlineMajor>
    <cs:lnRef idx="1">
      <a:schemeClr val="tx1">
        <a:tint val="75000"/>
      </a:schemeClr>
    </cs:lnRef>
    <cs:fillRef idx="0"/>
    <cs:effectRef idx="0"/>
    <cs:fontRef idx="minor">
      <a:schemeClr val="tx1"/>
    </cs:fontRef>
    <cs:spPr>
      <a:ln>
        <a:round/>
      </a:ln>
    </cs:spPr>
  </cs:gridlineMajor>
  <cs:gridlineMinor>
    <cs:lnRef idx="1">
      <a:schemeClr val="tx1">
        <a:tint val="50000"/>
      </a:schemeClr>
    </cs:lnRef>
    <cs:fillRef idx="0"/>
    <cs:effectRef idx="0"/>
    <cs:fontRef idx="minor">
      <a:schemeClr val="tx1"/>
    </cs:fontRef>
    <cs:spPr>
      <a:ln>
        <a:round/>
      </a:ln>
    </cs:spPr>
  </cs:gridlineMinor>
  <cs:hiLoLine>
    <cs:lnRef idx="1">
      <a:schemeClr val="tx1"/>
    </cs:lnRef>
    <cs:fillRef idx="0"/>
    <cs:effectRef idx="0"/>
    <cs:fontRef idx="minor">
      <a:schemeClr val="tx1"/>
    </cs:fontRef>
    <cs:spPr>
      <a:ln>
        <a:round/>
      </a:ln>
    </cs:spPr>
  </cs:hiLoLine>
  <cs:leaderLine>
    <cs:lnRef idx="1">
      <a:schemeClr val="tx1"/>
    </cs:lnRef>
    <cs:fillRef idx="0"/>
    <cs:effectRef idx="0"/>
    <cs:fontRef idx="minor">
      <a:schemeClr val="tx1"/>
    </cs:fontRef>
    <cs:spPr>
      <a:ln>
        <a:round/>
      </a:ln>
    </cs:spPr>
  </cs:leaderLine>
  <cs:legend>
    <cs:lnRef idx="0"/>
    <cs:fillRef idx="0"/>
    <cs:effectRef idx="0"/>
    <cs:fontRef idx="minor">
      <a:schemeClr val="tx1"/>
    </cs:fontRef>
    <cs:defRPr sz="1000" kern="1200"/>
  </cs:legend>
  <cs:plotArea mods="allowNoFillOverride allowNoLineOverride">
    <cs:lnRef idx="0"/>
    <cs:fillRef idx="1">
      <a:schemeClr val="bg1"/>
    </cs:fillRef>
    <cs:effectRef idx="0"/>
    <cs:fontRef idx="minor">
      <a:schemeClr val="tx1"/>
    </cs:fontRef>
  </cs:plotArea>
  <cs:plotArea3D>
    <cs:lnRef idx="0"/>
    <cs:fillRef idx="0"/>
    <cs:effectRef idx="0"/>
    <cs:fontRef idx="minor">
      <a:schemeClr val="tx1"/>
    </cs:fontRef>
  </cs:plotArea3D>
  <cs:seriesAxis>
    <cs:lnRef idx="1">
      <a:schemeClr val="tx1">
        <a:tint val="75000"/>
      </a:schemeClr>
    </cs:lnRef>
    <cs:fillRef idx="0"/>
    <cs:effectRef idx="0"/>
    <cs:fontRef idx="minor">
      <a:schemeClr val="tx1"/>
    </cs:fontRef>
    <cs:spPr>
      <a:ln>
        <a:round/>
      </a:ln>
    </cs:spPr>
    <cs:defRPr sz="1000" kern="1200"/>
  </cs:seriesAxis>
  <cs:seriesLine>
    <cs:lnRef idx="1">
      <a:schemeClr val="tx1"/>
    </cs:lnRef>
    <cs:fillRef idx="0"/>
    <cs:effectRef idx="0"/>
    <cs:fontRef idx="minor">
      <a:schemeClr val="tx1"/>
    </cs:fontRef>
    <cs:spPr>
      <a:ln>
        <a:round/>
      </a:ln>
    </cs:spPr>
  </cs:seriesLine>
  <cs:title>
    <cs:lnRef idx="0"/>
    <cs:fillRef idx="0"/>
    <cs:effectRef idx="0"/>
    <cs:fontRef idx="minor">
      <a:schemeClr val="tx1"/>
    </cs:fontRef>
    <cs:defRPr sz="1800" b="1" kern="1200"/>
  </cs:title>
  <cs:trendline>
    <cs:lnRef idx="1">
      <a:schemeClr val="tx1"/>
    </cs:lnRef>
    <cs:fillRef idx="0"/>
    <cs:effectRef idx="0"/>
    <cs:fontRef idx="minor">
      <a:schemeClr val="tx1"/>
    </cs:fontRef>
    <cs:spPr>
      <a:ln cap="rnd">
        <a:round/>
      </a:ln>
    </cs:spPr>
  </cs:trendline>
  <cs:trendlineLabel>
    <cs:lnRef idx="0"/>
    <cs:fillRef idx="0"/>
    <cs:effectRef idx="0"/>
    <cs:fontRef idx="minor">
      <a:schemeClr val="tx1"/>
    </cs:fontRef>
    <cs:defRPr sz="1000" kern="1200"/>
  </cs:trendlineLabel>
  <cs:upBar>
    <cs:lnRef idx="1">
      <a:schemeClr val="tx1"/>
    </cs:lnRef>
    <cs:fillRef idx="1" mods="ignoreCSTransforms">
      <cs:styleClr val="0">
        <a:tint val="25000"/>
      </cs:styleClr>
    </cs:fillRef>
    <cs:effectRef idx="0"/>
    <cs:fontRef idx="minor">
      <a:schemeClr val="tx1"/>
    </cs:fontRef>
    <cs:spPr>
      <a:ln>
        <a:round/>
      </a:ln>
    </cs:spPr>
  </cs:upBar>
  <cs:valueAxis>
    <cs:lnRef idx="1">
      <a:schemeClr val="tx1">
        <a:tint val="75000"/>
      </a:schemeClr>
    </cs:lnRef>
    <cs:fillRef idx="0"/>
    <cs:effectRef idx="0"/>
    <cs:fontRef idx="minor">
      <a:schemeClr val="tx1"/>
    </cs:fontRef>
    <cs:spPr>
      <a:ln>
        <a:round/>
      </a:ln>
    </cs:spPr>
    <cs:defRPr sz="1000" kern="1200"/>
  </cs:valueAxis>
  <cs:wall>
    <cs:lnRef idx="0"/>
    <cs:fillRef idx="0"/>
    <cs:effectRef idx="0"/>
    <cs:fontRef idx="minor">
      <a:schemeClr val="tx1"/>
    </cs:fontRef>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813C147-9025-4FF3-AEC9-F1CCF2924303}" type="doc">
      <dgm:prSet loTypeId="urn:microsoft.com/office/officeart/2008/layout/VerticalCircleList" loCatId="list" qsTypeId="urn:microsoft.com/office/officeart/2005/8/quickstyle/simple1" qsCatId="simple" csTypeId="urn:microsoft.com/office/officeart/2005/8/colors/colorful2" csCatId="colorful" phldr="1"/>
      <dgm:spPr/>
      <dgm:t>
        <a:bodyPr/>
        <a:lstStyle/>
        <a:p>
          <a:endParaRPr lang="zh-TW" altLang="en-US"/>
        </a:p>
      </dgm:t>
    </dgm:pt>
    <dgm:pt modelId="{22696013-2D31-4D52-8486-EBFE703188DA}">
      <dgm:prSet phldrT="[文字]" custT="1"/>
      <dgm:spPr/>
      <dgm:t>
        <a:bodyPr/>
        <a:lstStyle/>
        <a:p>
          <a:r>
            <a:rPr lang="zh-TW" altLang="en-US" sz="4000" dirty="0" smtClean="0">
              <a:latin typeface="微軟正黑體" panose="020B0604030504040204" pitchFamily="34" charset="-120"/>
              <a:ea typeface="微軟正黑體" panose="020B0604030504040204" pitchFamily="34" charset="-120"/>
            </a:rPr>
            <a:t>如何讓自己的教學與研究結合</a:t>
          </a:r>
          <a:r>
            <a:rPr lang="en-US" altLang="en-US" sz="4000" dirty="0" smtClean="0">
              <a:latin typeface="微軟正黑體" panose="020B0604030504040204" pitchFamily="34" charset="-120"/>
              <a:ea typeface="微軟正黑體" panose="020B0604030504040204" pitchFamily="34" charset="-120"/>
            </a:rPr>
            <a:t>?</a:t>
          </a:r>
          <a:endParaRPr lang="zh-TW" altLang="en-US" sz="4000" dirty="0"/>
        </a:p>
      </dgm:t>
    </dgm:pt>
    <dgm:pt modelId="{01B91A8E-9D58-45F2-A7BE-9E2B14C1D6D4}" type="parTrans" cxnId="{A6AC9888-3026-4575-B7FE-F007295BD4F0}">
      <dgm:prSet/>
      <dgm:spPr/>
      <dgm:t>
        <a:bodyPr/>
        <a:lstStyle/>
        <a:p>
          <a:endParaRPr lang="zh-TW" altLang="en-US"/>
        </a:p>
      </dgm:t>
    </dgm:pt>
    <dgm:pt modelId="{EC23AB65-C240-469D-BC61-FF1DD3209EFF}" type="sibTrans" cxnId="{A6AC9888-3026-4575-B7FE-F007295BD4F0}">
      <dgm:prSet/>
      <dgm:spPr/>
      <dgm:t>
        <a:bodyPr/>
        <a:lstStyle/>
        <a:p>
          <a:endParaRPr lang="zh-TW" altLang="en-US"/>
        </a:p>
      </dgm:t>
    </dgm:pt>
    <dgm:pt modelId="{34283B77-1647-42ED-B4CE-DAEBE3661628}" type="pres">
      <dgm:prSet presAssocID="{8813C147-9025-4FF3-AEC9-F1CCF2924303}" presName="Name0" presStyleCnt="0">
        <dgm:presLayoutVars>
          <dgm:dir/>
        </dgm:presLayoutVars>
      </dgm:prSet>
      <dgm:spPr/>
      <dgm:t>
        <a:bodyPr/>
        <a:lstStyle/>
        <a:p>
          <a:endParaRPr lang="zh-TW" altLang="en-US"/>
        </a:p>
      </dgm:t>
    </dgm:pt>
    <dgm:pt modelId="{AC0B2C86-ACD7-4E15-AA56-18C4A76D445A}" type="pres">
      <dgm:prSet presAssocID="{22696013-2D31-4D52-8486-EBFE703188DA}" presName="noChildren" presStyleCnt="0"/>
      <dgm:spPr/>
    </dgm:pt>
    <dgm:pt modelId="{48B953A1-D0B3-4978-A49E-545F7D0E37CC}" type="pres">
      <dgm:prSet presAssocID="{22696013-2D31-4D52-8486-EBFE703188DA}" presName="gap" presStyleCnt="0"/>
      <dgm:spPr/>
    </dgm:pt>
    <dgm:pt modelId="{C2A0D930-A480-4519-B8FE-218DA719C03C}" type="pres">
      <dgm:prSet presAssocID="{22696013-2D31-4D52-8486-EBFE703188DA}" presName="medCircle2" presStyleLbl="vennNode1" presStyleIdx="0" presStyleCnt="1"/>
      <dgm:spPr/>
    </dgm:pt>
    <dgm:pt modelId="{6D72CEBB-8C10-4ADF-998E-B9FD677354FD}" type="pres">
      <dgm:prSet presAssocID="{22696013-2D31-4D52-8486-EBFE703188DA}" presName="txLvlOnly1" presStyleLbl="revTx" presStyleIdx="0" presStyleCnt="1" custScaleX="92046" custLinFactNeighborX="6668" custLinFactNeighborY="-827"/>
      <dgm:spPr/>
      <dgm:t>
        <a:bodyPr/>
        <a:lstStyle/>
        <a:p>
          <a:endParaRPr lang="zh-TW" altLang="en-US"/>
        </a:p>
      </dgm:t>
    </dgm:pt>
  </dgm:ptLst>
  <dgm:cxnLst>
    <dgm:cxn modelId="{A6AC9888-3026-4575-B7FE-F007295BD4F0}" srcId="{8813C147-9025-4FF3-AEC9-F1CCF2924303}" destId="{22696013-2D31-4D52-8486-EBFE703188DA}" srcOrd="0" destOrd="0" parTransId="{01B91A8E-9D58-45F2-A7BE-9E2B14C1D6D4}" sibTransId="{EC23AB65-C240-469D-BC61-FF1DD3209EFF}"/>
    <dgm:cxn modelId="{AD60432A-FB6D-44B4-9AE6-31E7AFBC44BE}" type="presOf" srcId="{8813C147-9025-4FF3-AEC9-F1CCF2924303}" destId="{34283B77-1647-42ED-B4CE-DAEBE3661628}" srcOrd="0" destOrd="0" presId="urn:microsoft.com/office/officeart/2008/layout/VerticalCircleList"/>
    <dgm:cxn modelId="{64C723F2-5E5C-4373-8DBC-0EDC0FEE36A7}" type="presOf" srcId="{22696013-2D31-4D52-8486-EBFE703188DA}" destId="{6D72CEBB-8C10-4ADF-998E-B9FD677354FD}" srcOrd="0" destOrd="0" presId="urn:microsoft.com/office/officeart/2008/layout/VerticalCircleList"/>
    <dgm:cxn modelId="{72D6C528-52C2-4DB8-85D9-CD60D28E75B6}" type="presParOf" srcId="{34283B77-1647-42ED-B4CE-DAEBE3661628}" destId="{AC0B2C86-ACD7-4E15-AA56-18C4A76D445A}" srcOrd="0" destOrd="0" presId="urn:microsoft.com/office/officeart/2008/layout/VerticalCircleList"/>
    <dgm:cxn modelId="{30BB9A68-D9DC-425F-9A6B-BFB62BC6571E}" type="presParOf" srcId="{AC0B2C86-ACD7-4E15-AA56-18C4A76D445A}" destId="{48B953A1-D0B3-4978-A49E-545F7D0E37CC}" srcOrd="0" destOrd="0" presId="urn:microsoft.com/office/officeart/2008/layout/VerticalCircleList"/>
    <dgm:cxn modelId="{BD176B1E-9D30-477F-A72E-E59E46A6D1EE}" type="presParOf" srcId="{AC0B2C86-ACD7-4E15-AA56-18C4A76D445A}" destId="{C2A0D930-A480-4519-B8FE-218DA719C03C}" srcOrd="1" destOrd="0" presId="urn:microsoft.com/office/officeart/2008/layout/VerticalCircleList"/>
    <dgm:cxn modelId="{E9764A26-CD9E-4B6E-96DA-F64DFB39C341}" type="presParOf" srcId="{AC0B2C86-ACD7-4E15-AA56-18C4A76D445A}" destId="{6D72CEBB-8C10-4ADF-998E-B9FD677354FD}" srcOrd="2" destOrd="0" presId="urn:microsoft.com/office/officeart/2008/layout/Vertical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813C147-9025-4FF3-AEC9-F1CCF2924303}" type="doc">
      <dgm:prSet loTypeId="urn:microsoft.com/office/officeart/2008/layout/VerticalCircleList" loCatId="list" qsTypeId="urn:microsoft.com/office/officeart/2005/8/quickstyle/simple1" qsCatId="simple" csTypeId="urn:microsoft.com/office/officeart/2005/8/colors/colorful2" csCatId="colorful" phldr="1"/>
      <dgm:spPr/>
      <dgm:t>
        <a:bodyPr/>
        <a:lstStyle/>
        <a:p>
          <a:endParaRPr lang="zh-TW" altLang="en-US"/>
        </a:p>
      </dgm:t>
    </dgm:pt>
    <dgm:pt modelId="{22696013-2D31-4D52-8486-EBFE703188DA}">
      <dgm:prSet phldrT="[文字]" custT="1"/>
      <dgm:spPr/>
      <dgm:t>
        <a:bodyPr/>
        <a:lstStyle/>
        <a:p>
          <a:r>
            <a:rPr lang="zh-TW" altLang="en-US" sz="4000" dirty="0" smtClean="0">
              <a:latin typeface="微軟正黑體" panose="020B0604030504040204" pitchFamily="34" charset="-120"/>
              <a:ea typeface="微軟正黑體" panose="020B0604030504040204" pitchFamily="34" charset="-120"/>
            </a:rPr>
            <a:t>教學實踐研究計畫的通過率</a:t>
          </a:r>
          <a:r>
            <a:rPr lang="en-US" altLang="en-US" sz="4000" dirty="0" smtClean="0">
              <a:latin typeface="微軟正黑體" panose="020B0604030504040204" pitchFamily="34" charset="-120"/>
              <a:ea typeface="微軟正黑體" panose="020B0604030504040204" pitchFamily="34" charset="-120"/>
            </a:rPr>
            <a:t>?</a:t>
          </a:r>
          <a:endParaRPr lang="zh-TW" altLang="en-US" sz="4000" dirty="0"/>
        </a:p>
      </dgm:t>
    </dgm:pt>
    <dgm:pt modelId="{01B91A8E-9D58-45F2-A7BE-9E2B14C1D6D4}" type="parTrans" cxnId="{A6AC9888-3026-4575-B7FE-F007295BD4F0}">
      <dgm:prSet/>
      <dgm:spPr/>
      <dgm:t>
        <a:bodyPr/>
        <a:lstStyle/>
        <a:p>
          <a:endParaRPr lang="zh-TW" altLang="en-US"/>
        </a:p>
      </dgm:t>
    </dgm:pt>
    <dgm:pt modelId="{EC23AB65-C240-469D-BC61-FF1DD3209EFF}" type="sibTrans" cxnId="{A6AC9888-3026-4575-B7FE-F007295BD4F0}">
      <dgm:prSet/>
      <dgm:spPr/>
      <dgm:t>
        <a:bodyPr/>
        <a:lstStyle/>
        <a:p>
          <a:endParaRPr lang="zh-TW" altLang="en-US"/>
        </a:p>
      </dgm:t>
    </dgm:pt>
    <dgm:pt modelId="{34283B77-1647-42ED-B4CE-DAEBE3661628}" type="pres">
      <dgm:prSet presAssocID="{8813C147-9025-4FF3-AEC9-F1CCF2924303}" presName="Name0" presStyleCnt="0">
        <dgm:presLayoutVars>
          <dgm:dir/>
        </dgm:presLayoutVars>
      </dgm:prSet>
      <dgm:spPr/>
      <dgm:t>
        <a:bodyPr/>
        <a:lstStyle/>
        <a:p>
          <a:endParaRPr lang="zh-TW" altLang="en-US"/>
        </a:p>
      </dgm:t>
    </dgm:pt>
    <dgm:pt modelId="{AC0B2C86-ACD7-4E15-AA56-18C4A76D445A}" type="pres">
      <dgm:prSet presAssocID="{22696013-2D31-4D52-8486-EBFE703188DA}" presName="noChildren" presStyleCnt="0"/>
      <dgm:spPr/>
    </dgm:pt>
    <dgm:pt modelId="{48B953A1-D0B3-4978-A49E-545F7D0E37CC}" type="pres">
      <dgm:prSet presAssocID="{22696013-2D31-4D52-8486-EBFE703188DA}" presName="gap" presStyleCnt="0"/>
      <dgm:spPr/>
    </dgm:pt>
    <dgm:pt modelId="{C2A0D930-A480-4519-B8FE-218DA719C03C}" type="pres">
      <dgm:prSet presAssocID="{22696013-2D31-4D52-8486-EBFE703188DA}" presName="medCircle2" presStyleLbl="vennNode1" presStyleIdx="0" presStyleCnt="1"/>
      <dgm:spPr/>
    </dgm:pt>
    <dgm:pt modelId="{6D72CEBB-8C10-4ADF-998E-B9FD677354FD}" type="pres">
      <dgm:prSet presAssocID="{22696013-2D31-4D52-8486-EBFE703188DA}" presName="txLvlOnly1" presStyleLbl="revTx" presStyleIdx="0" presStyleCnt="1" custScaleX="92046" custLinFactNeighborX="6668" custLinFactNeighborY="-827"/>
      <dgm:spPr/>
      <dgm:t>
        <a:bodyPr/>
        <a:lstStyle/>
        <a:p>
          <a:endParaRPr lang="zh-TW" altLang="en-US"/>
        </a:p>
      </dgm:t>
    </dgm:pt>
  </dgm:ptLst>
  <dgm:cxnLst>
    <dgm:cxn modelId="{A6AC9888-3026-4575-B7FE-F007295BD4F0}" srcId="{8813C147-9025-4FF3-AEC9-F1CCF2924303}" destId="{22696013-2D31-4D52-8486-EBFE703188DA}" srcOrd="0" destOrd="0" parTransId="{01B91A8E-9D58-45F2-A7BE-9E2B14C1D6D4}" sibTransId="{EC23AB65-C240-469D-BC61-FF1DD3209EFF}"/>
    <dgm:cxn modelId="{AD60432A-FB6D-44B4-9AE6-31E7AFBC44BE}" type="presOf" srcId="{8813C147-9025-4FF3-AEC9-F1CCF2924303}" destId="{34283B77-1647-42ED-B4CE-DAEBE3661628}" srcOrd="0" destOrd="0" presId="urn:microsoft.com/office/officeart/2008/layout/VerticalCircleList"/>
    <dgm:cxn modelId="{64C723F2-5E5C-4373-8DBC-0EDC0FEE36A7}" type="presOf" srcId="{22696013-2D31-4D52-8486-EBFE703188DA}" destId="{6D72CEBB-8C10-4ADF-998E-B9FD677354FD}" srcOrd="0" destOrd="0" presId="urn:microsoft.com/office/officeart/2008/layout/VerticalCircleList"/>
    <dgm:cxn modelId="{72D6C528-52C2-4DB8-85D9-CD60D28E75B6}" type="presParOf" srcId="{34283B77-1647-42ED-B4CE-DAEBE3661628}" destId="{AC0B2C86-ACD7-4E15-AA56-18C4A76D445A}" srcOrd="0" destOrd="0" presId="urn:microsoft.com/office/officeart/2008/layout/VerticalCircleList"/>
    <dgm:cxn modelId="{30BB9A68-D9DC-425F-9A6B-BFB62BC6571E}" type="presParOf" srcId="{AC0B2C86-ACD7-4E15-AA56-18C4A76D445A}" destId="{48B953A1-D0B3-4978-A49E-545F7D0E37CC}" srcOrd="0" destOrd="0" presId="urn:microsoft.com/office/officeart/2008/layout/VerticalCircleList"/>
    <dgm:cxn modelId="{BD176B1E-9D30-477F-A72E-E59E46A6D1EE}" type="presParOf" srcId="{AC0B2C86-ACD7-4E15-AA56-18C4A76D445A}" destId="{C2A0D930-A480-4519-B8FE-218DA719C03C}" srcOrd="1" destOrd="0" presId="urn:microsoft.com/office/officeart/2008/layout/VerticalCircleList"/>
    <dgm:cxn modelId="{E9764A26-CD9E-4B6E-96DA-F64DFB39C341}" type="presParOf" srcId="{AC0B2C86-ACD7-4E15-AA56-18C4A76D445A}" destId="{6D72CEBB-8C10-4ADF-998E-B9FD677354FD}" srcOrd="2" destOrd="0" presId="urn:microsoft.com/office/officeart/2008/layout/Vertical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813C147-9025-4FF3-AEC9-F1CCF2924303}" type="doc">
      <dgm:prSet loTypeId="urn:microsoft.com/office/officeart/2008/layout/VerticalCircleList" loCatId="list" qsTypeId="urn:microsoft.com/office/officeart/2005/8/quickstyle/simple1" qsCatId="simple" csTypeId="urn:microsoft.com/office/officeart/2005/8/colors/colorful2" csCatId="colorful" phldr="1"/>
      <dgm:spPr/>
      <dgm:t>
        <a:bodyPr/>
        <a:lstStyle/>
        <a:p>
          <a:endParaRPr lang="zh-TW" altLang="en-US"/>
        </a:p>
      </dgm:t>
    </dgm:pt>
    <dgm:pt modelId="{22696013-2D31-4D52-8486-EBFE703188DA}">
      <dgm:prSet phldrT="[文字]" custT="1"/>
      <dgm:spPr/>
      <dgm:t>
        <a:bodyPr/>
        <a:lstStyle/>
        <a:p>
          <a:r>
            <a:rPr lang="zh-TW" altLang="en-US" sz="4000" dirty="0" smtClean="0">
              <a:latin typeface="微軟正黑體" panose="020B0604030504040204" pitchFamily="34" charset="-120"/>
              <a:ea typeface="微軟正黑體" panose="020B0604030504040204" pitchFamily="34" charset="-120"/>
            </a:rPr>
            <a:t>如何產出教學實踐研究計畫</a:t>
          </a:r>
          <a:r>
            <a:rPr lang="en-US" altLang="en-US" sz="4000" dirty="0" smtClean="0">
              <a:latin typeface="微軟正黑體" panose="020B0604030504040204" pitchFamily="34" charset="-120"/>
              <a:ea typeface="微軟正黑體" panose="020B0604030504040204" pitchFamily="34" charset="-120"/>
            </a:rPr>
            <a:t>?</a:t>
          </a:r>
          <a:endParaRPr lang="zh-TW" altLang="en-US" sz="4000" dirty="0"/>
        </a:p>
      </dgm:t>
    </dgm:pt>
    <dgm:pt modelId="{01B91A8E-9D58-45F2-A7BE-9E2B14C1D6D4}" type="parTrans" cxnId="{A6AC9888-3026-4575-B7FE-F007295BD4F0}">
      <dgm:prSet/>
      <dgm:spPr/>
      <dgm:t>
        <a:bodyPr/>
        <a:lstStyle/>
        <a:p>
          <a:endParaRPr lang="zh-TW" altLang="en-US"/>
        </a:p>
      </dgm:t>
    </dgm:pt>
    <dgm:pt modelId="{EC23AB65-C240-469D-BC61-FF1DD3209EFF}" type="sibTrans" cxnId="{A6AC9888-3026-4575-B7FE-F007295BD4F0}">
      <dgm:prSet/>
      <dgm:spPr/>
      <dgm:t>
        <a:bodyPr/>
        <a:lstStyle/>
        <a:p>
          <a:endParaRPr lang="zh-TW" altLang="en-US"/>
        </a:p>
      </dgm:t>
    </dgm:pt>
    <dgm:pt modelId="{34283B77-1647-42ED-B4CE-DAEBE3661628}" type="pres">
      <dgm:prSet presAssocID="{8813C147-9025-4FF3-AEC9-F1CCF2924303}" presName="Name0" presStyleCnt="0">
        <dgm:presLayoutVars>
          <dgm:dir/>
        </dgm:presLayoutVars>
      </dgm:prSet>
      <dgm:spPr/>
      <dgm:t>
        <a:bodyPr/>
        <a:lstStyle/>
        <a:p>
          <a:endParaRPr lang="zh-TW" altLang="en-US"/>
        </a:p>
      </dgm:t>
    </dgm:pt>
    <dgm:pt modelId="{AC0B2C86-ACD7-4E15-AA56-18C4A76D445A}" type="pres">
      <dgm:prSet presAssocID="{22696013-2D31-4D52-8486-EBFE703188DA}" presName="noChildren" presStyleCnt="0"/>
      <dgm:spPr/>
    </dgm:pt>
    <dgm:pt modelId="{48B953A1-D0B3-4978-A49E-545F7D0E37CC}" type="pres">
      <dgm:prSet presAssocID="{22696013-2D31-4D52-8486-EBFE703188DA}" presName="gap" presStyleCnt="0"/>
      <dgm:spPr/>
    </dgm:pt>
    <dgm:pt modelId="{C2A0D930-A480-4519-B8FE-218DA719C03C}" type="pres">
      <dgm:prSet presAssocID="{22696013-2D31-4D52-8486-EBFE703188DA}" presName="medCircle2" presStyleLbl="vennNode1" presStyleIdx="0" presStyleCnt="1"/>
      <dgm:spPr/>
    </dgm:pt>
    <dgm:pt modelId="{6D72CEBB-8C10-4ADF-998E-B9FD677354FD}" type="pres">
      <dgm:prSet presAssocID="{22696013-2D31-4D52-8486-EBFE703188DA}" presName="txLvlOnly1" presStyleLbl="revTx" presStyleIdx="0" presStyleCnt="1" custScaleX="92046" custLinFactNeighborX="6668" custLinFactNeighborY="-827"/>
      <dgm:spPr/>
      <dgm:t>
        <a:bodyPr/>
        <a:lstStyle/>
        <a:p>
          <a:endParaRPr lang="zh-TW" altLang="en-US"/>
        </a:p>
      </dgm:t>
    </dgm:pt>
  </dgm:ptLst>
  <dgm:cxnLst>
    <dgm:cxn modelId="{A6AC9888-3026-4575-B7FE-F007295BD4F0}" srcId="{8813C147-9025-4FF3-AEC9-F1CCF2924303}" destId="{22696013-2D31-4D52-8486-EBFE703188DA}" srcOrd="0" destOrd="0" parTransId="{01B91A8E-9D58-45F2-A7BE-9E2B14C1D6D4}" sibTransId="{EC23AB65-C240-469D-BC61-FF1DD3209EFF}"/>
    <dgm:cxn modelId="{AD60432A-FB6D-44B4-9AE6-31E7AFBC44BE}" type="presOf" srcId="{8813C147-9025-4FF3-AEC9-F1CCF2924303}" destId="{34283B77-1647-42ED-B4CE-DAEBE3661628}" srcOrd="0" destOrd="0" presId="urn:microsoft.com/office/officeart/2008/layout/VerticalCircleList"/>
    <dgm:cxn modelId="{64C723F2-5E5C-4373-8DBC-0EDC0FEE36A7}" type="presOf" srcId="{22696013-2D31-4D52-8486-EBFE703188DA}" destId="{6D72CEBB-8C10-4ADF-998E-B9FD677354FD}" srcOrd="0" destOrd="0" presId="urn:microsoft.com/office/officeart/2008/layout/VerticalCircleList"/>
    <dgm:cxn modelId="{72D6C528-52C2-4DB8-85D9-CD60D28E75B6}" type="presParOf" srcId="{34283B77-1647-42ED-B4CE-DAEBE3661628}" destId="{AC0B2C86-ACD7-4E15-AA56-18C4A76D445A}" srcOrd="0" destOrd="0" presId="urn:microsoft.com/office/officeart/2008/layout/VerticalCircleList"/>
    <dgm:cxn modelId="{30BB9A68-D9DC-425F-9A6B-BFB62BC6571E}" type="presParOf" srcId="{AC0B2C86-ACD7-4E15-AA56-18C4A76D445A}" destId="{48B953A1-D0B3-4978-A49E-545F7D0E37CC}" srcOrd="0" destOrd="0" presId="urn:microsoft.com/office/officeart/2008/layout/VerticalCircleList"/>
    <dgm:cxn modelId="{BD176B1E-9D30-477F-A72E-E59E46A6D1EE}" type="presParOf" srcId="{AC0B2C86-ACD7-4E15-AA56-18C4A76D445A}" destId="{C2A0D930-A480-4519-B8FE-218DA719C03C}" srcOrd="1" destOrd="0" presId="urn:microsoft.com/office/officeart/2008/layout/VerticalCircleList"/>
    <dgm:cxn modelId="{E9764A26-CD9E-4B6E-96DA-F64DFB39C341}" type="presParOf" srcId="{AC0B2C86-ACD7-4E15-AA56-18C4A76D445A}" destId="{6D72CEBB-8C10-4ADF-998E-B9FD677354FD}" srcOrd="2" destOrd="0" presId="urn:microsoft.com/office/officeart/2008/layout/Vertical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9AC780D-061C-488A-A0E4-2773B60503C9}" type="doc">
      <dgm:prSet loTypeId="urn:microsoft.com/office/officeart/2005/8/layout/hList6" loCatId="list" qsTypeId="urn:microsoft.com/office/officeart/2005/8/quickstyle/simple1" qsCatId="simple" csTypeId="urn:microsoft.com/office/officeart/2005/8/colors/colorful1" csCatId="colorful" phldr="1"/>
      <dgm:spPr/>
      <dgm:t>
        <a:bodyPr/>
        <a:lstStyle/>
        <a:p>
          <a:endParaRPr lang="zh-TW" altLang="en-US"/>
        </a:p>
      </dgm:t>
    </dgm:pt>
    <dgm:pt modelId="{1F90E40B-CCCD-4728-B18B-F2F1BCF303DC}">
      <dgm:prSet phldrT="[文字]"/>
      <dgm:spPr/>
      <dgm:t>
        <a:bodyPr/>
        <a:lstStyle/>
        <a:p>
          <a:pPr rtl="0"/>
          <a:r>
            <a:rPr lang="zh-TW" b="1" i="0" u="none" dirty="0" smtClean="0">
              <a:latin typeface="微軟正黑體" panose="020B0604030504040204" pitchFamily="34" charset="-120"/>
              <a:ea typeface="微軟正黑體" panose="020B0604030504040204" pitchFamily="34" charset="-120"/>
            </a:rPr>
            <a:t>下學年度預定開設科目名稱</a:t>
          </a:r>
          <a:endParaRPr lang="zh-TW" altLang="en-US" dirty="0">
            <a:latin typeface="微軟正黑體" panose="020B0604030504040204" pitchFamily="34" charset="-120"/>
            <a:ea typeface="微軟正黑體" panose="020B0604030504040204" pitchFamily="34" charset="-120"/>
          </a:endParaRPr>
        </a:p>
      </dgm:t>
    </dgm:pt>
    <dgm:pt modelId="{582C25F4-29A9-46B5-A8A1-DA03347C1BC2}" type="parTrans" cxnId="{69D0CA14-A463-48CE-B77A-43CDD2D1C979}">
      <dgm:prSet/>
      <dgm:spPr/>
      <dgm:t>
        <a:bodyPr/>
        <a:lstStyle/>
        <a:p>
          <a:endParaRPr lang="zh-TW" altLang="en-US"/>
        </a:p>
      </dgm:t>
    </dgm:pt>
    <dgm:pt modelId="{03B2E4C0-8ED6-45EF-9FDD-EEB5FF207647}" type="sibTrans" cxnId="{69D0CA14-A463-48CE-B77A-43CDD2D1C979}">
      <dgm:prSet/>
      <dgm:spPr/>
      <dgm:t>
        <a:bodyPr/>
        <a:lstStyle/>
        <a:p>
          <a:endParaRPr lang="zh-TW" altLang="en-US"/>
        </a:p>
      </dgm:t>
    </dgm:pt>
    <dgm:pt modelId="{A22365A0-E69C-448F-956C-0460653FB2E2}">
      <dgm:prSet/>
      <dgm:spPr/>
      <dgm:t>
        <a:bodyPr/>
        <a:lstStyle/>
        <a:p>
          <a:pPr rtl="0"/>
          <a:r>
            <a:rPr lang="zh-TW" b="1" i="0" u="none" dirty="0" smtClean="0">
              <a:latin typeface="微軟正黑體" panose="020B0604030504040204" pitchFamily="34" charset="-120"/>
              <a:ea typeface="微軟正黑體" panose="020B0604030504040204" pitchFamily="34" charset="-120"/>
            </a:rPr>
            <a:t>課程相關資訊</a:t>
          </a:r>
          <a:endParaRPr lang="en-US" altLang="zh-TW" b="1" i="0" u="none" dirty="0" smtClean="0">
            <a:latin typeface="微軟正黑體" panose="020B0604030504040204" pitchFamily="34" charset="-120"/>
            <a:ea typeface="微軟正黑體" panose="020B0604030504040204" pitchFamily="34" charset="-120"/>
          </a:endParaRPr>
        </a:p>
        <a:p>
          <a:pPr rtl="0"/>
          <a:r>
            <a:rPr lang="en-US" b="1" i="0" u="none" dirty="0" smtClean="0">
              <a:latin typeface="微軟正黑體" panose="020B0604030504040204" pitchFamily="34" charset="-120"/>
              <a:ea typeface="微軟正黑體" panose="020B0604030504040204" pitchFamily="34" charset="-120"/>
            </a:rPr>
            <a:t>(</a:t>
          </a:r>
          <a:r>
            <a:rPr lang="zh-TW" b="1" i="0" u="none" dirty="0" smtClean="0">
              <a:latin typeface="微軟正黑體" panose="020B0604030504040204" pitchFamily="34" charset="-120"/>
              <a:ea typeface="微軟正黑體" panose="020B0604030504040204" pitchFamily="34" charset="-120"/>
            </a:rPr>
            <a:t>學分數、必選修、預計修課對象、人數</a:t>
          </a:r>
          <a:r>
            <a:rPr lang="en-US" b="1" i="0" u="none" dirty="0" smtClean="0">
              <a:latin typeface="微軟正黑體" panose="020B0604030504040204" pitchFamily="34" charset="-120"/>
              <a:ea typeface="微軟正黑體" panose="020B0604030504040204" pitchFamily="34" charset="-120"/>
            </a:rPr>
            <a:t>)</a:t>
          </a:r>
          <a:endParaRPr lang="zh-TW" b="0" i="0" u="none" dirty="0">
            <a:latin typeface="微軟正黑體" panose="020B0604030504040204" pitchFamily="34" charset="-120"/>
            <a:ea typeface="微軟正黑體" panose="020B0604030504040204" pitchFamily="34" charset="-120"/>
          </a:endParaRPr>
        </a:p>
      </dgm:t>
    </dgm:pt>
    <dgm:pt modelId="{3ABF4A14-8382-44B8-B457-195F531C3F94}" type="parTrans" cxnId="{599F265F-3EA4-4ACA-A524-088EB082EA4C}">
      <dgm:prSet/>
      <dgm:spPr/>
      <dgm:t>
        <a:bodyPr/>
        <a:lstStyle/>
        <a:p>
          <a:endParaRPr lang="zh-TW" altLang="en-US"/>
        </a:p>
      </dgm:t>
    </dgm:pt>
    <dgm:pt modelId="{1210ABFA-5675-4771-AE36-6FB62B1A90A3}" type="sibTrans" cxnId="{599F265F-3EA4-4ACA-A524-088EB082EA4C}">
      <dgm:prSet/>
      <dgm:spPr/>
      <dgm:t>
        <a:bodyPr/>
        <a:lstStyle/>
        <a:p>
          <a:endParaRPr lang="zh-TW" altLang="en-US"/>
        </a:p>
      </dgm:t>
    </dgm:pt>
    <dgm:pt modelId="{FF674E7C-62BC-4E53-862B-6ABD30ED94B7}">
      <dgm:prSet/>
      <dgm:spPr/>
      <dgm:t>
        <a:bodyPr/>
        <a:lstStyle/>
        <a:p>
          <a:pPr rtl="0"/>
          <a:r>
            <a:rPr lang="zh-TW" b="1" i="0" u="none" dirty="0" smtClean="0">
              <a:latin typeface="微軟正黑體" panose="020B0604030504040204" pitchFamily="34" charset="-120"/>
              <a:ea typeface="微軟正黑體" panose="020B0604030504040204" pitchFamily="34" charset="-120"/>
            </a:rPr>
            <a:t>遭遇的問題</a:t>
          </a:r>
          <a:endParaRPr lang="zh-TW" b="0" i="0" u="none" dirty="0">
            <a:latin typeface="微軟正黑體" panose="020B0604030504040204" pitchFamily="34" charset="-120"/>
            <a:ea typeface="微軟正黑體" panose="020B0604030504040204" pitchFamily="34" charset="-120"/>
          </a:endParaRPr>
        </a:p>
      </dgm:t>
    </dgm:pt>
    <dgm:pt modelId="{7B298EE8-FE95-4D48-90F7-81029B736D56}" type="parTrans" cxnId="{CAA5CC32-FF24-4D56-9CAC-AAD8626E2DBA}">
      <dgm:prSet/>
      <dgm:spPr/>
      <dgm:t>
        <a:bodyPr/>
        <a:lstStyle/>
        <a:p>
          <a:endParaRPr lang="zh-TW" altLang="en-US"/>
        </a:p>
      </dgm:t>
    </dgm:pt>
    <dgm:pt modelId="{1BD820CF-6F54-4101-80DB-4E40A650E812}" type="sibTrans" cxnId="{CAA5CC32-FF24-4D56-9CAC-AAD8626E2DBA}">
      <dgm:prSet/>
      <dgm:spPr/>
      <dgm:t>
        <a:bodyPr/>
        <a:lstStyle/>
        <a:p>
          <a:endParaRPr lang="zh-TW" altLang="en-US"/>
        </a:p>
      </dgm:t>
    </dgm:pt>
    <dgm:pt modelId="{A8501EDC-AC35-449D-AB66-C8202F18C8F5}">
      <dgm:prSet/>
      <dgm:spPr>
        <a:solidFill>
          <a:schemeClr val="accent1">
            <a:lumMod val="75000"/>
          </a:schemeClr>
        </a:solidFill>
      </dgm:spPr>
      <dgm:t>
        <a:bodyPr/>
        <a:lstStyle/>
        <a:p>
          <a:pPr rtl="0"/>
          <a:r>
            <a:rPr lang="zh-TW" b="1" i="0" u="none" dirty="0" smtClean="0">
              <a:latin typeface="微軟正黑體" panose="020B0604030504040204" pitchFamily="34" charset="-120"/>
              <a:ea typeface="微軟正黑體" panose="020B0604030504040204" pitchFamily="34" charset="-120"/>
            </a:rPr>
            <a:t>擬定的改善作法</a:t>
          </a:r>
          <a:endParaRPr lang="zh-TW" b="0" i="0" u="none" dirty="0">
            <a:latin typeface="微軟正黑體" panose="020B0604030504040204" pitchFamily="34" charset="-120"/>
            <a:ea typeface="微軟正黑體" panose="020B0604030504040204" pitchFamily="34" charset="-120"/>
          </a:endParaRPr>
        </a:p>
      </dgm:t>
    </dgm:pt>
    <dgm:pt modelId="{4D393DD3-3D43-4D8D-98B7-5DD2869289C4}" type="parTrans" cxnId="{7838370A-4882-4D8D-BE2D-FDF69C9BB800}">
      <dgm:prSet/>
      <dgm:spPr/>
      <dgm:t>
        <a:bodyPr/>
        <a:lstStyle/>
        <a:p>
          <a:endParaRPr lang="zh-TW" altLang="en-US"/>
        </a:p>
      </dgm:t>
    </dgm:pt>
    <dgm:pt modelId="{6A27F9EB-D342-482E-9D09-194C51F8A35F}" type="sibTrans" cxnId="{7838370A-4882-4D8D-BE2D-FDF69C9BB800}">
      <dgm:prSet/>
      <dgm:spPr/>
      <dgm:t>
        <a:bodyPr/>
        <a:lstStyle/>
        <a:p>
          <a:endParaRPr lang="zh-TW" altLang="en-US"/>
        </a:p>
      </dgm:t>
    </dgm:pt>
    <dgm:pt modelId="{D3E61AA8-5624-4C79-917A-D57C7F68DC5A}">
      <dgm:prSet/>
      <dgm:spPr>
        <a:solidFill>
          <a:schemeClr val="accent2">
            <a:lumMod val="60000"/>
            <a:lumOff val="40000"/>
          </a:schemeClr>
        </a:solidFill>
      </dgm:spPr>
      <dgm:t>
        <a:bodyPr/>
        <a:lstStyle/>
        <a:p>
          <a:pPr rtl="0"/>
          <a:r>
            <a:rPr lang="zh-TW" altLang="en-US" b="1" i="0" u="none" dirty="0" smtClean="0">
              <a:latin typeface="微軟正黑體" panose="020B0604030504040204" pitchFamily="34" charset="-120"/>
              <a:ea typeface="微軟正黑體" panose="020B0604030504040204" pitchFamily="34" charset="-120"/>
            </a:rPr>
            <a:t>申請計畫的</a:t>
          </a:r>
          <a:r>
            <a:rPr lang="zh-TW" b="1" i="0" u="none" dirty="0" smtClean="0">
              <a:latin typeface="微軟正黑體" panose="020B0604030504040204" pitchFamily="34" charset="-120"/>
              <a:ea typeface="微軟正黑體" panose="020B0604030504040204" pitchFamily="34" charset="-120"/>
            </a:rPr>
            <a:t>優先順序</a:t>
          </a:r>
          <a:endParaRPr lang="zh-TW" b="0" i="0" u="none" dirty="0">
            <a:latin typeface="微軟正黑體" panose="020B0604030504040204" pitchFamily="34" charset="-120"/>
            <a:ea typeface="微軟正黑體" panose="020B0604030504040204" pitchFamily="34" charset="-120"/>
          </a:endParaRPr>
        </a:p>
      </dgm:t>
    </dgm:pt>
    <dgm:pt modelId="{E00FB4F0-E722-4FEF-976E-4C17D4574A0F}" type="parTrans" cxnId="{47E56C10-8CCC-4707-9046-8112EA51F789}">
      <dgm:prSet/>
      <dgm:spPr/>
      <dgm:t>
        <a:bodyPr/>
        <a:lstStyle/>
        <a:p>
          <a:endParaRPr lang="zh-TW" altLang="en-US"/>
        </a:p>
      </dgm:t>
    </dgm:pt>
    <dgm:pt modelId="{D7FE3F49-B794-4369-AE58-26CAA469F201}" type="sibTrans" cxnId="{47E56C10-8CCC-4707-9046-8112EA51F789}">
      <dgm:prSet/>
      <dgm:spPr/>
      <dgm:t>
        <a:bodyPr/>
        <a:lstStyle/>
        <a:p>
          <a:endParaRPr lang="zh-TW" altLang="en-US"/>
        </a:p>
      </dgm:t>
    </dgm:pt>
    <dgm:pt modelId="{DE32D6BD-372E-43D4-A0C5-DE9483DDD88C}" type="pres">
      <dgm:prSet presAssocID="{D9AC780D-061C-488A-A0E4-2773B60503C9}" presName="Name0" presStyleCnt="0">
        <dgm:presLayoutVars>
          <dgm:dir/>
          <dgm:resizeHandles val="exact"/>
        </dgm:presLayoutVars>
      </dgm:prSet>
      <dgm:spPr/>
      <dgm:t>
        <a:bodyPr/>
        <a:lstStyle/>
        <a:p>
          <a:endParaRPr lang="zh-TW" altLang="en-US"/>
        </a:p>
      </dgm:t>
    </dgm:pt>
    <dgm:pt modelId="{023B0A07-22D4-4E74-A812-188C0CEC79A0}" type="pres">
      <dgm:prSet presAssocID="{1F90E40B-CCCD-4728-B18B-F2F1BCF303DC}" presName="node" presStyleLbl="node1" presStyleIdx="0" presStyleCnt="5" custScaleX="77602">
        <dgm:presLayoutVars>
          <dgm:bulletEnabled val="1"/>
        </dgm:presLayoutVars>
      </dgm:prSet>
      <dgm:spPr/>
      <dgm:t>
        <a:bodyPr/>
        <a:lstStyle/>
        <a:p>
          <a:endParaRPr lang="zh-TW" altLang="en-US"/>
        </a:p>
      </dgm:t>
    </dgm:pt>
    <dgm:pt modelId="{B6DCEE98-A6C0-4237-9B02-A1335EDC439B}" type="pres">
      <dgm:prSet presAssocID="{03B2E4C0-8ED6-45EF-9FDD-EEB5FF207647}" presName="sibTrans" presStyleCnt="0"/>
      <dgm:spPr/>
    </dgm:pt>
    <dgm:pt modelId="{A669FD36-6020-409E-B56D-346B81A5A95E}" type="pres">
      <dgm:prSet presAssocID="{A22365A0-E69C-448F-956C-0460653FB2E2}" presName="node" presStyleLbl="node1" presStyleIdx="1" presStyleCnt="5" custScaleX="72303">
        <dgm:presLayoutVars>
          <dgm:bulletEnabled val="1"/>
        </dgm:presLayoutVars>
      </dgm:prSet>
      <dgm:spPr/>
      <dgm:t>
        <a:bodyPr/>
        <a:lstStyle/>
        <a:p>
          <a:endParaRPr lang="zh-TW" altLang="en-US"/>
        </a:p>
      </dgm:t>
    </dgm:pt>
    <dgm:pt modelId="{307DC2E6-8512-4F8D-BF6E-B34E5EFEE111}" type="pres">
      <dgm:prSet presAssocID="{1210ABFA-5675-4771-AE36-6FB62B1A90A3}" presName="sibTrans" presStyleCnt="0"/>
      <dgm:spPr/>
    </dgm:pt>
    <dgm:pt modelId="{39B10D2D-C17A-41D1-8CDD-D5FCD75C39E2}" type="pres">
      <dgm:prSet presAssocID="{FF674E7C-62BC-4E53-862B-6ABD30ED94B7}" presName="node" presStyleLbl="node1" presStyleIdx="2" presStyleCnt="5" custScaleX="70155">
        <dgm:presLayoutVars>
          <dgm:bulletEnabled val="1"/>
        </dgm:presLayoutVars>
      </dgm:prSet>
      <dgm:spPr/>
      <dgm:t>
        <a:bodyPr/>
        <a:lstStyle/>
        <a:p>
          <a:endParaRPr lang="zh-TW" altLang="en-US"/>
        </a:p>
      </dgm:t>
    </dgm:pt>
    <dgm:pt modelId="{9BF81288-2CB6-48B8-B5F3-129639A44EE9}" type="pres">
      <dgm:prSet presAssocID="{1BD820CF-6F54-4101-80DB-4E40A650E812}" presName="sibTrans" presStyleCnt="0"/>
      <dgm:spPr/>
    </dgm:pt>
    <dgm:pt modelId="{6878A0F6-ADCC-4CCC-9509-49460D23D9C4}" type="pres">
      <dgm:prSet presAssocID="{D3E61AA8-5624-4C79-917A-D57C7F68DC5A}" presName="node" presStyleLbl="node1" presStyleIdx="3" presStyleCnt="5" custScaleX="59140">
        <dgm:presLayoutVars>
          <dgm:bulletEnabled val="1"/>
        </dgm:presLayoutVars>
      </dgm:prSet>
      <dgm:spPr/>
      <dgm:t>
        <a:bodyPr/>
        <a:lstStyle/>
        <a:p>
          <a:endParaRPr lang="zh-TW" altLang="en-US"/>
        </a:p>
      </dgm:t>
    </dgm:pt>
    <dgm:pt modelId="{21A0C91F-2181-4B14-B427-4CBE94EEDD08}" type="pres">
      <dgm:prSet presAssocID="{D7FE3F49-B794-4369-AE58-26CAA469F201}" presName="sibTrans" presStyleCnt="0"/>
      <dgm:spPr/>
    </dgm:pt>
    <dgm:pt modelId="{63161A00-082F-4479-96F7-1DB8DB2A3F4A}" type="pres">
      <dgm:prSet presAssocID="{A8501EDC-AC35-449D-AB66-C8202F18C8F5}" presName="node" presStyleLbl="node1" presStyleIdx="4" presStyleCnt="5" custScaleX="67648">
        <dgm:presLayoutVars>
          <dgm:bulletEnabled val="1"/>
        </dgm:presLayoutVars>
      </dgm:prSet>
      <dgm:spPr/>
      <dgm:t>
        <a:bodyPr/>
        <a:lstStyle/>
        <a:p>
          <a:endParaRPr lang="zh-TW" altLang="en-US"/>
        </a:p>
      </dgm:t>
    </dgm:pt>
  </dgm:ptLst>
  <dgm:cxnLst>
    <dgm:cxn modelId="{46D00C3B-1C5F-40DE-872B-93D011B15A05}" type="presOf" srcId="{FF674E7C-62BC-4E53-862B-6ABD30ED94B7}" destId="{39B10D2D-C17A-41D1-8CDD-D5FCD75C39E2}" srcOrd="0" destOrd="0" presId="urn:microsoft.com/office/officeart/2005/8/layout/hList6"/>
    <dgm:cxn modelId="{22FA6EC0-E033-41B4-B756-25AED9AC2E83}" type="presOf" srcId="{A22365A0-E69C-448F-956C-0460653FB2E2}" destId="{A669FD36-6020-409E-B56D-346B81A5A95E}" srcOrd="0" destOrd="0" presId="urn:microsoft.com/office/officeart/2005/8/layout/hList6"/>
    <dgm:cxn modelId="{35A366D0-E74E-4DA4-AF6A-76F17290C0EC}" type="presOf" srcId="{D3E61AA8-5624-4C79-917A-D57C7F68DC5A}" destId="{6878A0F6-ADCC-4CCC-9509-49460D23D9C4}" srcOrd="0" destOrd="0" presId="urn:microsoft.com/office/officeart/2005/8/layout/hList6"/>
    <dgm:cxn modelId="{CAA5CC32-FF24-4D56-9CAC-AAD8626E2DBA}" srcId="{D9AC780D-061C-488A-A0E4-2773B60503C9}" destId="{FF674E7C-62BC-4E53-862B-6ABD30ED94B7}" srcOrd="2" destOrd="0" parTransId="{7B298EE8-FE95-4D48-90F7-81029B736D56}" sibTransId="{1BD820CF-6F54-4101-80DB-4E40A650E812}"/>
    <dgm:cxn modelId="{47E56C10-8CCC-4707-9046-8112EA51F789}" srcId="{D9AC780D-061C-488A-A0E4-2773B60503C9}" destId="{D3E61AA8-5624-4C79-917A-D57C7F68DC5A}" srcOrd="3" destOrd="0" parTransId="{E00FB4F0-E722-4FEF-976E-4C17D4574A0F}" sibTransId="{D7FE3F49-B794-4369-AE58-26CAA469F201}"/>
    <dgm:cxn modelId="{FAAE358D-0426-4900-A835-20EC82DD6313}" type="presOf" srcId="{A8501EDC-AC35-449D-AB66-C8202F18C8F5}" destId="{63161A00-082F-4479-96F7-1DB8DB2A3F4A}" srcOrd="0" destOrd="0" presId="urn:microsoft.com/office/officeart/2005/8/layout/hList6"/>
    <dgm:cxn modelId="{7838370A-4882-4D8D-BE2D-FDF69C9BB800}" srcId="{D9AC780D-061C-488A-A0E4-2773B60503C9}" destId="{A8501EDC-AC35-449D-AB66-C8202F18C8F5}" srcOrd="4" destOrd="0" parTransId="{4D393DD3-3D43-4D8D-98B7-5DD2869289C4}" sibTransId="{6A27F9EB-D342-482E-9D09-194C51F8A35F}"/>
    <dgm:cxn modelId="{599F265F-3EA4-4ACA-A524-088EB082EA4C}" srcId="{D9AC780D-061C-488A-A0E4-2773B60503C9}" destId="{A22365A0-E69C-448F-956C-0460653FB2E2}" srcOrd="1" destOrd="0" parTransId="{3ABF4A14-8382-44B8-B457-195F531C3F94}" sibTransId="{1210ABFA-5675-4771-AE36-6FB62B1A90A3}"/>
    <dgm:cxn modelId="{69D0CA14-A463-48CE-B77A-43CDD2D1C979}" srcId="{D9AC780D-061C-488A-A0E4-2773B60503C9}" destId="{1F90E40B-CCCD-4728-B18B-F2F1BCF303DC}" srcOrd="0" destOrd="0" parTransId="{582C25F4-29A9-46B5-A8A1-DA03347C1BC2}" sibTransId="{03B2E4C0-8ED6-45EF-9FDD-EEB5FF207647}"/>
    <dgm:cxn modelId="{24A68361-24C5-4977-B9BE-8633321B4238}" type="presOf" srcId="{1F90E40B-CCCD-4728-B18B-F2F1BCF303DC}" destId="{023B0A07-22D4-4E74-A812-188C0CEC79A0}" srcOrd="0" destOrd="0" presId="urn:microsoft.com/office/officeart/2005/8/layout/hList6"/>
    <dgm:cxn modelId="{007D8FA9-D242-4D39-82B6-09D0915DE8BF}" type="presOf" srcId="{D9AC780D-061C-488A-A0E4-2773B60503C9}" destId="{DE32D6BD-372E-43D4-A0C5-DE9483DDD88C}" srcOrd="0" destOrd="0" presId="urn:microsoft.com/office/officeart/2005/8/layout/hList6"/>
    <dgm:cxn modelId="{9948633F-9E84-47E6-8E59-A0C8F15E7EEA}" type="presParOf" srcId="{DE32D6BD-372E-43D4-A0C5-DE9483DDD88C}" destId="{023B0A07-22D4-4E74-A812-188C0CEC79A0}" srcOrd="0" destOrd="0" presId="urn:microsoft.com/office/officeart/2005/8/layout/hList6"/>
    <dgm:cxn modelId="{5E066520-25E7-45DF-A9F2-BC9D4468FE53}" type="presParOf" srcId="{DE32D6BD-372E-43D4-A0C5-DE9483DDD88C}" destId="{B6DCEE98-A6C0-4237-9B02-A1335EDC439B}" srcOrd="1" destOrd="0" presId="urn:microsoft.com/office/officeart/2005/8/layout/hList6"/>
    <dgm:cxn modelId="{E690408B-7BA9-4424-A460-9427DD3258DF}" type="presParOf" srcId="{DE32D6BD-372E-43D4-A0C5-DE9483DDD88C}" destId="{A669FD36-6020-409E-B56D-346B81A5A95E}" srcOrd="2" destOrd="0" presId="urn:microsoft.com/office/officeart/2005/8/layout/hList6"/>
    <dgm:cxn modelId="{61E35B8B-288A-4AB8-8768-F68BDE941055}" type="presParOf" srcId="{DE32D6BD-372E-43D4-A0C5-DE9483DDD88C}" destId="{307DC2E6-8512-4F8D-BF6E-B34E5EFEE111}" srcOrd="3" destOrd="0" presId="urn:microsoft.com/office/officeart/2005/8/layout/hList6"/>
    <dgm:cxn modelId="{6E82A2D2-C3A2-45CE-98DC-DCDD54E447DB}" type="presParOf" srcId="{DE32D6BD-372E-43D4-A0C5-DE9483DDD88C}" destId="{39B10D2D-C17A-41D1-8CDD-D5FCD75C39E2}" srcOrd="4" destOrd="0" presId="urn:microsoft.com/office/officeart/2005/8/layout/hList6"/>
    <dgm:cxn modelId="{A5BAA561-1D16-406B-9C13-E6614FA7BF1E}" type="presParOf" srcId="{DE32D6BD-372E-43D4-A0C5-DE9483DDD88C}" destId="{9BF81288-2CB6-48B8-B5F3-129639A44EE9}" srcOrd="5" destOrd="0" presId="urn:microsoft.com/office/officeart/2005/8/layout/hList6"/>
    <dgm:cxn modelId="{05FFA2A1-F550-4CE5-A08F-61348C2F0AFA}" type="presParOf" srcId="{DE32D6BD-372E-43D4-A0C5-DE9483DDD88C}" destId="{6878A0F6-ADCC-4CCC-9509-49460D23D9C4}" srcOrd="6" destOrd="0" presId="urn:microsoft.com/office/officeart/2005/8/layout/hList6"/>
    <dgm:cxn modelId="{EB96ED2B-ECA3-4CF5-A0C3-CCC176F6D491}" type="presParOf" srcId="{DE32D6BD-372E-43D4-A0C5-DE9483DDD88C}" destId="{21A0C91F-2181-4B14-B427-4CBE94EEDD08}" srcOrd="7" destOrd="0" presId="urn:microsoft.com/office/officeart/2005/8/layout/hList6"/>
    <dgm:cxn modelId="{EB11D81F-08F9-4BF2-99C7-B4A30C72B07B}" type="presParOf" srcId="{DE32D6BD-372E-43D4-A0C5-DE9483DDD88C}" destId="{63161A00-082F-4479-96F7-1DB8DB2A3F4A}" srcOrd="8" destOrd="0" presId="urn:microsoft.com/office/officeart/2005/8/layout/h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5716DC5-591C-4A11-A3F2-D713E72537F7}" type="doc">
      <dgm:prSet loTypeId="urn:microsoft.com/office/officeart/2009/3/layout/SubStepProcess" loCatId="process" qsTypeId="urn:microsoft.com/office/officeart/2005/8/quickstyle/simple1" qsCatId="simple" csTypeId="urn:microsoft.com/office/officeart/2005/8/colors/colorful1" csCatId="colorful" phldr="1"/>
      <dgm:spPr/>
      <dgm:t>
        <a:bodyPr/>
        <a:lstStyle/>
        <a:p>
          <a:endParaRPr lang="zh-TW" altLang="en-US"/>
        </a:p>
      </dgm:t>
    </dgm:pt>
    <dgm:pt modelId="{C61D7FC4-56A1-4D6D-9441-257980A535B7}">
      <dgm:prSet phldrT="[文字]" custT="1"/>
      <dgm:spPr/>
      <dgm:t>
        <a:bodyPr/>
        <a:lstStyle/>
        <a:p>
          <a:r>
            <a:rPr lang="zh-TW" altLang="en-US" sz="2200" b="1" dirty="0" smtClean="0">
              <a:latin typeface="微軟正黑體 Light" panose="020B0304030504040204" pitchFamily="34" charset="-120"/>
              <a:ea typeface="微軟正黑體 Light" panose="020B0304030504040204" pitchFamily="34" charset="-120"/>
            </a:rPr>
            <a:t>課程目標     </a:t>
          </a:r>
          <a:r>
            <a:rPr lang="en-US" altLang="en-US" sz="2200" b="1" dirty="0" smtClean="0">
              <a:latin typeface="微軟正黑體 Light" panose="020B0304030504040204" pitchFamily="34" charset="-120"/>
              <a:ea typeface="微軟正黑體 Light" panose="020B0304030504040204" pitchFamily="34" charset="-120"/>
            </a:rPr>
            <a:t>(</a:t>
          </a:r>
          <a:r>
            <a:rPr lang="zh-TW" altLang="en-US" sz="2200" b="1" dirty="0" smtClean="0">
              <a:latin typeface="微軟正黑體 Light" panose="020B0304030504040204" pitchFamily="34" charset="-120"/>
              <a:ea typeface="微軟正黑體 Light" panose="020B0304030504040204" pitchFamily="34" charset="-120"/>
            </a:rPr>
            <a:t>問題意識</a:t>
          </a:r>
          <a:r>
            <a:rPr lang="en-US" altLang="en-US" sz="2200" b="1" dirty="0" smtClean="0">
              <a:latin typeface="微軟正黑體 Light" panose="020B0304030504040204" pitchFamily="34" charset="-120"/>
              <a:ea typeface="微軟正黑體 Light" panose="020B0304030504040204" pitchFamily="34" charset="-120"/>
            </a:rPr>
            <a:t>)</a:t>
          </a:r>
          <a:endParaRPr lang="zh-TW" altLang="en-US" sz="2200" b="1" dirty="0">
            <a:latin typeface="微軟正黑體 Light" panose="020B0304030504040204" pitchFamily="34" charset="-120"/>
            <a:ea typeface="微軟正黑體 Light" panose="020B0304030504040204" pitchFamily="34" charset="-120"/>
          </a:endParaRPr>
        </a:p>
      </dgm:t>
    </dgm:pt>
    <dgm:pt modelId="{C4C92063-178D-4344-A447-2574E5F87F2D}" type="parTrans" cxnId="{4BE3A1EF-D960-4F7F-BBEA-05979F180B39}">
      <dgm:prSet/>
      <dgm:spPr/>
      <dgm:t>
        <a:bodyPr/>
        <a:lstStyle/>
        <a:p>
          <a:endParaRPr lang="zh-TW" altLang="en-US"/>
        </a:p>
      </dgm:t>
    </dgm:pt>
    <dgm:pt modelId="{771FD8FE-6064-4205-A41C-A411FAD32E22}" type="sibTrans" cxnId="{4BE3A1EF-D960-4F7F-BBEA-05979F180B39}">
      <dgm:prSet/>
      <dgm:spPr/>
      <dgm:t>
        <a:bodyPr/>
        <a:lstStyle/>
        <a:p>
          <a:endParaRPr lang="zh-TW" altLang="en-US"/>
        </a:p>
      </dgm:t>
    </dgm:pt>
    <dgm:pt modelId="{EFD0923D-CDDD-4447-ABB1-EE14C72852A9}">
      <dgm:prSet custT="1"/>
      <dgm:spPr>
        <a:solidFill>
          <a:schemeClr val="accent3">
            <a:lumMod val="75000"/>
          </a:schemeClr>
        </a:solidFill>
      </dgm:spPr>
      <dgm:t>
        <a:bodyPr/>
        <a:lstStyle/>
        <a:p>
          <a:r>
            <a:rPr lang="zh-TW" altLang="en-US" sz="2200" b="1" dirty="0" smtClean="0">
              <a:latin typeface="微軟正黑體 Light" panose="020B0304030504040204" pitchFamily="34" charset="-120"/>
              <a:ea typeface="微軟正黑體 Light" panose="020B0304030504040204" pitchFamily="34" charset="-120"/>
            </a:rPr>
            <a:t>理論基礎</a:t>
          </a:r>
          <a:endParaRPr lang="zh-TW" altLang="en-US" sz="2200" b="1" dirty="0">
            <a:latin typeface="微軟正黑體 Light" panose="020B0304030504040204" pitchFamily="34" charset="-120"/>
            <a:ea typeface="微軟正黑體 Light" panose="020B0304030504040204" pitchFamily="34" charset="-120"/>
          </a:endParaRPr>
        </a:p>
      </dgm:t>
    </dgm:pt>
    <dgm:pt modelId="{32254825-65C8-4F1A-AF11-E06DA9459D29}" type="parTrans" cxnId="{30230A3F-02BB-49B7-8B95-4869ECDBBDF0}">
      <dgm:prSet/>
      <dgm:spPr/>
      <dgm:t>
        <a:bodyPr/>
        <a:lstStyle/>
        <a:p>
          <a:endParaRPr lang="zh-TW" altLang="en-US"/>
        </a:p>
      </dgm:t>
    </dgm:pt>
    <dgm:pt modelId="{C8C9C2EF-D89A-4B48-9A53-BE28BB23C5BC}" type="sibTrans" cxnId="{30230A3F-02BB-49B7-8B95-4869ECDBBDF0}">
      <dgm:prSet/>
      <dgm:spPr/>
      <dgm:t>
        <a:bodyPr/>
        <a:lstStyle/>
        <a:p>
          <a:endParaRPr lang="zh-TW" altLang="en-US"/>
        </a:p>
      </dgm:t>
    </dgm:pt>
    <dgm:pt modelId="{F981CF01-CFBC-4231-80F3-0BB05A4D8EFA}">
      <dgm:prSet custT="1"/>
      <dgm:spPr/>
      <dgm:t>
        <a:bodyPr/>
        <a:lstStyle/>
        <a:p>
          <a:r>
            <a:rPr lang="zh-TW" altLang="en-US" sz="2200" b="1" dirty="0" smtClean="0">
              <a:latin typeface="微軟正黑體 Light" panose="020B0304030504040204" pitchFamily="34" charset="-120"/>
              <a:ea typeface="微軟正黑體 Light" panose="020B0304030504040204" pitchFamily="34" charset="-120"/>
            </a:rPr>
            <a:t>教學題材</a:t>
          </a:r>
          <a:endParaRPr lang="zh-TW" altLang="en-US" sz="2200" b="1" dirty="0">
            <a:latin typeface="微軟正黑體 Light" panose="020B0304030504040204" pitchFamily="34" charset="-120"/>
            <a:ea typeface="微軟正黑體 Light" panose="020B0304030504040204" pitchFamily="34" charset="-120"/>
          </a:endParaRPr>
        </a:p>
      </dgm:t>
    </dgm:pt>
    <dgm:pt modelId="{A4AE487F-929A-4218-AC85-AEE1E5F2F84C}" type="parTrans" cxnId="{C363C3AC-7A26-4206-9D94-46F35C6761EC}">
      <dgm:prSet/>
      <dgm:spPr/>
      <dgm:t>
        <a:bodyPr/>
        <a:lstStyle/>
        <a:p>
          <a:endParaRPr lang="zh-TW" altLang="en-US"/>
        </a:p>
      </dgm:t>
    </dgm:pt>
    <dgm:pt modelId="{E5F65EC2-C645-402E-9B50-13966109D972}" type="sibTrans" cxnId="{C363C3AC-7A26-4206-9D94-46F35C6761EC}">
      <dgm:prSet/>
      <dgm:spPr/>
      <dgm:t>
        <a:bodyPr/>
        <a:lstStyle/>
        <a:p>
          <a:endParaRPr lang="zh-TW" altLang="en-US"/>
        </a:p>
      </dgm:t>
    </dgm:pt>
    <dgm:pt modelId="{6FD1202D-4010-4C95-96DB-F2A7B1349BC2}">
      <dgm:prSet custT="1"/>
      <dgm:spPr>
        <a:solidFill>
          <a:schemeClr val="accent5">
            <a:lumMod val="75000"/>
          </a:schemeClr>
        </a:solidFill>
      </dgm:spPr>
      <dgm:t>
        <a:bodyPr/>
        <a:lstStyle/>
        <a:p>
          <a:r>
            <a:rPr lang="zh-TW" altLang="en-US" sz="2200" b="1" dirty="0" smtClean="0">
              <a:latin typeface="微軟正黑體 Light" panose="020B0304030504040204" pitchFamily="34" charset="-120"/>
              <a:ea typeface="微軟正黑體 Light" panose="020B0304030504040204" pitchFamily="34" charset="-120"/>
            </a:rPr>
            <a:t>教學方法</a:t>
          </a:r>
          <a:endParaRPr lang="zh-TW" altLang="en-US" sz="2200" b="1" dirty="0">
            <a:latin typeface="微軟正黑體 Light" panose="020B0304030504040204" pitchFamily="34" charset="-120"/>
            <a:ea typeface="微軟正黑體 Light" panose="020B0304030504040204" pitchFamily="34" charset="-120"/>
          </a:endParaRPr>
        </a:p>
      </dgm:t>
    </dgm:pt>
    <dgm:pt modelId="{71CF51AF-68DF-458D-BC10-AC7A4966DFB0}" type="parTrans" cxnId="{84A776F3-D618-41B0-9512-48767274CE3B}">
      <dgm:prSet/>
      <dgm:spPr/>
      <dgm:t>
        <a:bodyPr/>
        <a:lstStyle/>
        <a:p>
          <a:endParaRPr lang="zh-TW" altLang="en-US"/>
        </a:p>
      </dgm:t>
    </dgm:pt>
    <dgm:pt modelId="{101713FB-50A9-4176-B082-B385D901A257}" type="sibTrans" cxnId="{84A776F3-D618-41B0-9512-48767274CE3B}">
      <dgm:prSet/>
      <dgm:spPr/>
      <dgm:t>
        <a:bodyPr/>
        <a:lstStyle/>
        <a:p>
          <a:endParaRPr lang="zh-TW" altLang="en-US"/>
        </a:p>
      </dgm:t>
    </dgm:pt>
    <dgm:pt modelId="{8B3BEE83-228F-4731-9966-50DB8B6C1175}">
      <dgm:prSet custT="1"/>
      <dgm:spPr/>
      <dgm:t>
        <a:bodyPr/>
        <a:lstStyle/>
        <a:p>
          <a:r>
            <a:rPr lang="zh-TW" altLang="en-US" sz="2200" b="1" dirty="0" smtClean="0">
              <a:latin typeface="微軟正黑體 Light" panose="020B0304030504040204" pitchFamily="34" charset="-120"/>
              <a:ea typeface="微軟正黑體 Light" panose="020B0304030504040204" pitchFamily="34" charset="-120"/>
            </a:rPr>
            <a:t>學生學習</a:t>
          </a:r>
          <a:endParaRPr lang="zh-TW" altLang="en-US" sz="2200" b="1" dirty="0">
            <a:latin typeface="微軟正黑體 Light" panose="020B0304030504040204" pitchFamily="34" charset="-120"/>
            <a:ea typeface="微軟正黑體 Light" panose="020B0304030504040204" pitchFamily="34" charset="-120"/>
          </a:endParaRPr>
        </a:p>
      </dgm:t>
    </dgm:pt>
    <dgm:pt modelId="{8ECFFB60-FBC6-47AF-A693-D88F2995359D}" type="parTrans" cxnId="{0578F6AE-B7B7-40C6-8AFC-4D738F8A6998}">
      <dgm:prSet/>
      <dgm:spPr/>
      <dgm:t>
        <a:bodyPr/>
        <a:lstStyle/>
        <a:p>
          <a:endParaRPr lang="zh-TW" altLang="en-US"/>
        </a:p>
      </dgm:t>
    </dgm:pt>
    <dgm:pt modelId="{87A71A22-0887-426B-8D05-EDCB37FC5EBC}" type="sibTrans" cxnId="{0578F6AE-B7B7-40C6-8AFC-4D738F8A6998}">
      <dgm:prSet/>
      <dgm:spPr/>
      <dgm:t>
        <a:bodyPr/>
        <a:lstStyle/>
        <a:p>
          <a:endParaRPr lang="zh-TW" altLang="en-US"/>
        </a:p>
      </dgm:t>
    </dgm:pt>
    <dgm:pt modelId="{00E196EC-0F70-492F-A9E7-6231A34B1B53}">
      <dgm:prSet custT="1"/>
      <dgm:spPr/>
      <dgm:t>
        <a:bodyPr/>
        <a:lstStyle/>
        <a:p>
          <a:r>
            <a:rPr lang="zh-TW" altLang="en-US" sz="2200" b="1" dirty="0" smtClean="0">
              <a:latin typeface="微軟正黑體 Light" panose="020B0304030504040204" pitchFamily="34" charset="-120"/>
              <a:ea typeface="微軟正黑體 Light" panose="020B0304030504040204" pitchFamily="34" charset="-120"/>
            </a:rPr>
            <a:t>成果評量</a:t>
          </a:r>
          <a:endParaRPr lang="zh-TW" altLang="en-US" sz="2200" b="1" dirty="0">
            <a:latin typeface="微軟正黑體 Light" panose="020B0304030504040204" pitchFamily="34" charset="-120"/>
            <a:ea typeface="微軟正黑體 Light" panose="020B0304030504040204" pitchFamily="34" charset="-120"/>
          </a:endParaRPr>
        </a:p>
      </dgm:t>
    </dgm:pt>
    <dgm:pt modelId="{77D56ACA-6919-4D8C-BD33-60C53DB137B9}" type="parTrans" cxnId="{69BB596B-8C27-414E-A9E0-084083DD3CD1}">
      <dgm:prSet/>
      <dgm:spPr/>
      <dgm:t>
        <a:bodyPr/>
        <a:lstStyle/>
        <a:p>
          <a:endParaRPr lang="zh-TW" altLang="en-US"/>
        </a:p>
      </dgm:t>
    </dgm:pt>
    <dgm:pt modelId="{12188C98-0D1C-4B0F-AA50-A2E83E3C1A37}" type="sibTrans" cxnId="{69BB596B-8C27-414E-A9E0-084083DD3CD1}">
      <dgm:prSet/>
      <dgm:spPr/>
      <dgm:t>
        <a:bodyPr/>
        <a:lstStyle/>
        <a:p>
          <a:endParaRPr lang="zh-TW" altLang="en-US"/>
        </a:p>
      </dgm:t>
    </dgm:pt>
    <dgm:pt modelId="{B4482B3A-4399-4772-BDE6-85395E873896}" type="pres">
      <dgm:prSet presAssocID="{85716DC5-591C-4A11-A3F2-D713E72537F7}" presName="Name0" presStyleCnt="0">
        <dgm:presLayoutVars>
          <dgm:chMax val="7"/>
          <dgm:dir/>
          <dgm:animOne val="branch"/>
        </dgm:presLayoutVars>
      </dgm:prSet>
      <dgm:spPr/>
      <dgm:t>
        <a:bodyPr/>
        <a:lstStyle/>
        <a:p>
          <a:endParaRPr lang="zh-TW" altLang="en-US"/>
        </a:p>
      </dgm:t>
    </dgm:pt>
    <dgm:pt modelId="{F9951DEB-10BD-40C7-B45F-6CA31C6534A1}" type="pres">
      <dgm:prSet presAssocID="{C61D7FC4-56A1-4D6D-9441-257980A535B7}" presName="parTx1" presStyleLbl="node1" presStyleIdx="0" presStyleCnt="6"/>
      <dgm:spPr/>
      <dgm:t>
        <a:bodyPr/>
        <a:lstStyle/>
        <a:p>
          <a:endParaRPr lang="zh-TW" altLang="en-US"/>
        </a:p>
      </dgm:t>
    </dgm:pt>
    <dgm:pt modelId="{A846043E-1A9D-4102-979F-1CD8FBF31D3C}" type="pres">
      <dgm:prSet presAssocID="{EFD0923D-CDDD-4447-ABB1-EE14C72852A9}" presName="parTx2" presStyleLbl="node1" presStyleIdx="1" presStyleCnt="6"/>
      <dgm:spPr/>
      <dgm:t>
        <a:bodyPr/>
        <a:lstStyle/>
        <a:p>
          <a:endParaRPr lang="zh-TW" altLang="en-US"/>
        </a:p>
      </dgm:t>
    </dgm:pt>
    <dgm:pt modelId="{6B141C77-2D9D-4172-BA20-1C40191B8A21}" type="pres">
      <dgm:prSet presAssocID="{F981CF01-CFBC-4231-80F3-0BB05A4D8EFA}" presName="parTx3" presStyleLbl="node1" presStyleIdx="2" presStyleCnt="6"/>
      <dgm:spPr/>
      <dgm:t>
        <a:bodyPr/>
        <a:lstStyle/>
        <a:p>
          <a:endParaRPr lang="zh-TW" altLang="en-US"/>
        </a:p>
      </dgm:t>
    </dgm:pt>
    <dgm:pt modelId="{C4A41130-3124-4F30-92DC-2C81FEB09E9B}" type="pres">
      <dgm:prSet presAssocID="{6FD1202D-4010-4C95-96DB-F2A7B1349BC2}" presName="parTx4" presStyleLbl="node1" presStyleIdx="3" presStyleCnt="6"/>
      <dgm:spPr/>
      <dgm:t>
        <a:bodyPr/>
        <a:lstStyle/>
        <a:p>
          <a:endParaRPr lang="zh-TW" altLang="en-US"/>
        </a:p>
      </dgm:t>
    </dgm:pt>
    <dgm:pt modelId="{5FE6DA72-85E7-4D26-A531-F2B33A82E216}" type="pres">
      <dgm:prSet presAssocID="{8B3BEE83-228F-4731-9966-50DB8B6C1175}" presName="parTx5" presStyleLbl="node1" presStyleIdx="4" presStyleCnt="6"/>
      <dgm:spPr/>
      <dgm:t>
        <a:bodyPr/>
        <a:lstStyle/>
        <a:p>
          <a:endParaRPr lang="zh-TW" altLang="en-US"/>
        </a:p>
      </dgm:t>
    </dgm:pt>
    <dgm:pt modelId="{FE0A2B44-0A3C-45B3-9A4D-EC189E92104D}" type="pres">
      <dgm:prSet presAssocID="{00E196EC-0F70-492F-A9E7-6231A34B1B53}" presName="parTx6" presStyleLbl="node1" presStyleIdx="5" presStyleCnt="6"/>
      <dgm:spPr/>
      <dgm:t>
        <a:bodyPr/>
        <a:lstStyle/>
        <a:p>
          <a:endParaRPr lang="zh-TW" altLang="en-US"/>
        </a:p>
      </dgm:t>
    </dgm:pt>
  </dgm:ptLst>
  <dgm:cxnLst>
    <dgm:cxn modelId="{84A776F3-D618-41B0-9512-48767274CE3B}" srcId="{85716DC5-591C-4A11-A3F2-D713E72537F7}" destId="{6FD1202D-4010-4C95-96DB-F2A7B1349BC2}" srcOrd="3" destOrd="0" parTransId="{71CF51AF-68DF-458D-BC10-AC7A4966DFB0}" sibTransId="{101713FB-50A9-4176-B082-B385D901A257}"/>
    <dgm:cxn modelId="{85D12801-BB75-447C-A5C1-9B398E3E2600}" type="presOf" srcId="{EFD0923D-CDDD-4447-ABB1-EE14C72852A9}" destId="{A846043E-1A9D-4102-979F-1CD8FBF31D3C}" srcOrd="0" destOrd="0" presId="urn:microsoft.com/office/officeart/2009/3/layout/SubStepProcess"/>
    <dgm:cxn modelId="{C363C3AC-7A26-4206-9D94-46F35C6761EC}" srcId="{85716DC5-591C-4A11-A3F2-D713E72537F7}" destId="{F981CF01-CFBC-4231-80F3-0BB05A4D8EFA}" srcOrd="2" destOrd="0" parTransId="{A4AE487F-929A-4218-AC85-AEE1E5F2F84C}" sibTransId="{E5F65EC2-C645-402E-9B50-13966109D972}"/>
    <dgm:cxn modelId="{4A597363-3373-40CE-817E-B38E28FAB300}" type="presOf" srcId="{00E196EC-0F70-492F-A9E7-6231A34B1B53}" destId="{FE0A2B44-0A3C-45B3-9A4D-EC189E92104D}" srcOrd="0" destOrd="0" presId="urn:microsoft.com/office/officeart/2009/3/layout/SubStepProcess"/>
    <dgm:cxn modelId="{0E9639F0-770A-44CD-93A8-20F837EB3BCA}" type="presOf" srcId="{F981CF01-CFBC-4231-80F3-0BB05A4D8EFA}" destId="{6B141C77-2D9D-4172-BA20-1C40191B8A21}" srcOrd="0" destOrd="0" presId="urn:microsoft.com/office/officeart/2009/3/layout/SubStepProcess"/>
    <dgm:cxn modelId="{0578F6AE-B7B7-40C6-8AFC-4D738F8A6998}" srcId="{85716DC5-591C-4A11-A3F2-D713E72537F7}" destId="{8B3BEE83-228F-4731-9966-50DB8B6C1175}" srcOrd="4" destOrd="0" parTransId="{8ECFFB60-FBC6-47AF-A693-D88F2995359D}" sibTransId="{87A71A22-0887-426B-8D05-EDCB37FC5EBC}"/>
    <dgm:cxn modelId="{30230A3F-02BB-49B7-8B95-4869ECDBBDF0}" srcId="{85716DC5-591C-4A11-A3F2-D713E72537F7}" destId="{EFD0923D-CDDD-4447-ABB1-EE14C72852A9}" srcOrd="1" destOrd="0" parTransId="{32254825-65C8-4F1A-AF11-E06DA9459D29}" sibTransId="{C8C9C2EF-D89A-4B48-9A53-BE28BB23C5BC}"/>
    <dgm:cxn modelId="{DEDA363B-0F85-4CA9-91DC-CD73474B5016}" type="presOf" srcId="{6FD1202D-4010-4C95-96DB-F2A7B1349BC2}" destId="{C4A41130-3124-4F30-92DC-2C81FEB09E9B}" srcOrd="0" destOrd="0" presId="urn:microsoft.com/office/officeart/2009/3/layout/SubStepProcess"/>
    <dgm:cxn modelId="{16FA3D2F-3065-4F57-9EA5-F17DBE9B5027}" type="presOf" srcId="{8B3BEE83-228F-4731-9966-50DB8B6C1175}" destId="{5FE6DA72-85E7-4D26-A531-F2B33A82E216}" srcOrd="0" destOrd="0" presId="urn:microsoft.com/office/officeart/2009/3/layout/SubStepProcess"/>
    <dgm:cxn modelId="{B2415ADB-D1F0-4D17-A262-B7BC50A6E11D}" type="presOf" srcId="{C61D7FC4-56A1-4D6D-9441-257980A535B7}" destId="{F9951DEB-10BD-40C7-B45F-6CA31C6534A1}" srcOrd="0" destOrd="0" presId="urn:microsoft.com/office/officeart/2009/3/layout/SubStepProcess"/>
    <dgm:cxn modelId="{DBE17575-9055-4977-861A-1CBE71FB37D1}" type="presOf" srcId="{85716DC5-591C-4A11-A3F2-D713E72537F7}" destId="{B4482B3A-4399-4772-BDE6-85395E873896}" srcOrd="0" destOrd="0" presId="urn:microsoft.com/office/officeart/2009/3/layout/SubStepProcess"/>
    <dgm:cxn modelId="{4BE3A1EF-D960-4F7F-BBEA-05979F180B39}" srcId="{85716DC5-591C-4A11-A3F2-D713E72537F7}" destId="{C61D7FC4-56A1-4D6D-9441-257980A535B7}" srcOrd="0" destOrd="0" parTransId="{C4C92063-178D-4344-A447-2574E5F87F2D}" sibTransId="{771FD8FE-6064-4205-A41C-A411FAD32E22}"/>
    <dgm:cxn modelId="{69BB596B-8C27-414E-A9E0-084083DD3CD1}" srcId="{85716DC5-591C-4A11-A3F2-D713E72537F7}" destId="{00E196EC-0F70-492F-A9E7-6231A34B1B53}" srcOrd="5" destOrd="0" parTransId="{77D56ACA-6919-4D8C-BD33-60C53DB137B9}" sibTransId="{12188C98-0D1C-4B0F-AA50-A2E83E3C1A37}"/>
    <dgm:cxn modelId="{64552952-3311-46E5-AAEF-6CE2791F46ED}" type="presParOf" srcId="{B4482B3A-4399-4772-BDE6-85395E873896}" destId="{F9951DEB-10BD-40C7-B45F-6CA31C6534A1}" srcOrd="0" destOrd="0" presId="urn:microsoft.com/office/officeart/2009/3/layout/SubStepProcess"/>
    <dgm:cxn modelId="{A81D3B6B-5077-4C94-9903-CBDFC38F4ECC}" type="presParOf" srcId="{B4482B3A-4399-4772-BDE6-85395E873896}" destId="{A846043E-1A9D-4102-979F-1CD8FBF31D3C}" srcOrd="1" destOrd="0" presId="urn:microsoft.com/office/officeart/2009/3/layout/SubStepProcess"/>
    <dgm:cxn modelId="{956F8AA6-0E45-4CDE-80D5-1FD891C157B0}" type="presParOf" srcId="{B4482B3A-4399-4772-BDE6-85395E873896}" destId="{6B141C77-2D9D-4172-BA20-1C40191B8A21}" srcOrd="2" destOrd="0" presId="urn:microsoft.com/office/officeart/2009/3/layout/SubStepProcess"/>
    <dgm:cxn modelId="{1CC8F23F-93F9-4390-A123-118AE27B451A}" type="presParOf" srcId="{B4482B3A-4399-4772-BDE6-85395E873896}" destId="{C4A41130-3124-4F30-92DC-2C81FEB09E9B}" srcOrd="3" destOrd="0" presId="urn:microsoft.com/office/officeart/2009/3/layout/SubStepProcess"/>
    <dgm:cxn modelId="{609B2C8C-E83B-40E9-A0DF-E97FF945DD4E}" type="presParOf" srcId="{B4482B3A-4399-4772-BDE6-85395E873896}" destId="{5FE6DA72-85E7-4D26-A531-F2B33A82E216}" srcOrd="4" destOrd="0" presId="urn:microsoft.com/office/officeart/2009/3/layout/SubStepProcess"/>
    <dgm:cxn modelId="{BCC9C36A-1674-4E4E-9B61-A0B13443266B}" type="presParOf" srcId="{B4482B3A-4399-4772-BDE6-85395E873896}" destId="{FE0A2B44-0A3C-45B3-9A4D-EC189E92104D}" srcOrd="5" destOrd="0" presId="urn:microsoft.com/office/officeart/2009/3/layout/SubStep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DEF15D5F-4855-44B9-B26F-EE988F373C3C}" type="doc">
      <dgm:prSet loTypeId="urn:microsoft.com/office/officeart/2005/8/layout/orgChart1" loCatId="hierarchy" qsTypeId="urn:microsoft.com/office/officeart/2005/8/quickstyle/simple1" qsCatId="simple" csTypeId="urn:microsoft.com/office/officeart/2005/8/colors/accent1_1" csCatId="accent1" phldr="1"/>
      <dgm:spPr/>
      <dgm:t>
        <a:bodyPr/>
        <a:lstStyle/>
        <a:p>
          <a:endParaRPr lang="zh-TW" altLang="en-US"/>
        </a:p>
      </dgm:t>
    </dgm:pt>
    <dgm:pt modelId="{D314A4C9-96F6-4A97-A478-F5E25F3E6CFC}">
      <dgm:prSet phldrT="[文字]" custT="1"/>
      <dgm:spPr>
        <a:solidFill>
          <a:srgbClr val="9FD6FF"/>
        </a:solidFill>
      </dgm:spPr>
      <dgm:t>
        <a:bodyPr/>
        <a:lstStyle/>
        <a:p>
          <a:r>
            <a:rPr lang="zh-TW" altLang="en-US" sz="2400" dirty="0" smtClean="0">
              <a:solidFill>
                <a:srgbClr val="0070C0"/>
              </a:solidFill>
              <a:latin typeface="微軟正黑體" panose="020B0604030504040204" pitchFamily="34" charset="-120"/>
              <a:ea typeface="微軟正黑體" panose="020B0604030504040204" pitchFamily="34" charset="-120"/>
            </a:rPr>
            <a:t>實施課程</a:t>
          </a:r>
          <a:endParaRPr lang="zh-TW" altLang="en-US" sz="2400" dirty="0">
            <a:solidFill>
              <a:srgbClr val="0070C0"/>
            </a:solidFill>
            <a:latin typeface="微軟正黑體" panose="020B0604030504040204" pitchFamily="34" charset="-120"/>
            <a:ea typeface="微軟正黑體" panose="020B0604030504040204" pitchFamily="34" charset="-120"/>
          </a:endParaRPr>
        </a:p>
      </dgm:t>
    </dgm:pt>
    <dgm:pt modelId="{975CEED3-B4A8-4B35-82DA-4219450C7377}" type="parTrans" cxnId="{10B3DA91-866C-49E9-B8E8-6C4543331DD3}">
      <dgm:prSet/>
      <dgm:spPr/>
      <dgm:t>
        <a:bodyPr/>
        <a:lstStyle/>
        <a:p>
          <a:endParaRPr lang="zh-TW" altLang="en-US"/>
        </a:p>
      </dgm:t>
    </dgm:pt>
    <dgm:pt modelId="{B1FE8F34-D14B-41B8-87C2-9366D7F84A5A}" type="sibTrans" cxnId="{10B3DA91-866C-49E9-B8E8-6C4543331DD3}">
      <dgm:prSet/>
      <dgm:spPr/>
      <dgm:t>
        <a:bodyPr/>
        <a:lstStyle/>
        <a:p>
          <a:endParaRPr lang="zh-TW" altLang="en-US"/>
        </a:p>
      </dgm:t>
    </dgm:pt>
    <dgm:pt modelId="{7DB0BF9B-60C3-4859-8FCE-D16209A916FA}">
      <dgm:prSet phldrT="[文字]" custT="1"/>
      <dgm:spPr>
        <a:solidFill>
          <a:srgbClr val="B8E08C"/>
        </a:solidFill>
      </dgm:spPr>
      <dgm:t>
        <a:bodyPr/>
        <a:lstStyle/>
        <a:p>
          <a:r>
            <a:rPr lang="zh-TW" altLang="en-US" sz="2400" dirty="0" smtClean="0">
              <a:solidFill>
                <a:schemeClr val="accent2">
                  <a:lumMod val="50000"/>
                </a:schemeClr>
              </a:solidFill>
              <a:latin typeface="微軟正黑體" panose="020B0604030504040204" pitchFamily="34" charset="-120"/>
              <a:ea typeface="微軟正黑體" panose="020B0604030504040204" pitchFamily="34" charset="-120"/>
            </a:rPr>
            <a:t>對象</a:t>
          </a:r>
          <a:endParaRPr lang="zh-TW" altLang="en-US" sz="2400" dirty="0">
            <a:solidFill>
              <a:schemeClr val="accent2">
                <a:lumMod val="50000"/>
              </a:schemeClr>
            </a:solidFill>
            <a:latin typeface="微軟正黑體" panose="020B0604030504040204" pitchFamily="34" charset="-120"/>
            <a:ea typeface="微軟正黑體" panose="020B0604030504040204" pitchFamily="34" charset="-120"/>
          </a:endParaRPr>
        </a:p>
      </dgm:t>
    </dgm:pt>
    <dgm:pt modelId="{2A943836-1BF0-426C-93B0-493090BF9C7C}" type="parTrans" cxnId="{5A521A00-9B4A-4442-85D4-2044B6F952C3}">
      <dgm:prSet/>
      <dgm:spPr/>
      <dgm:t>
        <a:bodyPr/>
        <a:lstStyle/>
        <a:p>
          <a:endParaRPr lang="zh-TW" altLang="en-US"/>
        </a:p>
      </dgm:t>
    </dgm:pt>
    <dgm:pt modelId="{ED81088F-7892-467E-ADD8-5604ECA70EC7}" type="sibTrans" cxnId="{5A521A00-9B4A-4442-85D4-2044B6F952C3}">
      <dgm:prSet/>
      <dgm:spPr/>
      <dgm:t>
        <a:bodyPr/>
        <a:lstStyle/>
        <a:p>
          <a:endParaRPr lang="zh-TW" altLang="en-US"/>
        </a:p>
      </dgm:t>
    </dgm:pt>
    <dgm:pt modelId="{FF2EAB06-D92F-4272-B6F4-A2A6EFB68833}">
      <dgm:prSet phldrT="[文字]" custT="1"/>
      <dgm:spPr>
        <a:solidFill>
          <a:schemeClr val="accent3">
            <a:lumMod val="60000"/>
            <a:lumOff val="40000"/>
          </a:schemeClr>
        </a:solidFill>
      </dgm:spPr>
      <dgm:t>
        <a:bodyPr/>
        <a:lstStyle/>
        <a:p>
          <a:r>
            <a:rPr lang="zh-TW" altLang="en-US" sz="2400" dirty="0" smtClean="0">
              <a:solidFill>
                <a:srgbClr val="FF0000"/>
              </a:solidFill>
              <a:latin typeface="微軟正黑體" panose="020B0604030504040204" pitchFamily="34" charset="-120"/>
              <a:ea typeface="微軟正黑體" panose="020B0604030504040204" pitchFamily="34" charset="-120"/>
            </a:rPr>
            <a:t>方法、策略、理論、模式</a:t>
          </a:r>
          <a:endParaRPr lang="zh-TW" altLang="en-US" sz="2400" dirty="0">
            <a:solidFill>
              <a:srgbClr val="FF0000"/>
            </a:solidFill>
            <a:latin typeface="微軟正黑體" panose="020B0604030504040204" pitchFamily="34" charset="-120"/>
            <a:ea typeface="微軟正黑體" panose="020B0604030504040204" pitchFamily="34" charset="-120"/>
          </a:endParaRPr>
        </a:p>
      </dgm:t>
    </dgm:pt>
    <dgm:pt modelId="{EFE0416D-5491-4804-8F8A-AC29227389DB}" type="parTrans" cxnId="{19798104-9374-4562-8101-1F836AF434B5}">
      <dgm:prSet/>
      <dgm:spPr/>
      <dgm:t>
        <a:bodyPr/>
        <a:lstStyle/>
        <a:p>
          <a:endParaRPr lang="zh-TW" altLang="en-US"/>
        </a:p>
      </dgm:t>
    </dgm:pt>
    <dgm:pt modelId="{93737B14-8318-4E99-BC02-63C259E1FC7D}" type="sibTrans" cxnId="{19798104-9374-4562-8101-1F836AF434B5}">
      <dgm:prSet/>
      <dgm:spPr/>
      <dgm:t>
        <a:bodyPr/>
        <a:lstStyle/>
        <a:p>
          <a:endParaRPr lang="zh-TW" altLang="en-US"/>
        </a:p>
      </dgm:t>
    </dgm:pt>
    <dgm:pt modelId="{10BBBE86-7A09-4479-9612-2B70E8D9C284}">
      <dgm:prSet phldrT="[文字]" custT="1"/>
      <dgm:spPr>
        <a:solidFill>
          <a:srgbClr val="E8D8F4"/>
        </a:solidFill>
      </dgm:spPr>
      <dgm:t>
        <a:bodyPr/>
        <a:lstStyle/>
        <a:p>
          <a:r>
            <a:rPr lang="zh-TW" altLang="en-US" sz="2400" dirty="0" smtClean="0">
              <a:solidFill>
                <a:srgbClr val="7030A0"/>
              </a:solidFill>
              <a:latin typeface="微軟正黑體" panose="020B0604030504040204" pitchFamily="34" charset="-120"/>
              <a:ea typeface="微軟正黑體" panose="020B0604030504040204" pitchFamily="34" charset="-120"/>
            </a:rPr>
            <a:t>欲改善問題、 學習成效</a:t>
          </a:r>
          <a:endParaRPr lang="zh-TW" altLang="en-US" sz="2400" dirty="0">
            <a:solidFill>
              <a:srgbClr val="7030A0"/>
            </a:solidFill>
            <a:latin typeface="微軟正黑體" panose="020B0604030504040204" pitchFamily="34" charset="-120"/>
            <a:ea typeface="微軟正黑體" panose="020B0604030504040204" pitchFamily="34" charset="-120"/>
          </a:endParaRPr>
        </a:p>
      </dgm:t>
    </dgm:pt>
    <dgm:pt modelId="{14B09CBA-C688-43D4-A8C7-0B5B53F7ED07}" type="parTrans" cxnId="{5B6A7900-23ED-4FFA-B133-EBEDDDD21F91}">
      <dgm:prSet/>
      <dgm:spPr/>
      <dgm:t>
        <a:bodyPr/>
        <a:lstStyle/>
        <a:p>
          <a:endParaRPr lang="zh-TW" altLang="en-US"/>
        </a:p>
      </dgm:t>
    </dgm:pt>
    <dgm:pt modelId="{66633E54-03DD-4B45-9193-907BA799EE0A}" type="sibTrans" cxnId="{5B6A7900-23ED-4FFA-B133-EBEDDDD21F91}">
      <dgm:prSet/>
      <dgm:spPr/>
      <dgm:t>
        <a:bodyPr/>
        <a:lstStyle/>
        <a:p>
          <a:endParaRPr lang="zh-TW" altLang="en-US"/>
        </a:p>
      </dgm:t>
    </dgm:pt>
    <dgm:pt modelId="{A65150F4-3CD0-401F-8A22-C9193B5FBA1F}">
      <dgm:prSet phldrT="[文字]" custT="1"/>
      <dgm:spPr>
        <a:solidFill>
          <a:srgbClr val="F4ECFA"/>
        </a:solidFill>
      </dgm:spPr>
      <dgm:t>
        <a:bodyPr/>
        <a:lstStyle/>
        <a:p>
          <a:r>
            <a:rPr lang="zh-TW" altLang="en-US" sz="1800" dirty="0" smtClean="0">
              <a:latin typeface="微軟正黑體" panose="020B0604030504040204" pitchFamily="34" charset="-120"/>
              <a:ea typeface="微軟正黑體" panose="020B0604030504040204" pitchFamily="34" charset="-120"/>
            </a:rPr>
            <a:t>動機、團隊合作、自主學習、閱讀能力、問題解決能力等</a:t>
          </a:r>
          <a:endParaRPr lang="zh-TW" altLang="en-US" sz="1800" dirty="0">
            <a:latin typeface="微軟正黑體" panose="020B0604030504040204" pitchFamily="34" charset="-120"/>
            <a:ea typeface="微軟正黑體" panose="020B0604030504040204" pitchFamily="34" charset="-120"/>
          </a:endParaRPr>
        </a:p>
      </dgm:t>
    </dgm:pt>
    <dgm:pt modelId="{BF424D46-886E-43E5-B1AB-CAC3A0C65110}" type="parTrans" cxnId="{FC02E028-BAAB-4209-BA5A-43F557913934}">
      <dgm:prSet/>
      <dgm:spPr/>
      <dgm:t>
        <a:bodyPr/>
        <a:lstStyle/>
        <a:p>
          <a:endParaRPr lang="zh-TW" altLang="en-US"/>
        </a:p>
      </dgm:t>
    </dgm:pt>
    <dgm:pt modelId="{913E2247-76FC-41F3-A94A-66A49B802308}" type="sibTrans" cxnId="{FC02E028-BAAB-4209-BA5A-43F557913934}">
      <dgm:prSet/>
      <dgm:spPr/>
      <dgm:t>
        <a:bodyPr/>
        <a:lstStyle/>
        <a:p>
          <a:endParaRPr lang="zh-TW" altLang="en-US"/>
        </a:p>
      </dgm:t>
    </dgm:pt>
    <dgm:pt modelId="{FDD757F7-0F31-4F7C-ADC3-A4582A4EC917}">
      <dgm:prSet phldrT="[文字]" custT="1"/>
      <dgm:spPr>
        <a:solidFill>
          <a:schemeClr val="accent4">
            <a:lumMod val="20000"/>
            <a:lumOff val="80000"/>
          </a:schemeClr>
        </a:solidFill>
      </dgm:spPr>
      <dgm:t>
        <a:bodyPr/>
        <a:lstStyle/>
        <a:p>
          <a:r>
            <a:rPr lang="zh-TW" altLang="en-US" sz="1800" dirty="0" smtClean="0">
              <a:latin typeface="微軟正黑體" panose="020B0604030504040204" pitchFamily="34" charset="-120"/>
              <a:ea typeface="微軟正黑體" panose="020B0604030504040204" pitchFamily="34" charset="-120"/>
            </a:rPr>
            <a:t>經濟學、專題實作課程、通識課程、全英語課程等</a:t>
          </a:r>
          <a:endParaRPr lang="zh-TW" altLang="en-US" sz="1800" dirty="0">
            <a:latin typeface="微軟正黑體" panose="020B0604030504040204" pitchFamily="34" charset="-120"/>
            <a:ea typeface="微軟正黑體" panose="020B0604030504040204" pitchFamily="34" charset="-120"/>
          </a:endParaRPr>
        </a:p>
      </dgm:t>
    </dgm:pt>
    <dgm:pt modelId="{107B436E-96F0-4C5C-AF73-B6C585C5531D}" type="parTrans" cxnId="{8D4F6E3B-5393-46DF-828D-B3456E8A8D14}">
      <dgm:prSet/>
      <dgm:spPr/>
      <dgm:t>
        <a:bodyPr/>
        <a:lstStyle/>
        <a:p>
          <a:endParaRPr lang="zh-TW" altLang="en-US"/>
        </a:p>
      </dgm:t>
    </dgm:pt>
    <dgm:pt modelId="{DAEF85B2-0745-41E4-85C0-C3FF0BF12D8E}" type="sibTrans" cxnId="{8D4F6E3B-5393-46DF-828D-B3456E8A8D14}">
      <dgm:prSet/>
      <dgm:spPr/>
      <dgm:t>
        <a:bodyPr/>
        <a:lstStyle/>
        <a:p>
          <a:endParaRPr lang="zh-TW" altLang="en-US"/>
        </a:p>
      </dgm:t>
    </dgm:pt>
    <dgm:pt modelId="{DDE2A81B-6399-460A-B072-D428DE1C82EF}">
      <dgm:prSet phldrT="[文字]" custT="1"/>
      <dgm:spPr>
        <a:solidFill>
          <a:schemeClr val="accent1">
            <a:lumMod val="20000"/>
            <a:lumOff val="80000"/>
          </a:schemeClr>
        </a:solidFill>
      </dgm:spPr>
      <dgm:t>
        <a:bodyPr/>
        <a:lstStyle/>
        <a:p>
          <a:r>
            <a:rPr lang="zh-TW" altLang="en-US" sz="1800" dirty="0" smtClean="0">
              <a:latin typeface="微軟正黑體" panose="020B0604030504040204" pitchFamily="34" charset="-120"/>
              <a:ea typeface="微軟正黑體" panose="020B0604030504040204" pitchFamily="34" charset="-120"/>
            </a:rPr>
            <a:t>非專業科系</a:t>
          </a:r>
          <a:r>
            <a:rPr lang="en-US" altLang="zh-TW" sz="1800" dirty="0" smtClean="0">
              <a:latin typeface="微軟正黑體" panose="020B0604030504040204" pitchFamily="34" charset="-120"/>
              <a:ea typeface="微軟正黑體" panose="020B0604030504040204" pitchFamily="34" charset="-120"/>
            </a:rPr>
            <a:t>(</a:t>
          </a:r>
          <a:r>
            <a:rPr lang="zh-TW" altLang="en-US" sz="1800" dirty="0" smtClean="0">
              <a:latin typeface="微軟正黑體" panose="020B0604030504040204" pitchFamily="34" charset="-120"/>
              <a:ea typeface="微軟正黑體" panose="020B0604030504040204" pitchFamily="34" charset="-120"/>
            </a:rPr>
            <a:t>如英文、資訊</a:t>
          </a:r>
          <a:r>
            <a:rPr lang="en-US" altLang="zh-TW" sz="1800" dirty="0" smtClean="0">
              <a:latin typeface="微軟正黑體" panose="020B0604030504040204" pitchFamily="34" charset="-120"/>
              <a:ea typeface="微軟正黑體" panose="020B0604030504040204" pitchFamily="34" charset="-120"/>
            </a:rPr>
            <a:t>)</a:t>
          </a:r>
          <a:r>
            <a:rPr lang="zh-TW" altLang="en-US" sz="1800" dirty="0" smtClean="0">
              <a:latin typeface="微軟正黑體" panose="020B0604030504040204" pitchFamily="34" charset="-120"/>
              <a:ea typeface="微軟正黑體" panose="020B0604030504040204" pitchFamily="34" charset="-120"/>
            </a:rPr>
            <a:t>學生、大班級學生、外籍生</a:t>
          </a:r>
          <a:endParaRPr lang="zh-TW" altLang="en-US" sz="1800" dirty="0">
            <a:latin typeface="微軟正黑體" panose="020B0604030504040204" pitchFamily="34" charset="-120"/>
            <a:ea typeface="微軟正黑體" panose="020B0604030504040204" pitchFamily="34" charset="-120"/>
          </a:endParaRPr>
        </a:p>
      </dgm:t>
    </dgm:pt>
    <dgm:pt modelId="{A79C4518-0188-4631-9350-44A66D82684E}" type="parTrans" cxnId="{193005D8-4DCB-4A8C-9D57-44A658D2EAB3}">
      <dgm:prSet/>
      <dgm:spPr/>
      <dgm:t>
        <a:bodyPr/>
        <a:lstStyle/>
        <a:p>
          <a:endParaRPr lang="zh-TW" altLang="en-US"/>
        </a:p>
      </dgm:t>
    </dgm:pt>
    <dgm:pt modelId="{B993DB50-F808-40C5-A702-3C53D6E4B032}" type="sibTrans" cxnId="{193005D8-4DCB-4A8C-9D57-44A658D2EAB3}">
      <dgm:prSet/>
      <dgm:spPr/>
      <dgm:t>
        <a:bodyPr/>
        <a:lstStyle/>
        <a:p>
          <a:endParaRPr lang="zh-TW" altLang="en-US"/>
        </a:p>
      </dgm:t>
    </dgm:pt>
    <dgm:pt modelId="{B65A62B9-52CF-4989-AA43-99CD006B5439}">
      <dgm:prSet phldrT="[文字]" custT="1"/>
      <dgm:spPr>
        <a:solidFill>
          <a:schemeClr val="accent3">
            <a:lumMod val="20000"/>
            <a:lumOff val="80000"/>
          </a:schemeClr>
        </a:solidFill>
      </dgm:spPr>
      <dgm:t>
        <a:bodyPr/>
        <a:lstStyle/>
        <a:p>
          <a:r>
            <a:rPr lang="en-US" altLang="zh-TW" sz="1800" dirty="0" smtClean="0">
              <a:latin typeface="微軟正黑體" panose="020B0604030504040204" pitchFamily="34" charset="-120"/>
              <a:ea typeface="微軟正黑體" panose="020B0604030504040204" pitchFamily="34" charset="-120"/>
            </a:rPr>
            <a:t>PBL</a:t>
          </a:r>
          <a:r>
            <a:rPr lang="zh-TW" altLang="en-US" sz="1800" dirty="0" smtClean="0">
              <a:latin typeface="微軟正黑體" panose="020B0604030504040204" pitchFamily="34" charset="-120"/>
              <a:ea typeface="微軟正黑體" panose="020B0604030504040204" pitchFamily="34" charset="-120"/>
            </a:rPr>
            <a:t>、合作學習、遊戲式教學、即時反饋系統、</a:t>
          </a:r>
          <a:r>
            <a:rPr lang="en-US" altLang="zh-TW" sz="1800" dirty="0" smtClean="0">
              <a:latin typeface="微軟正黑體" panose="020B0604030504040204" pitchFamily="34" charset="-120"/>
              <a:ea typeface="微軟正黑體" panose="020B0604030504040204" pitchFamily="34" charset="-120"/>
            </a:rPr>
            <a:t>CDIO</a:t>
          </a:r>
          <a:r>
            <a:rPr lang="zh-TW" altLang="en-US" sz="1800" dirty="0" smtClean="0">
              <a:latin typeface="微軟正黑體" panose="020B0604030504040204" pitchFamily="34" charset="-120"/>
              <a:ea typeface="微軟正黑體" panose="020B0604030504040204" pitchFamily="34" charset="-120"/>
            </a:rPr>
            <a:t>、</a:t>
          </a:r>
          <a:r>
            <a:rPr lang="en-US" altLang="zh-TW" sz="1800" dirty="0" smtClean="0">
              <a:latin typeface="微軟正黑體" panose="020B0604030504040204" pitchFamily="34" charset="-120"/>
              <a:ea typeface="微軟正黑體" panose="020B0604030504040204" pitchFamily="34" charset="-120"/>
            </a:rPr>
            <a:t>BOPPPS</a:t>
          </a:r>
          <a:r>
            <a:rPr lang="zh-TW" altLang="en-US" sz="1800" dirty="0" smtClean="0">
              <a:latin typeface="微軟正黑體" panose="020B0604030504040204" pitchFamily="34" charset="-120"/>
              <a:ea typeface="微軟正黑體" panose="020B0604030504040204" pitchFamily="34" charset="-120"/>
            </a:rPr>
            <a:t>、</a:t>
          </a:r>
          <a:r>
            <a:rPr lang="en-US" altLang="zh-TW" sz="1800" dirty="0" smtClean="0">
              <a:latin typeface="微軟正黑體" panose="020B0604030504040204" pitchFamily="34" charset="-120"/>
              <a:ea typeface="微軟正黑體" panose="020B0604030504040204" pitchFamily="34" charset="-120"/>
            </a:rPr>
            <a:t>ARCS</a:t>
          </a:r>
          <a:r>
            <a:rPr lang="zh-TW" altLang="en-US" sz="1800" dirty="0" smtClean="0">
              <a:latin typeface="微軟正黑體" panose="020B0604030504040204" pitchFamily="34" charset="-120"/>
              <a:ea typeface="微軟正黑體" panose="020B0604030504040204" pitchFamily="34" charset="-120"/>
            </a:rPr>
            <a:t>動機模式等</a:t>
          </a:r>
          <a:endParaRPr lang="zh-TW" altLang="en-US" sz="1800" dirty="0">
            <a:latin typeface="微軟正黑體" panose="020B0604030504040204" pitchFamily="34" charset="-120"/>
            <a:ea typeface="微軟正黑體" panose="020B0604030504040204" pitchFamily="34" charset="-120"/>
          </a:endParaRPr>
        </a:p>
      </dgm:t>
    </dgm:pt>
    <dgm:pt modelId="{9E5F1E5A-37FA-404F-9308-94699EBC086E}" type="parTrans" cxnId="{29A4A492-97C1-40F7-B298-7B444451EBFE}">
      <dgm:prSet/>
      <dgm:spPr/>
      <dgm:t>
        <a:bodyPr/>
        <a:lstStyle/>
        <a:p>
          <a:endParaRPr lang="zh-TW" altLang="en-US"/>
        </a:p>
      </dgm:t>
    </dgm:pt>
    <dgm:pt modelId="{AA26CD27-A984-4B96-9E5F-77CA6EA07FB0}" type="sibTrans" cxnId="{29A4A492-97C1-40F7-B298-7B444451EBFE}">
      <dgm:prSet/>
      <dgm:spPr/>
      <dgm:t>
        <a:bodyPr/>
        <a:lstStyle/>
        <a:p>
          <a:endParaRPr lang="zh-TW" altLang="en-US"/>
        </a:p>
      </dgm:t>
    </dgm:pt>
    <dgm:pt modelId="{C8933E10-C795-4C17-84F2-54931442AA85}" type="pres">
      <dgm:prSet presAssocID="{DEF15D5F-4855-44B9-B26F-EE988F373C3C}" presName="hierChild1" presStyleCnt="0">
        <dgm:presLayoutVars>
          <dgm:orgChart val="1"/>
          <dgm:chPref val="1"/>
          <dgm:dir/>
          <dgm:animOne val="branch"/>
          <dgm:animLvl val="lvl"/>
          <dgm:resizeHandles/>
        </dgm:presLayoutVars>
      </dgm:prSet>
      <dgm:spPr/>
      <dgm:t>
        <a:bodyPr/>
        <a:lstStyle/>
        <a:p>
          <a:endParaRPr lang="zh-TW" altLang="en-US"/>
        </a:p>
      </dgm:t>
    </dgm:pt>
    <dgm:pt modelId="{520ED709-3BF5-4D8D-B859-A4F02C8F24DB}" type="pres">
      <dgm:prSet presAssocID="{D314A4C9-96F6-4A97-A478-F5E25F3E6CFC}" presName="hierRoot1" presStyleCnt="0">
        <dgm:presLayoutVars>
          <dgm:hierBranch val="init"/>
        </dgm:presLayoutVars>
      </dgm:prSet>
      <dgm:spPr/>
    </dgm:pt>
    <dgm:pt modelId="{2E41B4C0-B52A-4091-9034-009EBE50D5D4}" type="pres">
      <dgm:prSet presAssocID="{D314A4C9-96F6-4A97-A478-F5E25F3E6CFC}" presName="rootComposite1" presStyleCnt="0"/>
      <dgm:spPr/>
    </dgm:pt>
    <dgm:pt modelId="{93F2E27E-174B-4B1C-8980-CD8D58C24D32}" type="pres">
      <dgm:prSet presAssocID="{D314A4C9-96F6-4A97-A478-F5E25F3E6CFC}" presName="rootText1" presStyleLbl="node0" presStyleIdx="0" presStyleCnt="4">
        <dgm:presLayoutVars>
          <dgm:chPref val="3"/>
        </dgm:presLayoutVars>
      </dgm:prSet>
      <dgm:spPr/>
      <dgm:t>
        <a:bodyPr/>
        <a:lstStyle/>
        <a:p>
          <a:endParaRPr lang="zh-TW" altLang="en-US"/>
        </a:p>
      </dgm:t>
    </dgm:pt>
    <dgm:pt modelId="{EE297C47-1E56-4702-B022-CCD70CF62695}" type="pres">
      <dgm:prSet presAssocID="{D314A4C9-96F6-4A97-A478-F5E25F3E6CFC}" presName="rootConnector1" presStyleLbl="node1" presStyleIdx="0" presStyleCnt="0"/>
      <dgm:spPr/>
      <dgm:t>
        <a:bodyPr/>
        <a:lstStyle/>
        <a:p>
          <a:endParaRPr lang="zh-TW" altLang="en-US"/>
        </a:p>
      </dgm:t>
    </dgm:pt>
    <dgm:pt modelId="{C039B4C8-CD0C-4996-8D78-8BF06AFDCE56}" type="pres">
      <dgm:prSet presAssocID="{D314A4C9-96F6-4A97-A478-F5E25F3E6CFC}" presName="hierChild2" presStyleCnt="0"/>
      <dgm:spPr/>
    </dgm:pt>
    <dgm:pt modelId="{F2B56900-FC52-47B5-A889-E5BBADB95A49}" type="pres">
      <dgm:prSet presAssocID="{107B436E-96F0-4C5C-AF73-B6C585C5531D}" presName="Name37" presStyleLbl="parChTrans1D2" presStyleIdx="0" presStyleCnt="4"/>
      <dgm:spPr/>
      <dgm:t>
        <a:bodyPr/>
        <a:lstStyle/>
        <a:p>
          <a:endParaRPr lang="zh-TW" altLang="en-US"/>
        </a:p>
      </dgm:t>
    </dgm:pt>
    <dgm:pt modelId="{91411196-D82F-4389-B623-845375AF3FBC}" type="pres">
      <dgm:prSet presAssocID="{FDD757F7-0F31-4F7C-ADC3-A4582A4EC917}" presName="hierRoot2" presStyleCnt="0">
        <dgm:presLayoutVars>
          <dgm:hierBranch val="init"/>
        </dgm:presLayoutVars>
      </dgm:prSet>
      <dgm:spPr/>
    </dgm:pt>
    <dgm:pt modelId="{77324BBC-FDA1-45E8-A019-193A7D5DB392}" type="pres">
      <dgm:prSet presAssocID="{FDD757F7-0F31-4F7C-ADC3-A4582A4EC917}" presName="rootComposite" presStyleCnt="0"/>
      <dgm:spPr/>
    </dgm:pt>
    <dgm:pt modelId="{AA7B8961-6D13-41E5-929A-374FF46A648A}" type="pres">
      <dgm:prSet presAssocID="{FDD757F7-0F31-4F7C-ADC3-A4582A4EC917}" presName="rootText" presStyleLbl="node2" presStyleIdx="0" presStyleCnt="4" custScaleX="106148" custScaleY="218513">
        <dgm:presLayoutVars>
          <dgm:chPref val="3"/>
        </dgm:presLayoutVars>
      </dgm:prSet>
      <dgm:spPr/>
      <dgm:t>
        <a:bodyPr/>
        <a:lstStyle/>
        <a:p>
          <a:endParaRPr lang="zh-TW" altLang="en-US"/>
        </a:p>
      </dgm:t>
    </dgm:pt>
    <dgm:pt modelId="{13C2EE4B-5CB1-46A8-B59F-1386A8E2CB89}" type="pres">
      <dgm:prSet presAssocID="{FDD757F7-0F31-4F7C-ADC3-A4582A4EC917}" presName="rootConnector" presStyleLbl="node2" presStyleIdx="0" presStyleCnt="4"/>
      <dgm:spPr/>
      <dgm:t>
        <a:bodyPr/>
        <a:lstStyle/>
        <a:p>
          <a:endParaRPr lang="zh-TW" altLang="en-US"/>
        </a:p>
      </dgm:t>
    </dgm:pt>
    <dgm:pt modelId="{AEEA926D-BA8A-41E2-B779-D072729485FB}" type="pres">
      <dgm:prSet presAssocID="{FDD757F7-0F31-4F7C-ADC3-A4582A4EC917}" presName="hierChild4" presStyleCnt="0"/>
      <dgm:spPr/>
    </dgm:pt>
    <dgm:pt modelId="{34CDB96D-882F-43B9-951F-77023CDA28BC}" type="pres">
      <dgm:prSet presAssocID="{FDD757F7-0F31-4F7C-ADC3-A4582A4EC917}" presName="hierChild5" presStyleCnt="0"/>
      <dgm:spPr/>
    </dgm:pt>
    <dgm:pt modelId="{EF31469F-992E-4FEA-A299-5066B44090C5}" type="pres">
      <dgm:prSet presAssocID="{D314A4C9-96F6-4A97-A478-F5E25F3E6CFC}" presName="hierChild3" presStyleCnt="0"/>
      <dgm:spPr/>
    </dgm:pt>
    <dgm:pt modelId="{A03ABF50-5CB1-4862-9FA7-FC0AE45457C6}" type="pres">
      <dgm:prSet presAssocID="{7DB0BF9B-60C3-4859-8FCE-D16209A916FA}" presName="hierRoot1" presStyleCnt="0">
        <dgm:presLayoutVars>
          <dgm:hierBranch val="init"/>
        </dgm:presLayoutVars>
      </dgm:prSet>
      <dgm:spPr/>
    </dgm:pt>
    <dgm:pt modelId="{03B266F0-B23C-4BBC-A292-5083E30ECF0B}" type="pres">
      <dgm:prSet presAssocID="{7DB0BF9B-60C3-4859-8FCE-D16209A916FA}" presName="rootComposite1" presStyleCnt="0"/>
      <dgm:spPr/>
    </dgm:pt>
    <dgm:pt modelId="{B30A3E5F-37E5-4AEC-8D54-8F8EAD8DF585}" type="pres">
      <dgm:prSet presAssocID="{7DB0BF9B-60C3-4859-8FCE-D16209A916FA}" presName="rootText1" presStyleLbl="node0" presStyleIdx="1" presStyleCnt="4">
        <dgm:presLayoutVars>
          <dgm:chPref val="3"/>
        </dgm:presLayoutVars>
      </dgm:prSet>
      <dgm:spPr/>
      <dgm:t>
        <a:bodyPr/>
        <a:lstStyle/>
        <a:p>
          <a:endParaRPr lang="zh-TW" altLang="en-US"/>
        </a:p>
      </dgm:t>
    </dgm:pt>
    <dgm:pt modelId="{D4C9FDC1-6A9D-47AE-B53D-96224CAB62C1}" type="pres">
      <dgm:prSet presAssocID="{7DB0BF9B-60C3-4859-8FCE-D16209A916FA}" presName="rootConnector1" presStyleLbl="node1" presStyleIdx="0" presStyleCnt="0"/>
      <dgm:spPr/>
      <dgm:t>
        <a:bodyPr/>
        <a:lstStyle/>
        <a:p>
          <a:endParaRPr lang="zh-TW" altLang="en-US"/>
        </a:p>
      </dgm:t>
    </dgm:pt>
    <dgm:pt modelId="{6A169722-4D42-4096-8D33-6617C2AE8426}" type="pres">
      <dgm:prSet presAssocID="{7DB0BF9B-60C3-4859-8FCE-D16209A916FA}" presName="hierChild2" presStyleCnt="0"/>
      <dgm:spPr/>
    </dgm:pt>
    <dgm:pt modelId="{371895E0-92B1-4EE3-9C50-651BD35CC400}" type="pres">
      <dgm:prSet presAssocID="{A79C4518-0188-4631-9350-44A66D82684E}" presName="Name37" presStyleLbl="parChTrans1D2" presStyleIdx="1" presStyleCnt="4"/>
      <dgm:spPr/>
      <dgm:t>
        <a:bodyPr/>
        <a:lstStyle/>
        <a:p>
          <a:endParaRPr lang="zh-TW" altLang="en-US"/>
        </a:p>
      </dgm:t>
    </dgm:pt>
    <dgm:pt modelId="{CB4E07DD-FBA3-4E47-B082-E0448996B77F}" type="pres">
      <dgm:prSet presAssocID="{DDE2A81B-6399-460A-B072-D428DE1C82EF}" presName="hierRoot2" presStyleCnt="0">
        <dgm:presLayoutVars>
          <dgm:hierBranch val="init"/>
        </dgm:presLayoutVars>
      </dgm:prSet>
      <dgm:spPr/>
    </dgm:pt>
    <dgm:pt modelId="{7645257F-4E07-4BE2-A8B6-05A71D84DC38}" type="pres">
      <dgm:prSet presAssocID="{DDE2A81B-6399-460A-B072-D428DE1C82EF}" presName="rootComposite" presStyleCnt="0"/>
      <dgm:spPr/>
    </dgm:pt>
    <dgm:pt modelId="{FC9842AF-FDE0-455D-AB50-E2E5EFD44CCA}" type="pres">
      <dgm:prSet presAssocID="{DDE2A81B-6399-460A-B072-D428DE1C82EF}" presName="rootText" presStyleLbl="node2" presStyleIdx="1" presStyleCnt="4" custScaleY="218152">
        <dgm:presLayoutVars>
          <dgm:chPref val="3"/>
        </dgm:presLayoutVars>
      </dgm:prSet>
      <dgm:spPr/>
      <dgm:t>
        <a:bodyPr/>
        <a:lstStyle/>
        <a:p>
          <a:endParaRPr lang="zh-TW" altLang="en-US"/>
        </a:p>
      </dgm:t>
    </dgm:pt>
    <dgm:pt modelId="{7212C0CB-6F6A-415B-AE53-9878026619AF}" type="pres">
      <dgm:prSet presAssocID="{DDE2A81B-6399-460A-B072-D428DE1C82EF}" presName="rootConnector" presStyleLbl="node2" presStyleIdx="1" presStyleCnt="4"/>
      <dgm:spPr/>
      <dgm:t>
        <a:bodyPr/>
        <a:lstStyle/>
        <a:p>
          <a:endParaRPr lang="zh-TW" altLang="en-US"/>
        </a:p>
      </dgm:t>
    </dgm:pt>
    <dgm:pt modelId="{87136B35-6A15-4665-AE49-2167AC560579}" type="pres">
      <dgm:prSet presAssocID="{DDE2A81B-6399-460A-B072-D428DE1C82EF}" presName="hierChild4" presStyleCnt="0"/>
      <dgm:spPr/>
    </dgm:pt>
    <dgm:pt modelId="{CBE3B477-F99E-4DBE-A77E-C11FC9C9044E}" type="pres">
      <dgm:prSet presAssocID="{DDE2A81B-6399-460A-B072-D428DE1C82EF}" presName="hierChild5" presStyleCnt="0"/>
      <dgm:spPr/>
    </dgm:pt>
    <dgm:pt modelId="{AB11A431-66FA-4218-A8D0-355DDFC4C02A}" type="pres">
      <dgm:prSet presAssocID="{7DB0BF9B-60C3-4859-8FCE-D16209A916FA}" presName="hierChild3" presStyleCnt="0"/>
      <dgm:spPr/>
    </dgm:pt>
    <dgm:pt modelId="{A7509AC0-E529-4FB4-9AA4-A20BEFD2B719}" type="pres">
      <dgm:prSet presAssocID="{FF2EAB06-D92F-4272-B6F4-A2A6EFB68833}" presName="hierRoot1" presStyleCnt="0">
        <dgm:presLayoutVars>
          <dgm:hierBranch val="init"/>
        </dgm:presLayoutVars>
      </dgm:prSet>
      <dgm:spPr/>
    </dgm:pt>
    <dgm:pt modelId="{18DEA6A8-315C-4AD4-84AB-E1E05DEFE41D}" type="pres">
      <dgm:prSet presAssocID="{FF2EAB06-D92F-4272-B6F4-A2A6EFB68833}" presName="rootComposite1" presStyleCnt="0"/>
      <dgm:spPr/>
    </dgm:pt>
    <dgm:pt modelId="{8CCD74C9-0F30-4297-8184-9962CB18D6EF}" type="pres">
      <dgm:prSet presAssocID="{FF2EAB06-D92F-4272-B6F4-A2A6EFB68833}" presName="rootText1" presStyleLbl="node0" presStyleIdx="2" presStyleCnt="4">
        <dgm:presLayoutVars>
          <dgm:chPref val="3"/>
        </dgm:presLayoutVars>
      </dgm:prSet>
      <dgm:spPr/>
      <dgm:t>
        <a:bodyPr/>
        <a:lstStyle/>
        <a:p>
          <a:endParaRPr lang="zh-TW" altLang="en-US"/>
        </a:p>
      </dgm:t>
    </dgm:pt>
    <dgm:pt modelId="{E9BD734C-8108-4E1B-B0F5-4CB665DFB4EF}" type="pres">
      <dgm:prSet presAssocID="{FF2EAB06-D92F-4272-B6F4-A2A6EFB68833}" presName="rootConnector1" presStyleLbl="node1" presStyleIdx="0" presStyleCnt="0"/>
      <dgm:spPr/>
      <dgm:t>
        <a:bodyPr/>
        <a:lstStyle/>
        <a:p>
          <a:endParaRPr lang="zh-TW" altLang="en-US"/>
        </a:p>
      </dgm:t>
    </dgm:pt>
    <dgm:pt modelId="{5FF8408D-0526-4E65-92C5-A2AC9E8939D1}" type="pres">
      <dgm:prSet presAssocID="{FF2EAB06-D92F-4272-B6F4-A2A6EFB68833}" presName="hierChild2" presStyleCnt="0"/>
      <dgm:spPr/>
    </dgm:pt>
    <dgm:pt modelId="{9036E389-B1EA-4D64-B104-1A9CC6D3455B}" type="pres">
      <dgm:prSet presAssocID="{9E5F1E5A-37FA-404F-9308-94699EBC086E}" presName="Name37" presStyleLbl="parChTrans1D2" presStyleIdx="2" presStyleCnt="4"/>
      <dgm:spPr/>
      <dgm:t>
        <a:bodyPr/>
        <a:lstStyle/>
        <a:p>
          <a:endParaRPr lang="zh-TW" altLang="en-US"/>
        </a:p>
      </dgm:t>
    </dgm:pt>
    <dgm:pt modelId="{227798AC-F436-4454-BF29-FA653CD5FF33}" type="pres">
      <dgm:prSet presAssocID="{B65A62B9-52CF-4989-AA43-99CD006B5439}" presName="hierRoot2" presStyleCnt="0">
        <dgm:presLayoutVars>
          <dgm:hierBranch val="init"/>
        </dgm:presLayoutVars>
      </dgm:prSet>
      <dgm:spPr/>
    </dgm:pt>
    <dgm:pt modelId="{D57B4D91-07D0-4662-A1F8-4DCAF60CEE6F}" type="pres">
      <dgm:prSet presAssocID="{B65A62B9-52CF-4989-AA43-99CD006B5439}" presName="rootComposite" presStyleCnt="0"/>
      <dgm:spPr/>
    </dgm:pt>
    <dgm:pt modelId="{79284BA6-69EF-4C65-9A83-FBD92750EA4C}" type="pres">
      <dgm:prSet presAssocID="{B65A62B9-52CF-4989-AA43-99CD006B5439}" presName="rootText" presStyleLbl="node2" presStyleIdx="2" presStyleCnt="4" custScaleX="106696" custScaleY="214311">
        <dgm:presLayoutVars>
          <dgm:chPref val="3"/>
        </dgm:presLayoutVars>
      </dgm:prSet>
      <dgm:spPr/>
      <dgm:t>
        <a:bodyPr/>
        <a:lstStyle/>
        <a:p>
          <a:endParaRPr lang="zh-TW" altLang="en-US"/>
        </a:p>
      </dgm:t>
    </dgm:pt>
    <dgm:pt modelId="{D83E3771-F0AE-4D4E-BCE9-105C56A0AE59}" type="pres">
      <dgm:prSet presAssocID="{B65A62B9-52CF-4989-AA43-99CD006B5439}" presName="rootConnector" presStyleLbl="node2" presStyleIdx="2" presStyleCnt="4"/>
      <dgm:spPr/>
      <dgm:t>
        <a:bodyPr/>
        <a:lstStyle/>
        <a:p>
          <a:endParaRPr lang="zh-TW" altLang="en-US"/>
        </a:p>
      </dgm:t>
    </dgm:pt>
    <dgm:pt modelId="{8F6E9F6C-E422-4929-9A75-87138A4C7933}" type="pres">
      <dgm:prSet presAssocID="{B65A62B9-52CF-4989-AA43-99CD006B5439}" presName="hierChild4" presStyleCnt="0"/>
      <dgm:spPr/>
    </dgm:pt>
    <dgm:pt modelId="{F5D2BDA6-9EE8-4F15-81D2-35647846C231}" type="pres">
      <dgm:prSet presAssocID="{B65A62B9-52CF-4989-AA43-99CD006B5439}" presName="hierChild5" presStyleCnt="0"/>
      <dgm:spPr/>
    </dgm:pt>
    <dgm:pt modelId="{1D5C68F3-9F86-4874-B44F-8306E2ECF14C}" type="pres">
      <dgm:prSet presAssocID="{FF2EAB06-D92F-4272-B6F4-A2A6EFB68833}" presName="hierChild3" presStyleCnt="0"/>
      <dgm:spPr/>
    </dgm:pt>
    <dgm:pt modelId="{1C32697F-3BDD-4622-A4B0-F6C57D241816}" type="pres">
      <dgm:prSet presAssocID="{10BBBE86-7A09-4479-9612-2B70E8D9C284}" presName="hierRoot1" presStyleCnt="0">
        <dgm:presLayoutVars>
          <dgm:hierBranch val="init"/>
        </dgm:presLayoutVars>
      </dgm:prSet>
      <dgm:spPr/>
    </dgm:pt>
    <dgm:pt modelId="{B0AA1D75-E5B0-4C52-A9C6-ADFB4993AADE}" type="pres">
      <dgm:prSet presAssocID="{10BBBE86-7A09-4479-9612-2B70E8D9C284}" presName="rootComposite1" presStyleCnt="0"/>
      <dgm:spPr/>
    </dgm:pt>
    <dgm:pt modelId="{8514C4C6-02B3-4B14-BF6B-6AC5A33B665C}" type="pres">
      <dgm:prSet presAssocID="{10BBBE86-7A09-4479-9612-2B70E8D9C284}" presName="rootText1" presStyleLbl="node0" presStyleIdx="3" presStyleCnt="4">
        <dgm:presLayoutVars>
          <dgm:chPref val="3"/>
        </dgm:presLayoutVars>
      </dgm:prSet>
      <dgm:spPr/>
      <dgm:t>
        <a:bodyPr/>
        <a:lstStyle/>
        <a:p>
          <a:endParaRPr lang="zh-TW" altLang="en-US"/>
        </a:p>
      </dgm:t>
    </dgm:pt>
    <dgm:pt modelId="{33FCDCE3-A5FD-41F7-8C3C-2CC1311C4DEE}" type="pres">
      <dgm:prSet presAssocID="{10BBBE86-7A09-4479-9612-2B70E8D9C284}" presName="rootConnector1" presStyleLbl="node1" presStyleIdx="0" presStyleCnt="0"/>
      <dgm:spPr/>
      <dgm:t>
        <a:bodyPr/>
        <a:lstStyle/>
        <a:p>
          <a:endParaRPr lang="zh-TW" altLang="en-US"/>
        </a:p>
      </dgm:t>
    </dgm:pt>
    <dgm:pt modelId="{414CE2BD-9E92-4C99-9B5E-693E8336B6FF}" type="pres">
      <dgm:prSet presAssocID="{10BBBE86-7A09-4479-9612-2B70E8D9C284}" presName="hierChild2" presStyleCnt="0"/>
      <dgm:spPr/>
    </dgm:pt>
    <dgm:pt modelId="{1E5BBFC0-C838-4DD6-A172-FE873C14D52C}" type="pres">
      <dgm:prSet presAssocID="{BF424D46-886E-43E5-B1AB-CAC3A0C65110}" presName="Name37" presStyleLbl="parChTrans1D2" presStyleIdx="3" presStyleCnt="4"/>
      <dgm:spPr/>
      <dgm:t>
        <a:bodyPr/>
        <a:lstStyle/>
        <a:p>
          <a:endParaRPr lang="zh-TW" altLang="en-US"/>
        </a:p>
      </dgm:t>
    </dgm:pt>
    <dgm:pt modelId="{05B8CDF5-907A-47FF-A9C5-3ADB9538F1DD}" type="pres">
      <dgm:prSet presAssocID="{A65150F4-3CD0-401F-8A22-C9193B5FBA1F}" presName="hierRoot2" presStyleCnt="0">
        <dgm:presLayoutVars>
          <dgm:hierBranch val="init"/>
        </dgm:presLayoutVars>
      </dgm:prSet>
      <dgm:spPr/>
    </dgm:pt>
    <dgm:pt modelId="{6C79437C-046C-443B-B1C6-3EFC4602597C}" type="pres">
      <dgm:prSet presAssocID="{A65150F4-3CD0-401F-8A22-C9193B5FBA1F}" presName="rootComposite" presStyleCnt="0"/>
      <dgm:spPr/>
    </dgm:pt>
    <dgm:pt modelId="{9365FB0F-2D65-4B08-8795-95925A275476}" type="pres">
      <dgm:prSet presAssocID="{A65150F4-3CD0-401F-8A22-C9193B5FBA1F}" presName="rootText" presStyleLbl="node2" presStyleIdx="3" presStyleCnt="4" custScaleY="214270">
        <dgm:presLayoutVars>
          <dgm:chPref val="3"/>
        </dgm:presLayoutVars>
      </dgm:prSet>
      <dgm:spPr/>
      <dgm:t>
        <a:bodyPr/>
        <a:lstStyle/>
        <a:p>
          <a:endParaRPr lang="zh-TW" altLang="en-US"/>
        </a:p>
      </dgm:t>
    </dgm:pt>
    <dgm:pt modelId="{6FA1893E-1568-4691-86CC-CED83F9B8A55}" type="pres">
      <dgm:prSet presAssocID="{A65150F4-3CD0-401F-8A22-C9193B5FBA1F}" presName="rootConnector" presStyleLbl="node2" presStyleIdx="3" presStyleCnt="4"/>
      <dgm:spPr/>
      <dgm:t>
        <a:bodyPr/>
        <a:lstStyle/>
        <a:p>
          <a:endParaRPr lang="zh-TW" altLang="en-US"/>
        </a:p>
      </dgm:t>
    </dgm:pt>
    <dgm:pt modelId="{03C178F5-956B-45CC-8B9B-0B5F250844D1}" type="pres">
      <dgm:prSet presAssocID="{A65150F4-3CD0-401F-8A22-C9193B5FBA1F}" presName="hierChild4" presStyleCnt="0"/>
      <dgm:spPr/>
    </dgm:pt>
    <dgm:pt modelId="{ACF0D128-E001-43C1-B826-958FFAC032E0}" type="pres">
      <dgm:prSet presAssocID="{A65150F4-3CD0-401F-8A22-C9193B5FBA1F}" presName="hierChild5" presStyleCnt="0"/>
      <dgm:spPr/>
    </dgm:pt>
    <dgm:pt modelId="{3F5E2598-01BE-4C4B-8C24-FEC996D4E9D3}" type="pres">
      <dgm:prSet presAssocID="{10BBBE86-7A09-4479-9612-2B70E8D9C284}" presName="hierChild3" presStyleCnt="0"/>
      <dgm:spPr/>
    </dgm:pt>
  </dgm:ptLst>
  <dgm:cxnLst>
    <dgm:cxn modelId="{096099AC-911F-488D-9C30-77D3FE6FC00E}" type="presOf" srcId="{107B436E-96F0-4C5C-AF73-B6C585C5531D}" destId="{F2B56900-FC52-47B5-A889-E5BBADB95A49}" srcOrd="0" destOrd="0" presId="urn:microsoft.com/office/officeart/2005/8/layout/orgChart1"/>
    <dgm:cxn modelId="{5A521A00-9B4A-4442-85D4-2044B6F952C3}" srcId="{DEF15D5F-4855-44B9-B26F-EE988F373C3C}" destId="{7DB0BF9B-60C3-4859-8FCE-D16209A916FA}" srcOrd="1" destOrd="0" parTransId="{2A943836-1BF0-426C-93B0-493090BF9C7C}" sibTransId="{ED81088F-7892-467E-ADD8-5604ECA70EC7}"/>
    <dgm:cxn modelId="{8D4F6E3B-5393-46DF-828D-B3456E8A8D14}" srcId="{D314A4C9-96F6-4A97-A478-F5E25F3E6CFC}" destId="{FDD757F7-0F31-4F7C-ADC3-A4582A4EC917}" srcOrd="0" destOrd="0" parTransId="{107B436E-96F0-4C5C-AF73-B6C585C5531D}" sibTransId="{DAEF85B2-0745-41E4-85C0-C3FF0BF12D8E}"/>
    <dgm:cxn modelId="{04250CC1-6BB9-49EC-AC2D-1CE2DC5B7DCB}" type="presOf" srcId="{D314A4C9-96F6-4A97-A478-F5E25F3E6CFC}" destId="{EE297C47-1E56-4702-B022-CCD70CF62695}" srcOrd="1" destOrd="0" presId="urn:microsoft.com/office/officeart/2005/8/layout/orgChart1"/>
    <dgm:cxn modelId="{3E62CFC1-3DDF-403B-A8C5-4E08B8F45147}" type="presOf" srcId="{9E5F1E5A-37FA-404F-9308-94699EBC086E}" destId="{9036E389-B1EA-4D64-B104-1A9CC6D3455B}" srcOrd="0" destOrd="0" presId="urn:microsoft.com/office/officeart/2005/8/layout/orgChart1"/>
    <dgm:cxn modelId="{B59174BE-D17F-4C3B-A963-6F977D69AED6}" type="presOf" srcId="{FF2EAB06-D92F-4272-B6F4-A2A6EFB68833}" destId="{8CCD74C9-0F30-4297-8184-9962CB18D6EF}" srcOrd="0" destOrd="0" presId="urn:microsoft.com/office/officeart/2005/8/layout/orgChart1"/>
    <dgm:cxn modelId="{1A7E21FF-46F3-41DE-B7E1-76346DC1C92B}" type="presOf" srcId="{DEF15D5F-4855-44B9-B26F-EE988F373C3C}" destId="{C8933E10-C795-4C17-84F2-54931442AA85}" srcOrd="0" destOrd="0" presId="urn:microsoft.com/office/officeart/2005/8/layout/orgChart1"/>
    <dgm:cxn modelId="{29A4A492-97C1-40F7-B298-7B444451EBFE}" srcId="{FF2EAB06-D92F-4272-B6F4-A2A6EFB68833}" destId="{B65A62B9-52CF-4989-AA43-99CD006B5439}" srcOrd="0" destOrd="0" parTransId="{9E5F1E5A-37FA-404F-9308-94699EBC086E}" sibTransId="{AA26CD27-A984-4B96-9E5F-77CA6EA07FB0}"/>
    <dgm:cxn modelId="{AC996830-156B-4BE4-8A78-E986C6BB7085}" type="presOf" srcId="{FDD757F7-0F31-4F7C-ADC3-A4582A4EC917}" destId="{AA7B8961-6D13-41E5-929A-374FF46A648A}" srcOrd="0" destOrd="0" presId="urn:microsoft.com/office/officeart/2005/8/layout/orgChart1"/>
    <dgm:cxn modelId="{410B0E55-0BB0-41FB-A4F9-3EFE92635AA2}" type="presOf" srcId="{FF2EAB06-D92F-4272-B6F4-A2A6EFB68833}" destId="{E9BD734C-8108-4E1B-B0F5-4CB665DFB4EF}" srcOrd="1" destOrd="0" presId="urn:microsoft.com/office/officeart/2005/8/layout/orgChart1"/>
    <dgm:cxn modelId="{257CCF44-AE82-4E0F-B061-9B9D2BF53185}" type="presOf" srcId="{DDE2A81B-6399-460A-B072-D428DE1C82EF}" destId="{FC9842AF-FDE0-455D-AB50-E2E5EFD44CCA}" srcOrd="0" destOrd="0" presId="urn:microsoft.com/office/officeart/2005/8/layout/orgChart1"/>
    <dgm:cxn modelId="{6B24DD10-A5B3-40F4-B1DB-B97A2E94ADCD}" type="presOf" srcId="{A79C4518-0188-4631-9350-44A66D82684E}" destId="{371895E0-92B1-4EE3-9C50-651BD35CC400}" srcOrd="0" destOrd="0" presId="urn:microsoft.com/office/officeart/2005/8/layout/orgChart1"/>
    <dgm:cxn modelId="{1C6CD050-543C-4F71-A64B-8AAFD36040C9}" type="presOf" srcId="{B65A62B9-52CF-4989-AA43-99CD006B5439}" destId="{D83E3771-F0AE-4D4E-BCE9-105C56A0AE59}" srcOrd="1" destOrd="0" presId="urn:microsoft.com/office/officeart/2005/8/layout/orgChart1"/>
    <dgm:cxn modelId="{DF757276-3DDB-4F97-AED4-FC925C63129B}" type="presOf" srcId="{BF424D46-886E-43E5-B1AB-CAC3A0C65110}" destId="{1E5BBFC0-C838-4DD6-A172-FE873C14D52C}" srcOrd="0" destOrd="0" presId="urn:microsoft.com/office/officeart/2005/8/layout/orgChart1"/>
    <dgm:cxn modelId="{EBD9C13C-8720-40F7-88EB-5788E63FAC9A}" type="presOf" srcId="{DDE2A81B-6399-460A-B072-D428DE1C82EF}" destId="{7212C0CB-6F6A-415B-AE53-9878026619AF}" srcOrd="1" destOrd="0" presId="urn:microsoft.com/office/officeart/2005/8/layout/orgChart1"/>
    <dgm:cxn modelId="{5B6A7900-23ED-4FFA-B133-EBEDDDD21F91}" srcId="{DEF15D5F-4855-44B9-B26F-EE988F373C3C}" destId="{10BBBE86-7A09-4479-9612-2B70E8D9C284}" srcOrd="3" destOrd="0" parTransId="{14B09CBA-C688-43D4-A8C7-0B5B53F7ED07}" sibTransId="{66633E54-03DD-4B45-9193-907BA799EE0A}"/>
    <dgm:cxn modelId="{10B3DA91-866C-49E9-B8E8-6C4543331DD3}" srcId="{DEF15D5F-4855-44B9-B26F-EE988F373C3C}" destId="{D314A4C9-96F6-4A97-A478-F5E25F3E6CFC}" srcOrd="0" destOrd="0" parTransId="{975CEED3-B4A8-4B35-82DA-4219450C7377}" sibTransId="{B1FE8F34-D14B-41B8-87C2-9366D7F84A5A}"/>
    <dgm:cxn modelId="{50931990-8BBD-4CEF-85C8-05992652ABAA}" type="presOf" srcId="{A65150F4-3CD0-401F-8A22-C9193B5FBA1F}" destId="{6FA1893E-1568-4691-86CC-CED83F9B8A55}" srcOrd="1" destOrd="0" presId="urn:microsoft.com/office/officeart/2005/8/layout/orgChart1"/>
    <dgm:cxn modelId="{193005D8-4DCB-4A8C-9D57-44A658D2EAB3}" srcId="{7DB0BF9B-60C3-4859-8FCE-D16209A916FA}" destId="{DDE2A81B-6399-460A-B072-D428DE1C82EF}" srcOrd="0" destOrd="0" parTransId="{A79C4518-0188-4631-9350-44A66D82684E}" sibTransId="{B993DB50-F808-40C5-A702-3C53D6E4B032}"/>
    <dgm:cxn modelId="{95D6CEA4-2A7B-4985-AFF1-09352045CEBC}" type="presOf" srcId="{7DB0BF9B-60C3-4859-8FCE-D16209A916FA}" destId="{D4C9FDC1-6A9D-47AE-B53D-96224CAB62C1}" srcOrd="1" destOrd="0" presId="urn:microsoft.com/office/officeart/2005/8/layout/orgChart1"/>
    <dgm:cxn modelId="{4EB13AC3-D5A0-4804-8DF3-E1B453F8FB17}" type="presOf" srcId="{D314A4C9-96F6-4A97-A478-F5E25F3E6CFC}" destId="{93F2E27E-174B-4B1C-8980-CD8D58C24D32}" srcOrd="0" destOrd="0" presId="urn:microsoft.com/office/officeart/2005/8/layout/orgChart1"/>
    <dgm:cxn modelId="{E46BB994-D774-4136-B5B6-516939E18585}" type="presOf" srcId="{B65A62B9-52CF-4989-AA43-99CD006B5439}" destId="{79284BA6-69EF-4C65-9A83-FBD92750EA4C}" srcOrd="0" destOrd="0" presId="urn:microsoft.com/office/officeart/2005/8/layout/orgChart1"/>
    <dgm:cxn modelId="{19798104-9374-4562-8101-1F836AF434B5}" srcId="{DEF15D5F-4855-44B9-B26F-EE988F373C3C}" destId="{FF2EAB06-D92F-4272-B6F4-A2A6EFB68833}" srcOrd="2" destOrd="0" parTransId="{EFE0416D-5491-4804-8F8A-AC29227389DB}" sibTransId="{93737B14-8318-4E99-BC02-63C259E1FC7D}"/>
    <dgm:cxn modelId="{EF44BB71-1C93-486A-B5D1-74C6C31C80C3}" type="presOf" srcId="{7DB0BF9B-60C3-4859-8FCE-D16209A916FA}" destId="{B30A3E5F-37E5-4AEC-8D54-8F8EAD8DF585}" srcOrd="0" destOrd="0" presId="urn:microsoft.com/office/officeart/2005/8/layout/orgChart1"/>
    <dgm:cxn modelId="{27A38D17-95DB-4F4B-ACEF-00493D2D5DE0}" type="presOf" srcId="{A65150F4-3CD0-401F-8A22-C9193B5FBA1F}" destId="{9365FB0F-2D65-4B08-8795-95925A275476}" srcOrd="0" destOrd="0" presId="urn:microsoft.com/office/officeart/2005/8/layout/orgChart1"/>
    <dgm:cxn modelId="{4E8614BE-3DF0-4065-930D-FFF73DE979D5}" type="presOf" srcId="{10BBBE86-7A09-4479-9612-2B70E8D9C284}" destId="{33FCDCE3-A5FD-41F7-8C3C-2CC1311C4DEE}" srcOrd="1" destOrd="0" presId="urn:microsoft.com/office/officeart/2005/8/layout/orgChart1"/>
    <dgm:cxn modelId="{9CBC4297-84EB-444B-B441-D72633D69D23}" type="presOf" srcId="{10BBBE86-7A09-4479-9612-2B70E8D9C284}" destId="{8514C4C6-02B3-4B14-BF6B-6AC5A33B665C}" srcOrd="0" destOrd="0" presId="urn:microsoft.com/office/officeart/2005/8/layout/orgChart1"/>
    <dgm:cxn modelId="{FC02E028-BAAB-4209-BA5A-43F557913934}" srcId="{10BBBE86-7A09-4479-9612-2B70E8D9C284}" destId="{A65150F4-3CD0-401F-8A22-C9193B5FBA1F}" srcOrd="0" destOrd="0" parTransId="{BF424D46-886E-43E5-B1AB-CAC3A0C65110}" sibTransId="{913E2247-76FC-41F3-A94A-66A49B802308}"/>
    <dgm:cxn modelId="{7BAFB29C-A43C-4A02-A398-0D33349F7BFF}" type="presOf" srcId="{FDD757F7-0F31-4F7C-ADC3-A4582A4EC917}" destId="{13C2EE4B-5CB1-46A8-B59F-1386A8E2CB89}" srcOrd="1" destOrd="0" presId="urn:microsoft.com/office/officeart/2005/8/layout/orgChart1"/>
    <dgm:cxn modelId="{46755D63-D1D9-4204-8E27-D8783485DE6D}" type="presParOf" srcId="{C8933E10-C795-4C17-84F2-54931442AA85}" destId="{520ED709-3BF5-4D8D-B859-A4F02C8F24DB}" srcOrd="0" destOrd="0" presId="urn:microsoft.com/office/officeart/2005/8/layout/orgChart1"/>
    <dgm:cxn modelId="{0C45B552-B787-4FC8-8EB5-90095DEB02EC}" type="presParOf" srcId="{520ED709-3BF5-4D8D-B859-A4F02C8F24DB}" destId="{2E41B4C0-B52A-4091-9034-009EBE50D5D4}" srcOrd="0" destOrd="0" presId="urn:microsoft.com/office/officeart/2005/8/layout/orgChart1"/>
    <dgm:cxn modelId="{587012AD-3487-41A9-93A5-8AC91C1A4415}" type="presParOf" srcId="{2E41B4C0-B52A-4091-9034-009EBE50D5D4}" destId="{93F2E27E-174B-4B1C-8980-CD8D58C24D32}" srcOrd="0" destOrd="0" presId="urn:microsoft.com/office/officeart/2005/8/layout/orgChart1"/>
    <dgm:cxn modelId="{472B20A8-71B7-4207-AC9E-11BFAAFC16E9}" type="presParOf" srcId="{2E41B4C0-B52A-4091-9034-009EBE50D5D4}" destId="{EE297C47-1E56-4702-B022-CCD70CF62695}" srcOrd="1" destOrd="0" presId="urn:microsoft.com/office/officeart/2005/8/layout/orgChart1"/>
    <dgm:cxn modelId="{3769D170-C82E-41D1-AA44-B7534FA9FEA9}" type="presParOf" srcId="{520ED709-3BF5-4D8D-B859-A4F02C8F24DB}" destId="{C039B4C8-CD0C-4996-8D78-8BF06AFDCE56}" srcOrd="1" destOrd="0" presId="urn:microsoft.com/office/officeart/2005/8/layout/orgChart1"/>
    <dgm:cxn modelId="{CDE84412-BDD8-4247-B8B8-99A4FAA75D82}" type="presParOf" srcId="{C039B4C8-CD0C-4996-8D78-8BF06AFDCE56}" destId="{F2B56900-FC52-47B5-A889-E5BBADB95A49}" srcOrd="0" destOrd="0" presId="urn:microsoft.com/office/officeart/2005/8/layout/orgChart1"/>
    <dgm:cxn modelId="{E796F96A-C248-4348-8932-AEFBC5D38615}" type="presParOf" srcId="{C039B4C8-CD0C-4996-8D78-8BF06AFDCE56}" destId="{91411196-D82F-4389-B623-845375AF3FBC}" srcOrd="1" destOrd="0" presId="urn:microsoft.com/office/officeart/2005/8/layout/orgChart1"/>
    <dgm:cxn modelId="{DDE4F5E3-8204-43B5-A9C2-74054856865F}" type="presParOf" srcId="{91411196-D82F-4389-B623-845375AF3FBC}" destId="{77324BBC-FDA1-45E8-A019-193A7D5DB392}" srcOrd="0" destOrd="0" presId="urn:microsoft.com/office/officeart/2005/8/layout/orgChart1"/>
    <dgm:cxn modelId="{FFA02232-69CC-4B4E-A32A-43E73A334080}" type="presParOf" srcId="{77324BBC-FDA1-45E8-A019-193A7D5DB392}" destId="{AA7B8961-6D13-41E5-929A-374FF46A648A}" srcOrd="0" destOrd="0" presId="urn:microsoft.com/office/officeart/2005/8/layout/orgChart1"/>
    <dgm:cxn modelId="{BA472701-9691-4B38-B81C-01B7BF67F234}" type="presParOf" srcId="{77324BBC-FDA1-45E8-A019-193A7D5DB392}" destId="{13C2EE4B-5CB1-46A8-B59F-1386A8E2CB89}" srcOrd="1" destOrd="0" presId="urn:microsoft.com/office/officeart/2005/8/layout/orgChart1"/>
    <dgm:cxn modelId="{9C8EB6DA-00B4-4DB3-A248-46F8FBFAF50C}" type="presParOf" srcId="{91411196-D82F-4389-B623-845375AF3FBC}" destId="{AEEA926D-BA8A-41E2-B779-D072729485FB}" srcOrd="1" destOrd="0" presId="urn:microsoft.com/office/officeart/2005/8/layout/orgChart1"/>
    <dgm:cxn modelId="{9BFA6460-FF23-4484-845C-EAC1DD0D6634}" type="presParOf" srcId="{91411196-D82F-4389-B623-845375AF3FBC}" destId="{34CDB96D-882F-43B9-951F-77023CDA28BC}" srcOrd="2" destOrd="0" presId="urn:microsoft.com/office/officeart/2005/8/layout/orgChart1"/>
    <dgm:cxn modelId="{BD0F1A41-E095-466B-9EA0-FFC4A7A86892}" type="presParOf" srcId="{520ED709-3BF5-4D8D-B859-A4F02C8F24DB}" destId="{EF31469F-992E-4FEA-A299-5066B44090C5}" srcOrd="2" destOrd="0" presId="urn:microsoft.com/office/officeart/2005/8/layout/orgChart1"/>
    <dgm:cxn modelId="{26940C72-170E-406E-93B3-0366C83DAF96}" type="presParOf" srcId="{C8933E10-C795-4C17-84F2-54931442AA85}" destId="{A03ABF50-5CB1-4862-9FA7-FC0AE45457C6}" srcOrd="1" destOrd="0" presId="urn:microsoft.com/office/officeart/2005/8/layout/orgChart1"/>
    <dgm:cxn modelId="{5491ACBD-01F2-4A4C-999A-C6DCB06AAA84}" type="presParOf" srcId="{A03ABF50-5CB1-4862-9FA7-FC0AE45457C6}" destId="{03B266F0-B23C-4BBC-A292-5083E30ECF0B}" srcOrd="0" destOrd="0" presId="urn:microsoft.com/office/officeart/2005/8/layout/orgChart1"/>
    <dgm:cxn modelId="{29F954A5-47C3-4F23-8A1E-5DEFF454CBA3}" type="presParOf" srcId="{03B266F0-B23C-4BBC-A292-5083E30ECF0B}" destId="{B30A3E5F-37E5-4AEC-8D54-8F8EAD8DF585}" srcOrd="0" destOrd="0" presId="urn:microsoft.com/office/officeart/2005/8/layout/orgChart1"/>
    <dgm:cxn modelId="{CC2FF557-954D-4337-97D9-D0358EBDA4EA}" type="presParOf" srcId="{03B266F0-B23C-4BBC-A292-5083E30ECF0B}" destId="{D4C9FDC1-6A9D-47AE-B53D-96224CAB62C1}" srcOrd="1" destOrd="0" presId="urn:microsoft.com/office/officeart/2005/8/layout/orgChart1"/>
    <dgm:cxn modelId="{E5BE1EAD-B692-4FA0-9D8F-7A35B174DC30}" type="presParOf" srcId="{A03ABF50-5CB1-4862-9FA7-FC0AE45457C6}" destId="{6A169722-4D42-4096-8D33-6617C2AE8426}" srcOrd="1" destOrd="0" presId="urn:microsoft.com/office/officeart/2005/8/layout/orgChart1"/>
    <dgm:cxn modelId="{A0AB6121-F971-4A27-AAD2-08AF6C5A51B3}" type="presParOf" srcId="{6A169722-4D42-4096-8D33-6617C2AE8426}" destId="{371895E0-92B1-4EE3-9C50-651BD35CC400}" srcOrd="0" destOrd="0" presId="urn:microsoft.com/office/officeart/2005/8/layout/orgChart1"/>
    <dgm:cxn modelId="{BF095CBB-784E-4C07-A496-8D427DC7BE9F}" type="presParOf" srcId="{6A169722-4D42-4096-8D33-6617C2AE8426}" destId="{CB4E07DD-FBA3-4E47-B082-E0448996B77F}" srcOrd="1" destOrd="0" presId="urn:microsoft.com/office/officeart/2005/8/layout/orgChart1"/>
    <dgm:cxn modelId="{C4BA764B-AE4E-4C98-AFEA-9D6CA53C165B}" type="presParOf" srcId="{CB4E07DD-FBA3-4E47-B082-E0448996B77F}" destId="{7645257F-4E07-4BE2-A8B6-05A71D84DC38}" srcOrd="0" destOrd="0" presId="urn:microsoft.com/office/officeart/2005/8/layout/orgChart1"/>
    <dgm:cxn modelId="{EABA6BF2-EAFB-4A71-A792-79FC0FB86E10}" type="presParOf" srcId="{7645257F-4E07-4BE2-A8B6-05A71D84DC38}" destId="{FC9842AF-FDE0-455D-AB50-E2E5EFD44CCA}" srcOrd="0" destOrd="0" presId="urn:microsoft.com/office/officeart/2005/8/layout/orgChart1"/>
    <dgm:cxn modelId="{D3CFFF36-39EC-468F-B08D-0A69BE29D12E}" type="presParOf" srcId="{7645257F-4E07-4BE2-A8B6-05A71D84DC38}" destId="{7212C0CB-6F6A-415B-AE53-9878026619AF}" srcOrd="1" destOrd="0" presId="urn:microsoft.com/office/officeart/2005/8/layout/orgChart1"/>
    <dgm:cxn modelId="{CFFF801B-5599-4AA5-BA1D-C8837429B08C}" type="presParOf" srcId="{CB4E07DD-FBA3-4E47-B082-E0448996B77F}" destId="{87136B35-6A15-4665-AE49-2167AC560579}" srcOrd="1" destOrd="0" presId="urn:microsoft.com/office/officeart/2005/8/layout/orgChart1"/>
    <dgm:cxn modelId="{9CB94305-0938-4789-9ADB-9A125A3D6F54}" type="presParOf" srcId="{CB4E07DD-FBA3-4E47-B082-E0448996B77F}" destId="{CBE3B477-F99E-4DBE-A77E-C11FC9C9044E}" srcOrd="2" destOrd="0" presId="urn:microsoft.com/office/officeart/2005/8/layout/orgChart1"/>
    <dgm:cxn modelId="{74E3203A-C8EE-412D-BB3F-9815D15829CA}" type="presParOf" srcId="{A03ABF50-5CB1-4862-9FA7-FC0AE45457C6}" destId="{AB11A431-66FA-4218-A8D0-355DDFC4C02A}" srcOrd="2" destOrd="0" presId="urn:microsoft.com/office/officeart/2005/8/layout/orgChart1"/>
    <dgm:cxn modelId="{9181442D-4804-4573-8730-6BE460FCBB9A}" type="presParOf" srcId="{C8933E10-C795-4C17-84F2-54931442AA85}" destId="{A7509AC0-E529-4FB4-9AA4-A20BEFD2B719}" srcOrd="2" destOrd="0" presId="urn:microsoft.com/office/officeart/2005/8/layout/orgChart1"/>
    <dgm:cxn modelId="{56958C5A-5D54-4AA9-9177-5CB2DC86367F}" type="presParOf" srcId="{A7509AC0-E529-4FB4-9AA4-A20BEFD2B719}" destId="{18DEA6A8-315C-4AD4-84AB-E1E05DEFE41D}" srcOrd="0" destOrd="0" presId="urn:microsoft.com/office/officeart/2005/8/layout/orgChart1"/>
    <dgm:cxn modelId="{45B08973-B01C-418A-BEDD-74EAA680F2C5}" type="presParOf" srcId="{18DEA6A8-315C-4AD4-84AB-E1E05DEFE41D}" destId="{8CCD74C9-0F30-4297-8184-9962CB18D6EF}" srcOrd="0" destOrd="0" presId="urn:microsoft.com/office/officeart/2005/8/layout/orgChart1"/>
    <dgm:cxn modelId="{2400B85F-09EE-4260-A131-4C2E1B66FC53}" type="presParOf" srcId="{18DEA6A8-315C-4AD4-84AB-E1E05DEFE41D}" destId="{E9BD734C-8108-4E1B-B0F5-4CB665DFB4EF}" srcOrd="1" destOrd="0" presId="urn:microsoft.com/office/officeart/2005/8/layout/orgChart1"/>
    <dgm:cxn modelId="{0B57E3B5-6778-454E-936C-EDA4F60CD27C}" type="presParOf" srcId="{A7509AC0-E529-4FB4-9AA4-A20BEFD2B719}" destId="{5FF8408D-0526-4E65-92C5-A2AC9E8939D1}" srcOrd="1" destOrd="0" presId="urn:microsoft.com/office/officeart/2005/8/layout/orgChart1"/>
    <dgm:cxn modelId="{A5AF8F7C-101D-46CD-9B9F-727530706740}" type="presParOf" srcId="{5FF8408D-0526-4E65-92C5-A2AC9E8939D1}" destId="{9036E389-B1EA-4D64-B104-1A9CC6D3455B}" srcOrd="0" destOrd="0" presId="urn:microsoft.com/office/officeart/2005/8/layout/orgChart1"/>
    <dgm:cxn modelId="{8035D396-35CC-457D-A316-8B97384EAF96}" type="presParOf" srcId="{5FF8408D-0526-4E65-92C5-A2AC9E8939D1}" destId="{227798AC-F436-4454-BF29-FA653CD5FF33}" srcOrd="1" destOrd="0" presId="urn:microsoft.com/office/officeart/2005/8/layout/orgChart1"/>
    <dgm:cxn modelId="{E0CE8929-48E1-4BD6-BF58-969C4238E8A9}" type="presParOf" srcId="{227798AC-F436-4454-BF29-FA653CD5FF33}" destId="{D57B4D91-07D0-4662-A1F8-4DCAF60CEE6F}" srcOrd="0" destOrd="0" presId="urn:microsoft.com/office/officeart/2005/8/layout/orgChart1"/>
    <dgm:cxn modelId="{832A7E1F-F4B9-46B9-B7C1-556B187A9F51}" type="presParOf" srcId="{D57B4D91-07D0-4662-A1F8-4DCAF60CEE6F}" destId="{79284BA6-69EF-4C65-9A83-FBD92750EA4C}" srcOrd="0" destOrd="0" presId="urn:microsoft.com/office/officeart/2005/8/layout/orgChart1"/>
    <dgm:cxn modelId="{9AE09E06-D9F2-4F85-B0BF-209321AB2820}" type="presParOf" srcId="{D57B4D91-07D0-4662-A1F8-4DCAF60CEE6F}" destId="{D83E3771-F0AE-4D4E-BCE9-105C56A0AE59}" srcOrd="1" destOrd="0" presId="urn:microsoft.com/office/officeart/2005/8/layout/orgChart1"/>
    <dgm:cxn modelId="{546D3092-4E2B-493E-B0BC-7EDD1DEAF5C2}" type="presParOf" srcId="{227798AC-F436-4454-BF29-FA653CD5FF33}" destId="{8F6E9F6C-E422-4929-9A75-87138A4C7933}" srcOrd="1" destOrd="0" presId="urn:microsoft.com/office/officeart/2005/8/layout/orgChart1"/>
    <dgm:cxn modelId="{00EA5208-5AB7-49F8-B592-DD183B95186C}" type="presParOf" srcId="{227798AC-F436-4454-BF29-FA653CD5FF33}" destId="{F5D2BDA6-9EE8-4F15-81D2-35647846C231}" srcOrd="2" destOrd="0" presId="urn:microsoft.com/office/officeart/2005/8/layout/orgChart1"/>
    <dgm:cxn modelId="{902A7969-EB7F-4E55-9A81-2DC4CDA1271E}" type="presParOf" srcId="{A7509AC0-E529-4FB4-9AA4-A20BEFD2B719}" destId="{1D5C68F3-9F86-4874-B44F-8306E2ECF14C}" srcOrd="2" destOrd="0" presId="urn:microsoft.com/office/officeart/2005/8/layout/orgChart1"/>
    <dgm:cxn modelId="{89B038FC-2925-4BDA-B6B5-A548C4675C71}" type="presParOf" srcId="{C8933E10-C795-4C17-84F2-54931442AA85}" destId="{1C32697F-3BDD-4622-A4B0-F6C57D241816}" srcOrd="3" destOrd="0" presId="urn:microsoft.com/office/officeart/2005/8/layout/orgChart1"/>
    <dgm:cxn modelId="{F4BC1656-CC54-4213-9205-B66E141CD562}" type="presParOf" srcId="{1C32697F-3BDD-4622-A4B0-F6C57D241816}" destId="{B0AA1D75-E5B0-4C52-A9C6-ADFB4993AADE}" srcOrd="0" destOrd="0" presId="urn:microsoft.com/office/officeart/2005/8/layout/orgChart1"/>
    <dgm:cxn modelId="{9F8BDCD3-1348-4F50-AC5E-A3118CB83B70}" type="presParOf" srcId="{B0AA1D75-E5B0-4C52-A9C6-ADFB4993AADE}" destId="{8514C4C6-02B3-4B14-BF6B-6AC5A33B665C}" srcOrd="0" destOrd="0" presId="urn:microsoft.com/office/officeart/2005/8/layout/orgChart1"/>
    <dgm:cxn modelId="{28939A58-5D77-46EB-97F6-4DCC01461C3C}" type="presParOf" srcId="{B0AA1D75-E5B0-4C52-A9C6-ADFB4993AADE}" destId="{33FCDCE3-A5FD-41F7-8C3C-2CC1311C4DEE}" srcOrd="1" destOrd="0" presId="urn:microsoft.com/office/officeart/2005/8/layout/orgChart1"/>
    <dgm:cxn modelId="{CCA7D871-21DB-4321-A0D0-B472D33522C3}" type="presParOf" srcId="{1C32697F-3BDD-4622-A4B0-F6C57D241816}" destId="{414CE2BD-9E92-4C99-9B5E-693E8336B6FF}" srcOrd="1" destOrd="0" presId="urn:microsoft.com/office/officeart/2005/8/layout/orgChart1"/>
    <dgm:cxn modelId="{3F52945E-ACE6-4DDA-82D1-B9B9C7E0FC11}" type="presParOf" srcId="{414CE2BD-9E92-4C99-9B5E-693E8336B6FF}" destId="{1E5BBFC0-C838-4DD6-A172-FE873C14D52C}" srcOrd="0" destOrd="0" presId="urn:microsoft.com/office/officeart/2005/8/layout/orgChart1"/>
    <dgm:cxn modelId="{9CFDE492-C368-4325-B156-527EF3AB98D6}" type="presParOf" srcId="{414CE2BD-9E92-4C99-9B5E-693E8336B6FF}" destId="{05B8CDF5-907A-47FF-A9C5-3ADB9538F1DD}" srcOrd="1" destOrd="0" presId="urn:microsoft.com/office/officeart/2005/8/layout/orgChart1"/>
    <dgm:cxn modelId="{51EE68A5-F3DB-4808-A524-7A8D4A5DAA05}" type="presParOf" srcId="{05B8CDF5-907A-47FF-A9C5-3ADB9538F1DD}" destId="{6C79437C-046C-443B-B1C6-3EFC4602597C}" srcOrd="0" destOrd="0" presId="urn:microsoft.com/office/officeart/2005/8/layout/orgChart1"/>
    <dgm:cxn modelId="{64ABE99E-F360-40FD-ACEA-7769CAB972A7}" type="presParOf" srcId="{6C79437C-046C-443B-B1C6-3EFC4602597C}" destId="{9365FB0F-2D65-4B08-8795-95925A275476}" srcOrd="0" destOrd="0" presId="urn:microsoft.com/office/officeart/2005/8/layout/orgChart1"/>
    <dgm:cxn modelId="{E3AE6FB2-8F91-46F9-8E49-BF56A54AE1FA}" type="presParOf" srcId="{6C79437C-046C-443B-B1C6-3EFC4602597C}" destId="{6FA1893E-1568-4691-86CC-CED83F9B8A55}" srcOrd="1" destOrd="0" presId="urn:microsoft.com/office/officeart/2005/8/layout/orgChart1"/>
    <dgm:cxn modelId="{B8C6CA46-B802-442B-9EED-235BF024ABDD}" type="presParOf" srcId="{05B8CDF5-907A-47FF-A9C5-3ADB9538F1DD}" destId="{03C178F5-956B-45CC-8B9B-0B5F250844D1}" srcOrd="1" destOrd="0" presId="urn:microsoft.com/office/officeart/2005/8/layout/orgChart1"/>
    <dgm:cxn modelId="{76F3C16C-B44A-4398-8F1D-2F2F1DE196C1}" type="presParOf" srcId="{05B8CDF5-907A-47FF-A9C5-3ADB9538F1DD}" destId="{ACF0D128-E001-43C1-B826-958FFAC032E0}" srcOrd="2" destOrd="0" presId="urn:microsoft.com/office/officeart/2005/8/layout/orgChart1"/>
    <dgm:cxn modelId="{EF20CEAF-4FEF-4BE7-87A5-5483C1CCAAB8}" type="presParOf" srcId="{1C32697F-3BDD-4622-A4B0-F6C57D241816}" destId="{3F5E2598-01BE-4C4B-8C24-FEC996D4E9D3}"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154C8496-079D-4CDB-90C5-A27CD6412254}" type="doc">
      <dgm:prSet loTypeId="urn:microsoft.com/office/officeart/2008/layout/PictureStrips" loCatId="list" qsTypeId="urn:microsoft.com/office/officeart/2005/8/quickstyle/simple1" qsCatId="simple" csTypeId="urn:microsoft.com/office/officeart/2005/8/colors/colorful1" csCatId="colorful" phldr="1"/>
      <dgm:spPr/>
      <dgm:t>
        <a:bodyPr/>
        <a:lstStyle/>
        <a:p>
          <a:endParaRPr lang="zh-TW" altLang="en-US"/>
        </a:p>
      </dgm:t>
    </dgm:pt>
    <dgm:pt modelId="{F9C0F260-0A8F-4DBC-AD5B-9771CF725607}">
      <dgm:prSet phldrT="[文字]" custT="1"/>
      <dgm:spPr/>
      <dgm:t>
        <a:bodyPr/>
        <a:lstStyle/>
        <a:p>
          <a:r>
            <a:rPr lang="zh-TW" altLang="en-US" sz="3600" dirty="0" smtClean="0">
              <a:latin typeface="微軟正黑體" panose="020B0604030504040204" pitchFamily="34" charset="-120"/>
              <a:ea typeface="微軟正黑體" panose="020B0604030504040204" pitchFamily="34" charset="-120"/>
            </a:rPr>
            <a:t>各元素的選取及組合</a:t>
          </a:r>
          <a:endParaRPr lang="zh-TW" altLang="en-US" sz="3600" dirty="0">
            <a:latin typeface="微軟正黑體" panose="020B0604030504040204" pitchFamily="34" charset="-120"/>
            <a:ea typeface="微軟正黑體" panose="020B0604030504040204" pitchFamily="34" charset="-120"/>
          </a:endParaRPr>
        </a:p>
      </dgm:t>
    </dgm:pt>
    <dgm:pt modelId="{8498E8FA-A152-412B-8B6A-4A3BFD053505}" type="parTrans" cxnId="{B5020ACE-0E1F-4C3A-958B-A0340A1FD435}">
      <dgm:prSet/>
      <dgm:spPr/>
      <dgm:t>
        <a:bodyPr/>
        <a:lstStyle/>
        <a:p>
          <a:endParaRPr lang="zh-TW" altLang="en-US"/>
        </a:p>
      </dgm:t>
    </dgm:pt>
    <dgm:pt modelId="{7C61DF30-6837-493C-9A0F-CD8DCBFBA401}" type="sibTrans" cxnId="{B5020ACE-0E1F-4C3A-958B-A0340A1FD435}">
      <dgm:prSet/>
      <dgm:spPr/>
      <dgm:t>
        <a:bodyPr/>
        <a:lstStyle/>
        <a:p>
          <a:endParaRPr lang="zh-TW" altLang="en-US"/>
        </a:p>
      </dgm:t>
    </dgm:pt>
    <dgm:pt modelId="{740DA0B1-A00A-42DB-90C5-2CF3EFE9D7CF}">
      <dgm:prSet phldrT="[文字]" custT="1"/>
      <dgm:spPr/>
      <dgm:t>
        <a:bodyPr/>
        <a:lstStyle/>
        <a:p>
          <a:r>
            <a:rPr lang="zh-TW" altLang="en-US" sz="3600" dirty="0" smtClean="0">
              <a:latin typeface="微軟正黑體" panose="020B0604030504040204" pitchFamily="34" charset="-120"/>
              <a:ea typeface="微軟正黑體" panose="020B0604030504040204" pitchFamily="34" charset="-120"/>
            </a:rPr>
            <a:t>跳脫框架</a:t>
          </a:r>
          <a:endParaRPr lang="zh-TW" altLang="en-US" sz="3600" dirty="0">
            <a:latin typeface="微軟正黑體" panose="020B0604030504040204" pitchFamily="34" charset="-120"/>
            <a:ea typeface="微軟正黑體" panose="020B0604030504040204" pitchFamily="34" charset="-120"/>
          </a:endParaRPr>
        </a:p>
      </dgm:t>
    </dgm:pt>
    <dgm:pt modelId="{68C04447-D5F4-46B4-BE8D-504101A357F0}" type="parTrans" cxnId="{252DD37F-E114-4A5F-A23A-C3FCDB8D1ADD}">
      <dgm:prSet/>
      <dgm:spPr/>
      <dgm:t>
        <a:bodyPr/>
        <a:lstStyle/>
        <a:p>
          <a:endParaRPr lang="zh-TW" altLang="en-US"/>
        </a:p>
      </dgm:t>
    </dgm:pt>
    <dgm:pt modelId="{200411CC-7AD9-46E0-B90B-EB8228BE3FA2}" type="sibTrans" cxnId="{252DD37F-E114-4A5F-A23A-C3FCDB8D1ADD}">
      <dgm:prSet/>
      <dgm:spPr/>
      <dgm:t>
        <a:bodyPr/>
        <a:lstStyle/>
        <a:p>
          <a:endParaRPr lang="zh-TW" altLang="en-US"/>
        </a:p>
      </dgm:t>
    </dgm:pt>
    <dgm:pt modelId="{B632EC35-E027-4735-94D7-1345BBEFE28A}">
      <dgm:prSet phldrT="[文字]" custT="1"/>
      <dgm:spPr/>
      <dgm:t>
        <a:bodyPr/>
        <a:lstStyle/>
        <a:p>
          <a:r>
            <a:rPr lang="zh-TW" altLang="en-US" sz="3600" dirty="0" smtClean="0">
              <a:latin typeface="微軟正黑體" panose="020B0604030504040204" pitchFamily="34" charset="-120"/>
              <a:ea typeface="微軟正黑體" panose="020B0604030504040204" pitchFamily="34" charset="-120"/>
            </a:rPr>
            <a:t>引起注意</a:t>
          </a:r>
          <a:endParaRPr lang="zh-TW" altLang="en-US" sz="3600" dirty="0">
            <a:latin typeface="微軟正黑體" panose="020B0604030504040204" pitchFamily="34" charset="-120"/>
            <a:ea typeface="微軟正黑體" panose="020B0604030504040204" pitchFamily="34" charset="-120"/>
          </a:endParaRPr>
        </a:p>
      </dgm:t>
    </dgm:pt>
    <dgm:pt modelId="{841238FD-CC56-4A45-B1FA-C6F6B7F2A15A}" type="parTrans" cxnId="{4918CE29-1F0E-4AD4-8E47-699ACBE340AD}">
      <dgm:prSet/>
      <dgm:spPr/>
      <dgm:t>
        <a:bodyPr/>
        <a:lstStyle/>
        <a:p>
          <a:endParaRPr lang="zh-TW" altLang="en-US"/>
        </a:p>
      </dgm:t>
    </dgm:pt>
    <dgm:pt modelId="{CB7E1959-F50D-454F-8F4D-093937CDB60B}" type="sibTrans" cxnId="{4918CE29-1F0E-4AD4-8E47-699ACBE340AD}">
      <dgm:prSet/>
      <dgm:spPr/>
      <dgm:t>
        <a:bodyPr/>
        <a:lstStyle/>
        <a:p>
          <a:endParaRPr lang="zh-TW" altLang="en-US"/>
        </a:p>
      </dgm:t>
    </dgm:pt>
    <dgm:pt modelId="{C71F5264-B6E1-4CE2-A853-074D31F28840}">
      <dgm:prSet phldrT="[文字]" custT="1"/>
      <dgm:spPr/>
      <dgm:t>
        <a:bodyPr/>
        <a:lstStyle/>
        <a:p>
          <a:r>
            <a:rPr lang="zh-TW" altLang="en-US" sz="3600" dirty="0" smtClean="0">
              <a:latin typeface="微軟正黑體" panose="020B0604030504040204" pitchFamily="34" charset="-120"/>
              <a:ea typeface="微軟正黑體" panose="020B0604030504040204" pitchFamily="34" charset="-120"/>
            </a:rPr>
            <a:t>融入新議題、新趨勢</a:t>
          </a:r>
          <a:endParaRPr lang="zh-TW" altLang="en-US" sz="3600" dirty="0">
            <a:latin typeface="微軟正黑體" panose="020B0604030504040204" pitchFamily="34" charset="-120"/>
            <a:ea typeface="微軟正黑體" panose="020B0604030504040204" pitchFamily="34" charset="-120"/>
          </a:endParaRPr>
        </a:p>
      </dgm:t>
    </dgm:pt>
    <dgm:pt modelId="{EB5D519E-D324-49EE-A106-0879DD1B030F}" type="parTrans" cxnId="{D4864B6C-B52D-4D08-BB01-F9A26A5DED28}">
      <dgm:prSet/>
      <dgm:spPr/>
      <dgm:t>
        <a:bodyPr/>
        <a:lstStyle/>
        <a:p>
          <a:endParaRPr lang="zh-TW" altLang="en-US"/>
        </a:p>
      </dgm:t>
    </dgm:pt>
    <dgm:pt modelId="{738B391C-70E3-42AA-8A71-FE03A7F04EEE}" type="sibTrans" cxnId="{D4864B6C-B52D-4D08-BB01-F9A26A5DED28}">
      <dgm:prSet/>
      <dgm:spPr/>
      <dgm:t>
        <a:bodyPr/>
        <a:lstStyle/>
        <a:p>
          <a:endParaRPr lang="zh-TW" altLang="en-US"/>
        </a:p>
      </dgm:t>
    </dgm:pt>
    <dgm:pt modelId="{0BC4CE65-6249-45C8-B7B2-E23E7D78BB78}" type="pres">
      <dgm:prSet presAssocID="{154C8496-079D-4CDB-90C5-A27CD6412254}" presName="Name0" presStyleCnt="0">
        <dgm:presLayoutVars>
          <dgm:dir/>
          <dgm:resizeHandles val="exact"/>
        </dgm:presLayoutVars>
      </dgm:prSet>
      <dgm:spPr/>
      <dgm:t>
        <a:bodyPr/>
        <a:lstStyle/>
        <a:p>
          <a:endParaRPr lang="zh-TW" altLang="en-US"/>
        </a:p>
      </dgm:t>
    </dgm:pt>
    <dgm:pt modelId="{B1FC0DCA-BB08-4E4C-8D05-FF009642B3C6}" type="pres">
      <dgm:prSet presAssocID="{F9C0F260-0A8F-4DBC-AD5B-9771CF725607}" presName="composite" presStyleCnt="0"/>
      <dgm:spPr/>
      <dgm:t>
        <a:bodyPr/>
        <a:lstStyle/>
        <a:p>
          <a:endParaRPr lang="zh-TW" altLang="en-US"/>
        </a:p>
      </dgm:t>
    </dgm:pt>
    <dgm:pt modelId="{94C9A02C-C0DE-46F6-83B4-326B4AE62951}" type="pres">
      <dgm:prSet presAssocID="{F9C0F260-0A8F-4DBC-AD5B-9771CF725607}" presName="rect1" presStyleLbl="trAlignAcc1" presStyleIdx="0" presStyleCnt="4">
        <dgm:presLayoutVars>
          <dgm:bulletEnabled val="1"/>
        </dgm:presLayoutVars>
      </dgm:prSet>
      <dgm:spPr/>
      <dgm:t>
        <a:bodyPr/>
        <a:lstStyle/>
        <a:p>
          <a:endParaRPr lang="zh-TW" altLang="en-US"/>
        </a:p>
      </dgm:t>
    </dgm:pt>
    <dgm:pt modelId="{3497C505-C98F-4E68-A66D-241EB83EC173}" type="pres">
      <dgm:prSet presAssocID="{F9C0F260-0A8F-4DBC-AD5B-9771CF725607}" presName="rect2" presStyleLbl="fgImgPlace1" presStyleIdx="0" presStyleCnt="4"/>
      <dgm:spPr/>
      <dgm:t>
        <a:bodyPr/>
        <a:lstStyle/>
        <a:p>
          <a:endParaRPr lang="zh-TW" altLang="en-US"/>
        </a:p>
      </dgm:t>
    </dgm:pt>
    <dgm:pt modelId="{C99548F0-D6E2-42B3-9517-11AC6437F2E9}" type="pres">
      <dgm:prSet presAssocID="{7C61DF30-6837-493C-9A0F-CD8DCBFBA401}" presName="sibTrans" presStyleCnt="0"/>
      <dgm:spPr/>
      <dgm:t>
        <a:bodyPr/>
        <a:lstStyle/>
        <a:p>
          <a:endParaRPr lang="zh-TW" altLang="en-US"/>
        </a:p>
      </dgm:t>
    </dgm:pt>
    <dgm:pt modelId="{C38D2D58-A366-4665-B865-D3EB32F751B1}" type="pres">
      <dgm:prSet presAssocID="{C71F5264-B6E1-4CE2-A853-074D31F28840}" presName="composite" presStyleCnt="0"/>
      <dgm:spPr/>
      <dgm:t>
        <a:bodyPr/>
        <a:lstStyle/>
        <a:p>
          <a:endParaRPr lang="zh-TW" altLang="en-US"/>
        </a:p>
      </dgm:t>
    </dgm:pt>
    <dgm:pt modelId="{1BF97786-131E-48B9-BC9F-DE4EEBE96A4E}" type="pres">
      <dgm:prSet presAssocID="{C71F5264-B6E1-4CE2-A853-074D31F28840}" presName="rect1" presStyleLbl="trAlignAcc1" presStyleIdx="1" presStyleCnt="4">
        <dgm:presLayoutVars>
          <dgm:bulletEnabled val="1"/>
        </dgm:presLayoutVars>
      </dgm:prSet>
      <dgm:spPr/>
      <dgm:t>
        <a:bodyPr/>
        <a:lstStyle/>
        <a:p>
          <a:endParaRPr lang="zh-TW" altLang="en-US"/>
        </a:p>
      </dgm:t>
    </dgm:pt>
    <dgm:pt modelId="{4C123D67-A2BB-41E1-B4D1-07982F9800DC}" type="pres">
      <dgm:prSet presAssocID="{C71F5264-B6E1-4CE2-A853-074D31F28840}" presName="rect2" presStyleLbl="fgImgPlace1" presStyleIdx="1" presStyleCnt="4"/>
      <dgm:spPr/>
      <dgm:t>
        <a:bodyPr/>
        <a:lstStyle/>
        <a:p>
          <a:endParaRPr lang="zh-TW" altLang="en-US"/>
        </a:p>
      </dgm:t>
    </dgm:pt>
    <dgm:pt modelId="{E24FB7F7-B5D1-4125-81CE-344BA63B328E}" type="pres">
      <dgm:prSet presAssocID="{738B391C-70E3-42AA-8A71-FE03A7F04EEE}" presName="sibTrans" presStyleCnt="0"/>
      <dgm:spPr/>
      <dgm:t>
        <a:bodyPr/>
        <a:lstStyle/>
        <a:p>
          <a:endParaRPr lang="zh-TW" altLang="en-US"/>
        </a:p>
      </dgm:t>
    </dgm:pt>
    <dgm:pt modelId="{A7697389-0730-42BD-96DF-EBCC57C2B5A3}" type="pres">
      <dgm:prSet presAssocID="{740DA0B1-A00A-42DB-90C5-2CF3EFE9D7CF}" presName="composite" presStyleCnt="0"/>
      <dgm:spPr/>
      <dgm:t>
        <a:bodyPr/>
        <a:lstStyle/>
        <a:p>
          <a:endParaRPr lang="zh-TW" altLang="en-US"/>
        </a:p>
      </dgm:t>
    </dgm:pt>
    <dgm:pt modelId="{1A0FEEDE-A496-4316-BE87-8204E89997A1}" type="pres">
      <dgm:prSet presAssocID="{740DA0B1-A00A-42DB-90C5-2CF3EFE9D7CF}" presName="rect1" presStyleLbl="trAlignAcc1" presStyleIdx="2" presStyleCnt="4">
        <dgm:presLayoutVars>
          <dgm:bulletEnabled val="1"/>
        </dgm:presLayoutVars>
      </dgm:prSet>
      <dgm:spPr/>
      <dgm:t>
        <a:bodyPr/>
        <a:lstStyle/>
        <a:p>
          <a:endParaRPr lang="zh-TW" altLang="en-US"/>
        </a:p>
      </dgm:t>
    </dgm:pt>
    <dgm:pt modelId="{5821A658-7D4E-4587-BF2F-119536B80F69}" type="pres">
      <dgm:prSet presAssocID="{740DA0B1-A00A-42DB-90C5-2CF3EFE9D7CF}" presName="rect2" presStyleLbl="fgImgPlace1" presStyleIdx="2" presStyleCnt="4"/>
      <dgm:spPr/>
      <dgm:t>
        <a:bodyPr/>
        <a:lstStyle/>
        <a:p>
          <a:endParaRPr lang="zh-TW" altLang="en-US"/>
        </a:p>
      </dgm:t>
    </dgm:pt>
    <dgm:pt modelId="{FCE831DB-3D56-4683-966F-C5C6B4268141}" type="pres">
      <dgm:prSet presAssocID="{200411CC-7AD9-46E0-B90B-EB8228BE3FA2}" presName="sibTrans" presStyleCnt="0"/>
      <dgm:spPr/>
      <dgm:t>
        <a:bodyPr/>
        <a:lstStyle/>
        <a:p>
          <a:endParaRPr lang="zh-TW" altLang="en-US"/>
        </a:p>
      </dgm:t>
    </dgm:pt>
    <dgm:pt modelId="{68782001-50D1-4161-A929-81731045AC81}" type="pres">
      <dgm:prSet presAssocID="{B632EC35-E027-4735-94D7-1345BBEFE28A}" presName="composite" presStyleCnt="0"/>
      <dgm:spPr/>
      <dgm:t>
        <a:bodyPr/>
        <a:lstStyle/>
        <a:p>
          <a:endParaRPr lang="zh-TW" altLang="en-US"/>
        </a:p>
      </dgm:t>
    </dgm:pt>
    <dgm:pt modelId="{A56B4843-AFA2-4D80-9A43-ADC3BB69F386}" type="pres">
      <dgm:prSet presAssocID="{B632EC35-E027-4735-94D7-1345BBEFE28A}" presName="rect1" presStyleLbl="trAlignAcc1" presStyleIdx="3" presStyleCnt="4">
        <dgm:presLayoutVars>
          <dgm:bulletEnabled val="1"/>
        </dgm:presLayoutVars>
      </dgm:prSet>
      <dgm:spPr/>
      <dgm:t>
        <a:bodyPr/>
        <a:lstStyle/>
        <a:p>
          <a:endParaRPr lang="zh-TW" altLang="en-US"/>
        </a:p>
      </dgm:t>
    </dgm:pt>
    <dgm:pt modelId="{93CE9C2C-4B9A-4F8A-AA8A-AE57DF682740}" type="pres">
      <dgm:prSet presAssocID="{B632EC35-E027-4735-94D7-1345BBEFE28A}" presName="rect2" presStyleLbl="fgImgPlace1" presStyleIdx="3" presStyleCnt="4"/>
      <dgm:spPr/>
      <dgm:t>
        <a:bodyPr/>
        <a:lstStyle/>
        <a:p>
          <a:endParaRPr lang="zh-TW" altLang="en-US"/>
        </a:p>
      </dgm:t>
    </dgm:pt>
  </dgm:ptLst>
  <dgm:cxnLst>
    <dgm:cxn modelId="{4918CE29-1F0E-4AD4-8E47-699ACBE340AD}" srcId="{154C8496-079D-4CDB-90C5-A27CD6412254}" destId="{B632EC35-E027-4735-94D7-1345BBEFE28A}" srcOrd="3" destOrd="0" parTransId="{841238FD-CC56-4A45-B1FA-C6F6B7F2A15A}" sibTransId="{CB7E1959-F50D-454F-8F4D-093937CDB60B}"/>
    <dgm:cxn modelId="{D4864B6C-B52D-4D08-BB01-F9A26A5DED28}" srcId="{154C8496-079D-4CDB-90C5-A27CD6412254}" destId="{C71F5264-B6E1-4CE2-A853-074D31F28840}" srcOrd="1" destOrd="0" parTransId="{EB5D519E-D324-49EE-A106-0879DD1B030F}" sibTransId="{738B391C-70E3-42AA-8A71-FE03A7F04EEE}"/>
    <dgm:cxn modelId="{293F9E15-4637-4FA5-B5F0-D4CD29F930BB}" type="presOf" srcId="{154C8496-079D-4CDB-90C5-A27CD6412254}" destId="{0BC4CE65-6249-45C8-B7B2-E23E7D78BB78}" srcOrd="0" destOrd="0" presId="urn:microsoft.com/office/officeart/2008/layout/PictureStrips"/>
    <dgm:cxn modelId="{252DD37F-E114-4A5F-A23A-C3FCDB8D1ADD}" srcId="{154C8496-079D-4CDB-90C5-A27CD6412254}" destId="{740DA0B1-A00A-42DB-90C5-2CF3EFE9D7CF}" srcOrd="2" destOrd="0" parTransId="{68C04447-D5F4-46B4-BE8D-504101A357F0}" sibTransId="{200411CC-7AD9-46E0-B90B-EB8228BE3FA2}"/>
    <dgm:cxn modelId="{4C4CD9C6-84FE-48C4-AA5C-5DE56F1E0518}" type="presOf" srcId="{F9C0F260-0A8F-4DBC-AD5B-9771CF725607}" destId="{94C9A02C-C0DE-46F6-83B4-326B4AE62951}" srcOrd="0" destOrd="0" presId="urn:microsoft.com/office/officeart/2008/layout/PictureStrips"/>
    <dgm:cxn modelId="{8792FA9F-273A-4B82-9816-F46B6546CA25}" type="presOf" srcId="{740DA0B1-A00A-42DB-90C5-2CF3EFE9D7CF}" destId="{1A0FEEDE-A496-4316-BE87-8204E89997A1}" srcOrd="0" destOrd="0" presId="urn:microsoft.com/office/officeart/2008/layout/PictureStrips"/>
    <dgm:cxn modelId="{C0DE5068-3092-4D52-900F-808F0F8334CC}" type="presOf" srcId="{C71F5264-B6E1-4CE2-A853-074D31F28840}" destId="{1BF97786-131E-48B9-BC9F-DE4EEBE96A4E}" srcOrd="0" destOrd="0" presId="urn:microsoft.com/office/officeart/2008/layout/PictureStrips"/>
    <dgm:cxn modelId="{D17E3CF9-EFD1-4493-A78E-16F13CA9C9EA}" type="presOf" srcId="{B632EC35-E027-4735-94D7-1345BBEFE28A}" destId="{A56B4843-AFA2-4D80-9A43-ADC3BB69F386}" srcOrd="0" destOrd="0" presId="urn:microsoft.com/office/officeart/2008/layout/PictureStrips"/>
    <dgm:cxn modelId="{B5020ACE-0E1F-4C3A-958B-A0340A1FD435}" srcId="{154C8496-079D-4CDB-90C5-A27CD6412254}" destId="{F9C0F260-0A8F-4DBC-AD5B-9771CF725607}" srcOrd="0" destOrd="0" parTransId="{8498E8FA-A152-412B-8B6A-4A3BFD053505}" sibTransId="{7C61DF30-6837-493C-9A0F-CD8DCBFBA401}"/>
    <dgm:cxn modelId="{8BAF8D2D-64AD-408B-9692-1EFCB7F9CB82}" type="presParOf" srcId="{0BC4CE65-6249-45C8-B7B2-E23E7D78BB78}" destId="{B1FC0DCA-BB08-4E4C-8D05-FF009642B3C6}" srcOrd="0" destOrd="0" presId="urn:microsoft.com/office/officeart/2008/layout/PictureStrips"/>
    <dgm:cxn modelId="{BE799DA7-A4B7-4D1E-BB65-67B8A7558FDB}" type="presParOf" srcId="{B1FC0DCA-BB08-4E4C-8D05-FF009642B3C6}" destId="{94C9A02C-C0DE-46F6-83B4-326B4AE62951}" srcOrd="0" destOrd="0" presId="urn:microsoft.com/office/officeart/2008/layout/PictureStrips"/>
    <dgm:cxn modelId="{BE340CEE-7FE6-4871-85D1-2BAAB2947748}" type="presParOf" srcId="{B1FC0DCA-BB08-4E4C-8D05-FF009642B3C6}" destId="{3497C505-C98F-4E68-A66D-241EB83EC173}" srcOrd="1" destOrd="0" presId="urn:microsoft.com/office/officeart/2008/layout/PictureStrips"/>
    <dgm:cxn modelId="{943D6157-F69E-4906-BC8B-7A197D86AF9A}" type="presParOf" srcId="{0BC4CE65-6249-45C8-B7B2-E23E7D78BB78}" destId="{C99548F0-D6E2-42B3-9517-11AC6437F2E9}" srcOrd="1" destOrd="0" presId="urn:microsoft.com/office/officeart/2008/layout/PictureStrips"/>
    <dgm:cxn modelId="{4FEAD0DA-8DB8-4E95-8E0E-7DE68BBDE9BF}" type="presParOf" srcId="{0BC4CE65-6249-45C8-B7B2-E23E7D78BB78}" destId="{C38D2D58-A366-4665-B865-D3EB32F751B1}" srcOrd="2" destOrd="0" presId="urn:microsoft.com/office/officeart/2008/layout/PictureStrips"/>
    <dgm:cxn modelId="{C24D4228-9455-4CD5-9AB7-888259DBEC01}" type="presParOf" srcId="{C38D2D58-A366-4665-B865-D3EB32F751B1}" destId="{1BF97786-131E-48B9-BC9F-DE4EEBE96A4E}" srcOrd="0" destOrd="0" presId="urn:microsoft.com/office/officeart/2008/layout/PictureStrips"/>
    <dgm:cxn modelId="{0137B1D0-7977-47B8-A844-5908043B6915}" type="presParOf" srcId="{C38D2D58-A366-4665-B865-D3EB32F751B1}" destId="{4C123D67-A2BB-41E1-B4D1-07982F9800DC}" srcOrd="1" destOrd="0" presId="urn:microsoft.com/office/officeart/2008/layout/PictureStrips"/>
    <dgm:cxn modelId="{D33D9D2A-E9F1-4BC2-B6F1-73B9E7FFCBB2}" type="presParOf" srcId="{0BC4CE65-6249-45C8-B7B2-E23E7D78BB78}" destId="{E24FB7F7-B5D1-4125-81CE-344BA63B328E}" srcOrd="3" destOrd="0" presId="urn:microsoft.com/office/officeart/2008/layout/PictureStrips"/>
    <dgm:cxn modelId="{C2FFAC57-B58F-45E9-A443-6FC1757CB07E}" type="presParOf" srcId="{0BC4CE65-6249-45C8-B7B2-E23E7D78BB78}" destId="{A7697389-0730-42BD-96DF-EBCC57C2B5A3}" srcOrd="4" destOrd="0" presId="urn:microsoft.com/office/officeart/2008/layout/PictureStrips"/>
    <dgm:cxn modelId="{A2FA9DEC-2D59-4F14-B37F-323C7B0B16FA}" type="presParOf" srcId="{A7697389-0730-42BD-96DF-EBCC57C2B5A3}" destId="{1A0FEEDE-A496-4316-BE87-8204E89997A1}" srcOrd="0" destOrd="0" presId="urn:microsoft.com/office/officeart/2008/layout/PictureStrips"/>
    <dgm:cxn modelId="{2A00B8D0-0D35-4EF6-A208-C66BEE6DC5FC}" type="presParOf" srcId="{A7697389-0730-42BD-96DF-EBCC57C2B5A3}" destId="{5821A658-7D4E-4587-BF2F-119536B80F69}" srcOrd="1" destOrd="0" presId="urn:microsoft.com/office/officeart/2008/layout/PictureStrips"/>
    <dgm:cxn modelId="{EBE35076-48EF-4C1C-A08C-2F6297650F81}" type="presParOf" srcId="{0BC4CE65-6249-45C8-B7B2-E23E7D78BB78}" destId="{FCE831DB-3D56-4683-966F-C5C6B4268141}" srcOrd="5" destOrd="0" presId="urn:microsoft.com/office/officeart/2008/layout/PictureStrips"/>
    <dgm:cxn modelId="{3770F7D4-BE9E-45EA-89D1-94178E199294}" type="presParOf" srcId="{0BC4CE65-6249-45C8-B7B2-E23E7D78BB78}" destId="{68782001-50D1-4161-A929-81731045AC81}" srcOrd="6" destOrd="0" presId="urn:microsoft.com/office/officeart/2008/layout/PictureStrips"/>
    <dgm:cxn modelId="{7938A9BF-2B8A-4964-820D-07CF34364BE9}" type="presParOf" srcId="{68782001-50D1-4161-A929-81731045AC81}" destId="{A56B4843-AFA2-4D80-9A43-ADC3BB69F386}" srcOrd="0" destOrd="0" presId="urn:microsoft.com/office/officeart/2008/layout/PictureStrips"/>
    <dgm:cxn modelId="{692E72DC-938A-456D-87AB-6B53ACF9EBEE}" type="presParOf" srcId="{68782001-50D1-4161-A929-81731045AC81}" destId="{93CE9C2C-4B9A-4F8A-AA8A-AE57DF682740}" srcOrd="1" destOrd="0" presId="urn:microsoft.com/office/officeart/2008/layout/PictureStrips"/>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8.xml><?xml version="1.0" encoding="utf-8"?>
<dgm:dataModel xmlns:dgm="http://schemas.openxmlformats.org/drawingml/2006/diagram" xmlns:a="http://schemas.openxmlformats.org/drawingml/2006/main">
  <dgm:ptLst>
    <dgm:pt modelId="{8813C147-9025-4FF3-AEC9-F1CCF2924303}" type="doc">
      <dgm:prSet loTypeId="urn:microsoft.com/office/officeart/2008/layout/VerticalCircleList" loCatId="list" qsTypeId="urn:microsoft.com/office/officeart/2005/8/quickstyle/simple1" qsCatId="simple" csTypeId="urn:microsoft.com/office/officeart/2005/8/colors/colorful2" csCatId="colorful" phldr="1"/>
      <dgm:spPr/>
      <dgm:t>
        <a:bodyPr/>
        <a:lstStyle/>
        <a:p>
          <a:endParaRPr lang="zh-TW" altLang="en-US"/>
        </a:p>
      </dgm:t>
    </dgm:pt>
    <dgm:pt modelId="{BC9046FC-08D3-42F1-923A-50911CB0364C}">
      <dgm:prSet custT="1"/>
      <dgm:spPr/>
      <dgm:t>
        <a:bodyPr/>
        <a:lstStyle/>
        <a:p>
          <a:r>
            <a:rPr lang="zh-TW" altLang="en-US" sz="4000" dirty="0" smtClean="0">
              <a:latin typeface="微軟正黑體" panose="020B0604030504040204" pitchFamily="34" charset="-120"/>
              <a:ea typeface="微軟正黑體" panose="020B0604030504040204" pitchFamily="34" charset="-120"/>
            </a:rPr>
            <a:t>如何讓自己的計畫通過</a:t>
          </a:r>
          <a:r>
            <a:rPr lang="en-US" altLang="en-US" sz="4000" dirty="0" smtClean="0">
              <a:latin typeface="微軟正黑體" panose="020B0604030504040204" pitchFamily="34" charset="-120"/>
              <a:ea typeface="微軟正黑體" panose="020B0604030504040204" pitchFamily="34" charset="-120"/>
            </a:rPr>
            <a:t>?</a:t>
          </a:r>
          <a:endParaRPr lang="zh-TW" altLang="en-US" sz="4000" dirty="0">
            <a:latin typeface="微軟正黑體" panose="020B0604030504040204" pitchFamily="34" charset="-120"/>
            <a:ea typeface="微軟正黑體" panose="020B0604030504040204" pitchFamily="34" charset="-120"/>
          </a:endParaRPr>
        </a:p>
      </dgm:t>
    </dgm:pt>
    <dgm:pt modelId="{DCAA1271-A557-4CB2-9B8D-ABE738851407}" type="parTrans" cxnId="{B3DF44FA-6CF7-4256-9C5D-A7A3EC9E600D}">
      <dgm:prSet/>
      <dgm:spPr/>
      <dgm:t>
        <a:bodyPr/>
        <a:lstStyle/>
        <a:p>
          <a:endParaRPr lang="zh-TW" altLang="en-US"/>
        </a:p>
      </dgm:t>
    </dgm:pt>
    <dgm:pt modelId="{9B199232-82F1-4026-89FA-E4E560B0EB6B}" type="sibTrans" cxnId="{B3DF44FA-6CF7-4256-9C5D-A7A3EC9E600D}">
      <dgm:prSet/>
      <dgm:spPr/>
      <dgm:t>
        <a:bodyPr/>
        <a:lstStyle/>
        <a:p>
          <a:endParaRPr lang="zh-TW" altLang="en-US"/>
        </a:p>
      </dgm:t>
    </dgm:pt>
    <dgm:pt modelId="{34283B77-1647-42ED-B4CE-DAEBE3661628}" type="pres">
      <dgm:prSet presAssocID="{8813C147-9025-4FF3-AEC9-F1CCF2924303}" presName="Name0" presStyleCnt="0">
        <dgm:presLayoutVars>
          <dgm:dir/>
        </dgm:presLayoutVars>
      </dgm:prSet>
      <dgm:spPr/>
      <dgm:t>
        <a:bodyPr/>
        <a:lstStyle/>
        <a:p>
          <a:endParaRPr lang="zh-TW" altLang="en-US"/>
        </a:p>
      </dgm:t>
    </dgm:pt>
    <dgm:pt modelId="{320CB3BD-8557-4CFF-A685-D5431195836C}" type="pres">
      <dgm:prSet presAssocID="{BC9046FC-08D3-42F1-923A-50911CB0364C}" presName="noChildren" presStyleCnt="0"/>
      <dgm:spPr/>
    </dgm:pt>
    <dgm:pt modelId="{51E5C631-3A42-4CB1-9997-5937D560F47E}" type="pres">
      <dgm:prSet presAssocID="{BC9046FC-08D3-42F1-923A-50911CB0364C}" presName="gap" presStyleCnt="0"/>
      <dgm:spPr/>
    </dgm:pt>
    <dgm:pt modelId="{584DCCF7-00F8-40B4-BEEB-875C9BDFAB9C}" type="pres">
      <dgm:prSet presAssocID="{BC9046FC-08D3-42F1-923A-50911CB0364C}" presName="medCircle2" presStyleLbl="vennNode1" presStyleIdx="0" presStyleCnt="1"/>
      <dgm:spPr/>
    </dgm:pt>
    <dgm:pt modelId="{78EF19FC-388E-45DC-AB76-3F73B9777688}" type="pres">
      <dgm:prSet presAssocID="{BC9046FC-08D3-42F1-923A-50911CB0364C}" presName="txLvlOnly1" presStyleLbl="revTx" presStyleIdx="0" presStyleCnt="1" custScaleX="88401"/>
      <dgm:spPr/>
      <dgm:t>
        <a:bodyPr/>
        <a:lstStyle/>
        <a:p>
          <a:endParaRPr lang="zh-TW" altLang="en-US"/>
        </a:p>
      </dgm:t>
    </dgm:pt>
  </dgm:ptLst>
  <dgm:cxnLst>
    <dgm:cxn modelId="{74EE7225-5784-48EC-B8C6-0B3ADF56E37E}" type="presOf" srcId="{BC9046FC-08D3-42F1-923A-50911CB0364C}" destId="{78EF19FC-388E-45DC-AB76-3F73B9777688}" srcOrd="0" destOrd="0" presId="urn:microsoft.com/office/officeart/2008/layout/VerticalCircleList"/>
    <dgm:cxn modelId="{AD60432A-FB6D-44B4-9AE6-31E7AFBC44BE}" type="presOf" srcId="{8813C147-9025-4FF3-AEC9-F1CCF2924303}" destId="{34283B77-1647-42ED-B4CE-DAEBE3661628}" srcOrd="0" destOrd="0" presId="urn:microsoft.com/office/officeart/2008/layout/VerticalCircleList"/>
    <dgm:cxn modelId="{B3DF44FA-6CF7-4256-9C5D-A7A3EC9E600D}" srcId="{8813C147-9025-4FF3-AEC9-F1CCF2924303}" destId="{BC9046FC-08D3-42F1-923A-50911CB0364C}" srcOrd="0" destOrd="0" parTransId="{DCAA1271-A557-4CB2-9B8D-ABE738851407}" sibTransId="{9B199232-82F1-4026-89FA-E4E560B0EB6B}"/>
    <dgm:cxn modelId="{F651EBB8-312F-4221-B664-F2B7BE27C03A}" type="presParOf" srcId="{34283B77-1647-42ED-B4CE-DAEBE3661628}" destId="{320CB3BD-8557-4CFF-A685-D5431195836C}" srcOrd="0" destOrd="0" presId="urn:microsoft.com/office/officeart/2008/layout/VerticalCircleList"/>
    <dgm:cxn modelId="{E9DD5F1E-9832-4373-B039-1F012A243014}" type="presParOf" srcId="{320CB3BD-8557-4CFF-A685-D5431195836C}" destId="{51E5C631-3A42-4CB1-9997-5937D560F47E}" srcOrd="0" destOrd="0" presId="urn:microsoft.com/office/officeart/2008/layout/VerticalCircleList"/>
    <dgm:cxn modelId="{16089D4F-5FA1-48E5-9B59-DAD1114EF574}" type="presParOf" srcId="{320CB3BD-8557-4CFF-A685-D5431195836C}" destId="{584DCCF7-00F8-40B4-BEEB-875C9BDFAB9C}" srcOrd="1" destOrd="0" presId="urn:microsoft.com/office/officeart/2008/layout/VerticalCircleList"/>
    <dgm:cxn modelId="{659EC3E3-D4CE-49CC-8A71-B59C43FB77ED}" type="presParOf" srcId="{320CB3BD-8557-4CFF-A685-D5431195836C}" destId="{78EF19FC-388E-45DC-AB76-3F73B9777688}" srcOrd="2" destOrd="0" presId="urn:microsoft.com/office/officeart/2008/layout/Vertical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AB8AAE4A-5022-4B62-B394-F524B170EBB1}" type="doc">
      <dgm:prSet loTypeId="urn:microsoft.com/office/officeart/2005/8/layout/vList5" loCatId="list" qsTypeId="urn:microsoft.com/office/officeart/2005/8/quickstyle/simple1" qsCatId="simple" csTypeId="urn:microsoft.com/office/officeart/2005/8/colors/colorful1" csCatId="colorful" phldr="1"/>
      <dgm:spPr/>
      <dgm:t>
        <a:bodyPr/>
        <a:lstStyle/>
        <a:p>
          <a:endParaRPr lang="zh-TW" altLang="en-US"/>
        </a:p>
      </dgm:t>
    </dgm:pt>
    <dgm:pt modelId="{16EDA595-6F5C-4302-8038-E53824CF6ADF}">
      <dgm:prSet phldrT="[文字]" custT="1"/>
      <dgm:spPr>
        <a:solidFill>
          <a:schemeClr val="accent2">
            <a:lumMod val="75000"/>
          </a:schemeClr>
        </a:solidFill>
      </dgm:spPr>
      <dgm:t>
        <a:bodyPr/>
        <a:lstStyle/>
        <a:p>
          <a:r>
            <a:rPr lang="zh-TW" altLang="en-US" sz="4000" dirty="0" smtClean="0">
              <a:latin typeface="微軟正黑體" panose="020B0604030504040204" pitchFamily="34" charset="-120"/>
              <a:ea typeface="微軟正黑體" panose="020B0604030504040204" pitchFamily="34" charset="-120"/>
            </a:rPr>
            <a:t>改變教學現場</a:t>
          </a:r>
          <a:endParaRPr lang="zh-TW" altLang="en-US" sz="4000" dirty="0">
            <a:latin typeface="微軟正黑體" panose="020B0604030504040204" pitchFamily="34" charset="-120"/>
            <a:ea typeface="微軟正黑體" panose="020B0604030504040204" pitchFamily="34" charset="-120"/>
          </a:endParaRPr>
        </a:p>
      </dgm:t>
    </dgm:pt>
    <dgm:pt modelId="{A8D2DE88-E165-4E31-961B-CDA140E0631B}" type="parTrans" cxnId="{FD016C02-8A60-40F3-95A3-0C5C53A7718F}">
      <dgm:prSet/>
      <dgm:spPr/>
      <dgm:t>
        <a:bodyPr/>
        <a:lstStyle/>
        <a:p>
          <a:endParaRPr lang="zh-TW" altLang="en-US"/>
        </a:p>
      </dgm:t>
    </dgm:pt>
    <dgm:pt modelId="{BE03DE34-CB18-4644-9B58-A88B1E4CCE50}" type="sibTrans" cxnId="{FD016C02-8A60-40F3-95A3-0C5C53A7718F}">
      <dgm:prSet/>
      <dgm:spPr/>
      <dgm:t>
        <a:bodyPr/>
        <a:lstStyle/>
        <a:p>
          <a:endParaRPr lang="zh-TW" altLang="en-US"/>
        </a:p>
      </dgm:t>
    </dgm:pt>
    <dgm:pt modelId="{6A7C174B-3AB1-46F7-AAC3-2FC8C464556F}">
      <dgm:prSet custT="1"/>
      <dgm:spPr/>
      <dgm:t>
        <a:bodyPr/>
        <a:lstStyle/>
        <a:p>
          <a:r>
            <a:rPr lang="zh-TW" altLang="en-US" sz="2400" dirty="0" smtClean="0">
              <a:latin typeface="微軟正黑體" panose="020B0604030504040204" pitchFamily="34" charset="-120"/>
              <a:ea typeface="微軟正黑體" panose="020B0604030504040204" pitchFamily="34" charset="-120"/>
            </a:rPr>
            <a:t>明確的問題意識</a:t>
          </a:r>
          <a:endParaRPr lang="en-US" altLang="zh-TW" sz="2400" dirty="0">
            <a:latin typeface="微軟正黑體" panose="020B0604030504040204" pitchFamily="34" charset="-120"/>
            <a:ea typeface="微軟正黑體" panose="020B0604030504040204" pitchFamily="34" charset="-120"/>
          </a:endParaRPr>
        </a:p>
      </dgm:t>
    </dgm:pt>
    <dgm:pt modelId="{117E4779-FCAF-4882-A22B-4A5CD5D79E04}" type="parTrans" cxnId="{0A663A71-EBF0-4ED9-AA13-976D5FC81A46}">
      <dgm:prSet/>
      <dgm:spPr/>
      <dgm:t>
        <a:bodyPr/>
        <a:lstStyle/>
        <a:p>
          <a:endParaRPr lang="zh-TW" altLang="en-US"/>
        </a:p>
      </dgm:t>
    </dgm:pt>
    <dgm:pt modelId="{BCC5402E-7CDF-471D-A15B-DDE04D18EE0B}" type="sibTrans" cxnId="{0A663A71-EBF0-4ED9-AA13-976D5FC81A46}">
      <dgm:prSet/>
      <dgm:spPr/>
      <dgm:t>
        <a:bodyPr/>
        <a:lstStyle/>
        <a:p>
          <a:endParaRPr lang="zh-TW" altLang="en-US"/>
        </a:p>
      </dgm:t>
    </dgm:pt>
    <dgm:pt modelId="{63B41670-9D59-4F9F-8B5F-C125B6FAB09F}">
      <dgm:prSet custT="1"/>
      <dgm:spPr/>
      <dgm:t>
        <a:bodyPr/>
        <a:lstStyle/>
        <a:p>
          <a:r>
            <a:rPr lang="zh-TW" altLang="en-US" sz="2400" dirty="0" smtClean="0">
              <a:latin typeface="微軟正黑體" panose="020B0604030504040204" pitchFamily="34" charset="-120"/>
              <a:ea typeface="微軟正黑體" panose="020B0604030504040204" pitchFamily="34" charset="-120"/>
            </a:rPr>
            <a:t>與時俱進、創新的問題解決方法</a:t>
          </a:r>
          <a:endParaRPr lang="en-US" altLang="zh-TW" sz="2400" dirty="0">
            <a:latin typeface="微軟正黑體" panose="020B0604030504040204" pitchFamily="34" charset="-120"/>
            <a:ea typeface="微軟正黑體" panose="020B0604030504040204" pitchFamily="34" charset="-120"/>
          </a:endParaRPr>
        </a:p>
      </dgm:t>
    </dgm:pt>
    <dgm:pt modelId="{D93D18D5-E654-4682-91E8-6347802E4FE1}" type="parTrans" cxnId="{088CC12E-B14D-44F1-B878-700C341E5FFB}">
      <dgm:prSet/>
      <dgm:spPr/>
      <dgm:t>
        <a:bodyPr/>
        <a:lstStyle/>
        <a:p>
          <a:endParaRPr lang="zh-TW" altLang="en-US"/>
        </a:p>
      </dgm:t>
    </dgm:pt>
    <dgm:pt modelId="{AC699C3E-1816-42E8-A79F-F807ECCD685B}" type="sibTrans" cxnId="{088CC12E-B14D-44F1-B878-700C341E5FFB}">
      <dgm:prSet/>
      <dgm:spPr/>
      <dgm:t>
        <a:bodyPr/>
        <a:lstStyle/>
        <a:p>
          <a:endParaRPr lang="zh-TW" altLang="en-US"/>
        </a:p>
      </dgm:t>
    </dgm:pt>
    <dgm:pt modelId="{2FDFE8D7-68E3-490D-B798-CD1209BE5FE6}">
      <dgm:prSet custT="1"/>
      <dgm:spPr/>
      <dgm:t>
        <a:bodyPr/>
        <a:lstStyle/>
        <a:p>
          <a:r>
            <a:rPr lang="zh-TW" altLang="en-US" sz="2400" dirty="0" smtClean="0">
              <a:latin typeface="微軟正黑體" panose="020B0604030504040204" pitchFamily="34" charset="-120"/>
              <a:ea typeface="微軟正黑體" panose="020B0604030504040204" pitchFamily="34" charset="-120"/>
            </a:rPr>
            <a:t>具體改變教學現場的策略</a:t>
          </a:r>
          <a:endParaRPr lang="en-US" altLang="zh-TW" sz="2400" dirty="0">
            <a:latin typeface="微軟正黑體" panose="020B0604030504040204" pitchFamily="34" charset="-120"/>
            <a:ea typeface="微軟正黑體" panose="020B0604030504040204" pitchFamily="34" charset="-120"/>
          </a:endParaRPr>
        </a:p>
      </dgm:t>
    </dgm:pt>
    <dgm:pt modelId="{C773E5A4-B71E-4F64-9A18-88E0D16692F1}" type="parTrans" cxnId="{41D0CA87-DB1B-40B7-BEAA-05A0514C4551}">
      <dgm:prSet/>
      <dgm:spPr/>
      <dgm:t>
        <a:bodyPr/>
        <a:lstStyle/>
        <a:p>
          <a:endParaRPr lang="zh-TW" altLang="en-US"/>
        </a:p>
      </dgm:t>
    </dgm:pt>
    <dgm:pt modelId="{94424CE0-0638-4218-B7F5-FAA85C6B4B22}" type="sibTrans" cxnId="{41D0CA87-DB1B-40B7-BEAA-05A0514C4551}">
      <dgm:prSet/>
      <dgm:spPr/>
      <dgm:t>
        <a:bodyPr/>
        <a:lstStyle/>
        <a:p>
          <a:endParaRPr lang="zh-TW" altLang="en-US"/>
        </a:p>
      </dgm:t>
    </dgm:pt>
    <dgm:pt modelId="{F08CD960-DD8C-4471-BA81-8A7FD55C9742}">
      <dgm:prSet custT="1"/>
      <dgm:spPr>
        <a:solidFill>
          <a:schemeClr val="accent3">
            <a:lumMod val="75000"/>
          </a:schemeClr>
        </a:solidFill>
      </dgm:spPr>
      <dgm:t>
        <a:bodyPr/>
        <a:lstStyle/>
        <a:p>
          <a:r>
            <a:rPr lang="zh-TW" altLang="en-US" sz="4000" dirty="0" smtClean="0">
              <a:latin typeface="微軟正黑體" panose="020B0604030504040204" pitchFamily="34" charset="-120"/>
              <a:ea typeface="微軟正黑體" panose="020B0604030504040204" pitchFamily="34" charset="-120"/>
            </a:rPr>
            <a:t>具證據的評估</a:t>
          </a:r>
          <a:endParaRPr lang="en-US" altLang="zh-TW" sz="4000" dirty="0">
            <a:latin typeface="微軟正黑體" panose="020B0604030504040204" pitchFamily="34" charset="-120"/>
            <a:ea typeface="微軟正黑體" panose="020B0604030504040204" pitchFamily="34" charset="-120"/>
          </a:endParaRPr>
        </a:p>
      </dgm:t>
    </dgm:pt>
    <dgm:pt modelId="{36921B46-2C64-44A4-8529-1E5FC7C7CD03}" type="parTrans" cxnId="{05B48E64-CF0A-4D01-89E3-91F335C0694D}">
      <dgm:prSet/>
      <dgm:spPr/>
      <dgm:t>
        <a:bodyPr/>
        <a:lstStyle/>
        <a:p>
          <a:endParaRPr lang="zh-TW" altLang="en-US"/>
        </a:p>
      </dgm:t>
    </dgm:pt>
    <dgm:pt modelId="{9DD3DFFA-668F-4600-B829-F614A0A5B1AF}" type="sibTrans" cxnId="{05B48E64-CF0A-4D01-89E3-91F335C0694D}">
      <dgm:prSet/>
      <dgm:spPr/>
      <dgm:t>
        <a:bodyPr/>
        <a:lstStyle/>
        <a:p>
          <a:endParaRPr lang="zh-TW" altLang="en-US"/>
        </a:p>
      </dgm:t>
    </dgm:pt>
    <dgm:pt modelId="{00A692F6-1C5C-4CAC-8288-F4A8201441DB}">
      <dgm:prSet custT="1"/>
      <dgm:spPr/>
      <dgm:t>
        <a:bodyPr/>
        <a:lstStyle/>
        <a:p>
          <a:r>
            <a:rPr lang="zh-TW" altLang="en-US" sz="2400" dirty="0" smtClean="0">
              <a:latin typeface="微軟正黑體" panose="020B0604030504040204" pitchFamily="34" charset="-120"/>
              <a:ea typeface="微軟正黑體" panose="020B0604030504040204" pitchFamily="34" charset="-120"/>
            </a:rPr>
            <a:t>具有系統的觀察與分析</a:t>
          </a:r>
          <a:endParaRPr lang="en-US" altLang="zh-TW" sz="2400" dirty="0">
            <a:latin typeface="微軟正黑體" panose="020B0604030504040204" pitchFamily="34" charset="-120"/>
            <a:ea typeface="微軟正黑體" panose="020B0604030504040204" pitchFamily="34" charset="-120"/>
          </a:endParaRPr>
        </a:p>
      </dgm:t>
    </dgm:pt>
    <dgm:pt modelId="{700DB203-EE92-460B-8E6F-28C0C4F4942C}" type="parTrans" cxnId="{6DDAE8F3-DC7E-47B5-B489-DCE4D512D2A5}">
      <dgm:prSet/>
      <dgm:spPr/>
      <dgm:t>
        <a:bodyPr/>
        <a:lstStyle/>
        <a:p>
          <a:endParaRPr lang="zh-TW" altLang="en-US"/>
        </a:p>
      </dgm:t>
    </dgm:pt>
    <dgm:pt modelId="{94A2D94A-8F62-4714-A821-3BB998F5DCF8}" type="sibTrans" cxnId="{6DDAE8F3-DC7E-47B5-B489-DCE4D512D2A5}">
      <dgm:prSet/>
      <dgm:spPr/>
      <dgm:t>
        <a:bodyPr/>
        <a:lstStyle/>
        <a:p>
          <a:endParaRPr lang="zh-TW" altLang="en-US"/>
        </a:p>
      </dgm:t>
    </dgm:pt>
    <dgm:pt modelId="{53E56B1C-46C0-4633-8A7F-315D6A314C72}">
      <dgm:prSet custT="1"/>
      <dgm:spPr/>
      <dgm:t>
        <a:bodyPr/>
        <a:lstStyle/>
        <a:p>
          <a:r>
            <a:rPr lang="zh-TW" altLang="en-US" sz="2400" dirty="0" smtClean="0">
              <a:latin typeface="微軟正黑體" panose="020B0604030504040204" pitchFamily="34" charset="-120"/>
              <a:ea typeface="微軟正黑體" panose="020B0604030504040204" pitchFamily="34" charset="-120"/>
            </a:rPr>
            <a:t>避免焦點模糊的綜合印象</a:t>
          </a:r>
          <a:endParaRPr lang="en-US" altLang="zh-TW" sz="2400" dirty="0">
            <a:latin typeface="微軟正黑體" panose="020B0604030504040204" pitchFamily="34" charset="-120"/>
            <a:ea typeface="微軟正黑體" panose="020B0604030504040204" pitchFamily="34" charset="-120"/>
          </a:endParaRPr>
        </a:p>
      </dgm:t>
    </dgm:pt>
    <dgm:pt modelId="{7FC2596D-4869-433B-83FA-E50AE35B04B6}" type="parTrans" cxnId="{F5C5202C-F98D-4427-AF31-E64BB4E124C6}">
      <dgm:prSet/>
      <dgm:spPr/>
      <dgm:t>
        <a:bodyPr/>
        <a:lstStyle/>
        <a:p>
          <a:endParaRPr lang="zh-TW" altLang="en-US"/>
        </a:p>
      </dgm:t>
    </dgm:pt>
    <dgm:pt modelId="{825874B7-AA5B-4C28-95BC-836CD1F86B0D}" type="sibTrans" cxnId="{F5C5202C-F98D-4427-AF31-E64BB4E124C6}">
      <dgm:prSet/>
      <dgm:spPr/>
      <dgm:t>
        <a:bodyPr/>
        <a:lstStyle/>
        <a:p>
          <a:endParaRPr lang="zh-TW" altLang="en-US"/>
        </a:p>
      </dgm:t>
    </dgm:pt>
    <dgm:pt modelId="{BAD3495C-93C2-4DD0-A999-6FA2BD685868}">
      <dgm:prSet custT="1"/>
      <dgm:spPr/>
      <dgm:t>
        <a:bodyPr/>
        <a:lstStyle/>
        <a:p>
          <a:r>
            <a:rPr lang="zh-TW" altLang="en-US" sz="2400" dirty="0" smtClean="0">
              <a:latin typeface="微軟正黑體" panose="020B0604030504040204" pitchFamily="34" charset="-120"/>
              <a:ea typeface="微軟正黑體" panose="020B0604030504040204" pitchFamily="34" charset="-120"/>
            </a:rPr>
            <a:t>避免籠統的感覺</a:t>
          </a:r>
          <a:endParaRPr lang="en-US" altLang="zh-TW" sz="2400" dirty="0">
            <a:latin typeface="微軟正黑體" panose="020B0604030504040204" pitchFamily="34" charset="-120"/>
            <a:ea typeface="微軟正黑體" panose="020B0604030504040204" pitchFamily="34" charset="-120"/>
          </a:endParaRPr>
        </a:p>
      </dgm:t>
    </dgm:pt>
    <dgm:pt modelId="{F5C5B9BF-8A5A-46B8-B224-F213D7D88A5B}" type="parTrans" cxnId="{05F7C5E0-CD21-4B63-9B56-D916E2C655F1}">
      <dgm:prSet/>
      <dgm:spPr/>
      <dgm:t>
        <a:bodyPr/>
        <a:lstStyle/>
        <a:p>
          <a:endParaRPr lang="zh-TW" altLang="en-US"/>
        </a:p>
      </dgm:t>
    </dgm:pt>
    <dgm:pt modelId="{A56CD538-91D7-4911-96EC-37AF236A6554}" type="sibTrans" cxnId="{05F7C5E0-CD21-4B63-9B56-D916E2C655F1}">
      <dgm:prSet/>
      <dgm:spPr/>
      <dgm:t>
        <a:bodyPr/>
        <a:lstStyle/>
        <a:p>
          <a:endParaRPr lang="zh-TW" altLang="en-US"/>
        </a:p>
      </dgm:t>
    </dgm:pt>
    <dgm:pt modelId="{28501432-44AF-4734-9C36-2063E779F9FF}" type="pres">
      <dgm:prSet presAssocID="{AB8AAE4A-5022-4B62-B394-F524B170EBB1}" presName="Name0" presStyleCnt="0">
        <dgm:presLayoutVars>
          <dgm:dir/>
          <dgm:animLvl val="lvl"/>
          <dgm:resizeHandles val="exact"/>
        </dgm:presLayoutVars>
      </dgm:prSet>
      <dgm:spPr/>
      <dgm:t>
        <a:bodyPr/>
        <a:lstStyle/>
        <a:p>
          <a:endParaRPr lang="zh-TW" altLang="en-US"/>
        </a:p>
      </dgm:t>
    </dgm:pt>
    <dgm:pt modelId="{17B4FAA3-7517-4605-A1CC-17E48FAD3E00}" type="pres">
      <dgm:prSet presAssocID="{16EDA595-6F5C-4302-8038-E53824CF6ADF}" presName="linNode" presStyleCnt="0"/>
      <dgm:spPr/>
      <dgm:t>
        <a:bodyPr/>
        <a:lstStyle/>
        <a:p>
          <a:endParaRPr lang="zh-TW" altLang="en-US"/>
        </a:p>
      </dgm:t>
    </dgm:pt>
    <dgm:pt modelId="{64521038-9803-4F03-BC5F-2AA5B105A6A1}" type="pres">
      <dgm:prSet presAssocID="{16EDA595-6F5C-4302-8038-E53824CF6ADF}" presName="parentText" presStyleLbl="node1" presStyleIdx="0" presStyleCnt="2" custScaleX="84451" custScaleY="83858">
        <dgm:presLayoutVars>
          <dgm:chMax val="1"/>
          <dgm:bulletEnabled val="1"/>
        </dgm:presLayoutVars>
      </dgm:prSet>
      <dgm:spPr/>
      <dgm:t>
        <a:bodyPr/>
        <a:lstStyle/>
        <a:p>
          <a:endParaRPr lang="zh-TW" altLang="en-US"/>
        </a:p>
      </dgm:t>
    </dgm:pt>
    <dgm:pt modelId="{CDD8489D-5898-458F-8717-CADE5A1DC7E8}" type="pres">
      <dgm:prSet presAssocID="{16EDA595-6F5C-4302-8038-E53824CF6ADF}" presName="descendantText" presStyleLbl="alignAccFollowNode1" presStyleIdx="0" presStyleCnt="2">
        <dgm:presLayoutVars>
          <dgm:bulletEnabled val="1"/>
        </dgm:presLayoutVars>
      </dgm:prSet>
      <dgm:spPr/>
      <dgm:t>
        <a:bodyPr/>
        <a:lstStyle/>
        <a:p>
          <a:endParaRPr lang="zh-TW" altLang="en-US"/>
        </a:p>
      </dgm:t>
    </dgm:pt>
    <dgm:pt modelId="{C18AF435-1CA1-4168-8A86-7065278F9461}" type="pres">
      <dgm:prSet presAssocID="{BE03DE34-CB18-4644-9B58-A88B1E4CCE50}" presName="sp" presStyleCnt="0"/>
      <dgm:spPr/>
      <dgm:t>
        <a:bodyPr/>
        <a:lstStyle/>
        <a:p>
          <a:endParaRPr lang="zh-TW" altLang="en-US"/>
        </a:p>
      </dgm:t>
    </dgm:pt>
    <dgm:pt modelId="{CA16109E-5522-48ED-B9DF-E87449D13321}" type="pres">
      <dgm:prSet presAssocID="{F08CD960-DD8C-4471-BA81-8A7FD55C9742}" presName="linNode" presStyleCnt="0"/>
      <dgm:spPr/>
      <dgm:t>
        <a:bodyPr/>
        <a:lstStyle/>
        <a:p>
          <a:endParaRPr lang="zh-TW" altLang="en-US"/>
        </a:p>
      </dgm:t>
    </dgm:pt>
    <dgm:pt modelId="{17FF0F71-8A5E-441C-854B-109F59B85D19}" type="pres">
      <dgm:prSet presAssocID="{F08CD960-DD8C-4471-BA81-8A7FD55C9742}" presName="parentText" presStyleLbl="node1" presStyleIdx="1" presStyleCnt="2" custScaleX="83507" custScaleY="84273">
        <dgm:presLayoutVars>
          <dgm:chMax val="1"/>
          <dgm:bulletEnabled val="1"/>
        </dgm:presLayoutVars>
      </dgm:prSet>
      <dgm:spPr/>
      <dgm:t>
        <a:bodyPr/>
        <a:lstStyle/>
        <a:p>
          <a:endParaRPr lang="zh-TW" altLang="en-US"/>
        </a:p>
      </dgm:t>
    </dgm:pt>
    <dgm:pt modelId="{533787C5-0256-4140-A1CD-3AF8B3E3085D}" type="pres">
      <dgm:prSet presAssocID="{F08CD960-DD8C-4471-BA81-8A7FD55C9742}" presName="descendantText" presStyleLbl="alignAccFollowNode1" presStyleIdx="1" presStyleCnt="2">
        <dgm:presLayoutVars>
          <dgm:bulletEnabled val="1"/>
        </dgm:presLayoutVars>
      </dgm:prSet>
      <dgm:spPr/>
      <dgm:t>
        <a:bodyPr/>
        <a:lstStyle/>
        <a:p>
          <a:endParaRPr lang="zh-TW" altLang="en-US"/>
        </a:p>
      </dgm:t>
    </dgm:pt>
  </dgm:ptLst>
  <dgm:cxnLst>
    <dgm:cxn modelId="{088CC12E-B14D-44F1-B878-700C341E5FFB}" srcId="{16EDA595-6F5C-4302-8038-E53824CF6ADF}" destId="{63B41670-9D59-4F9F-8B5F-C125B6FAB09F}" srcOrd="1" destOrd="0" parTransId="{D93D18D5-E654-4682-91E8-6347802E4FE1}" sibTransId="{AC699C3E-1816-42E8-A79F-F807ECCD685B}"/>
    <dgm:cxn modelId="{41D0CA87-DB1B-40B7-BEAA-05A0514C4551}" srcId="{16EDA595-6F5C-4302-8038-E53824CF6ADF}" destId="{2FDFE8D7-68E3-490D-B798-CD1209BE5FE6}" srcOrd="2" destOrd="0" parTransId="{C773E5A4-B71E-4F64-9A18-88E0D16692F1}" sibTransId="{94424CE0-0638-4218-B7F5-FAA85C6B4B22}"/>
    <dgm:cxn modelId="{4AE2503C-FF82-4B04-BCEC-81D179D1A0A2}" type="presOf" srcId="{63B41670-9D59-4F9F-8B5F-C125B6FAB09F}" destId="{CDD8489D-5898-458F-8717-CADE5A1DC7E8}" srcOrd="0" destOrd="1" presId="urn:microsoft.com/office/officeart/2005/8/layout/vList5"/>
    <dgm:cxn modelId="{05B48E64-CF0A-4D01-89E3-91F335C0694D}" srcId="{AB8AAE4A-5022-4B62-B394-F524B170EBB1}" destId="{F08CD960-DD8C-4471-BA81-8A7FD55C9742}" srcOrd="1" destOrd="0" parTransId="{36921B46-2C64-44A4-8529-1E5FC7C7CD03}" sibTransId="{9DD3DFFA-668F-4600-B829-F614A0A5B1AF}"/>
    <dgm:cxn modelId="{6DDAE8F3-DC7E-47B5-B489-DCE4D512D2A5}" srcId="{F08CD960-DD8C-4471-BA81-8A7FD55C9742}" destId="{00A692F6-1C5C-4CAC-8288-F4A8201441DB}" srcOrd="0" destOrd="0" parTransId="{700DB203-EE92-460B-8E6F-28C0C4F4942C}" sibTransId="{94A2D94A-8F62-4714-A821-3BB998F5DCF8}"/>
    <dgm:cxn modelId="{34134E89-C783-4775-800D-626B5DE937FA}" type="presOf" srcId="{00A692F6-1C5C-4CAC-8288-F4A8201441DB}" destId="{533787C5-0256-4140-A1CD-3AF8B3E3085D}" srcOrd="0" destOrd="0" presId="urn:microsoft.com/office/officeart/2005/8/layout/vList5"/>
    <dgm:cxn modelId="{9E42F438-8AE2-4AE8-984B-E25AB4E560CB}" type="presOf" srcId="{BAD3495C-93C2-4DD0-A999-6FA2BD685868}" destId="{533787C5-0256-4140-A1CD-3AF8B3E3085D}" srcOrd="0" destOrd="2" presId="urn:microsoft.com/office/officeart/2005/8/layout/vList5"/>
    <dgm:cxn modelId="{FD016C02-8A60-40F3-95A3-0C5C53A7718F}" srcId="{AB8AAE4A-5022-4B62-B394-F524B170EBB1}" destId="{16EDA595-6F5C-4302-8038-E53824CF6ADF}" srcOrd="0" destOrd="0" parTransId="{A8D2DE88-E165-4E31-961B-CDA140E0631B}" sibTransId="{BE03DE34-CB18-4644-9B58-A88B1E4CCE50}"/>
    <dgm:cxn modelId="{57E47D5F-8DF0-4E0A-83E2-A2AC61680728}" type="presOf" srcId="{AB8AAE4A-5022-4B62-B394-F524B170EBB1}" destId="{28501432-44AF-4734-9C36-2063E779F9FF}" srcOrd="0" destOrd="0" presId="urn:microsoft.com/office/officeart/2005/8/layout/vList5"/>
    <dgm:cxn modelId="{05F7C5E0-CD21-4B63-9B56-D916E2C655F1}" srcId="{F08CD960-DD8C-4471-BA81-8A7FD55C9742}" destId="{BAD3495C-93C2-4DD0-A999-6FA2BD685868}" srcOrd="2" destOrd="0" parTransId="{F5C5B9BF-8A5A-46B8-B224-F213D7D88A5B}" sibTransId="{A56CD538-91D7-4911-96EC-37AF236A6554}"/>
    <dgm:cxn modelId="{E86FF83B-01AA-4192-82AE-03758C4BAF1D}" type="presOf" srcId="{16EDA595-6F5C-4302-8038-E53824CF6ADF}" destId="{64521038-9803-4F03-BC5F-2AA5B105A6A1}" srcOrd="0" destOrd="0" presId="urn:microsoft.com/office/officeart/2005/8/layout/vList5"/>
    <dgm:cxn modelId="{F5C5202C-F98D-4427-AF31-E64BB4E124C6}" srcId="{F08CD960-DD8C-4471-BA81-8A7FD55C9742}" destId="{53E56B1C-46C0-4633-8A7F-315D6A314C72}" srcOrd="1" destOrd="0" parTransId="{7FC2596D-4869-433B-83FA-E50AE35B04B6}" sibTransId="{825874B7-AA5B-4C28-95BC-836CD1F86B0D}"/>
    <dgm:cxn modelId="{0A663A71-EBF0-4ED9-AA13-976D5FC81A46}" srcId="{16EDA595-6F5C-4302-8038-E53824CF6ADF}" destId="{6A7C174B-3AB1-46F7-AAC3-2FC8C464556F}" srcOrd="0" destOrd="0" parTransId="{117E4779-FCAF-4882-A22B-4A5CD5D79E04}" sibTransId="{BCC5402E-7CDF-471D-A15B-DDE04D18EE0B}"/>
    <dgm:cxn modelId="{2860AF61-DDF5-48D5-BDAD-CB51482DC902}" type="presOf" srcId="{6A7C174B-3AB1-46F7-AAC3-2FC8C464556F}" destId="{CDD8489D-5898-458F-8717-CADE5A1DC7E8}" srcOrd="0" destOrd="0" presId="urn:microsoft.com/office/officeart/2005/8/layout/vList5"/>
    <dgm:cxn modelId="{7B47D6EB-6D35-459D-8760-C54CAF66A227}" type="presOf" srcId="{53E56B1C-46C0-4633-8A7F-315D6A314C72}" destId="{533787C5-0256-4140-A1CD-3AF8B3E3085D}" srcOrd="0" destOrd="1" presId="urn:microsoft.com/office/officeart/2005/8/layout/vList5"/>
    <dgm:cxn modelId="{6C94696F-7CC0-4BB5-8EC2-F66A8B40331E}" type="presOf" srcId="{F08CD960-DD8C-4471-BA81-8A7FD55C9742}" destId="{17FF0F71-8A5E-441C-854B-109F59B85D19}" srcOrd="0" destOrd="0" presId="urn:microsoft.com/office/officeart/2005/8/layout/vList5"/>
    <dgm:cxn modelId="{5FEFA75D-355D-4FE1-9E95-0D484B843EB6}" type="presOf" srcId="{2FDFE8D7-68E3-490D-B798-CD1209BE5FE6}" destId="{CDD8489D-5898-458F-8717-CADE5A1DC7E8}" srcOrd="0" destOrd="2" presId="urn:microsoft.com/office/officeart/2005/8/layout/vList5"/>
    <dgm:cxn modelId="{0FCC98EB-99B5-4AA9-B495-664F571DAF8D}" type="presParOf" srcId="{28501432-44AF-4734-9C36-2063E779F9FF}" destId="{17B4FAA3-7517-4605-A1CC-17E48FAD3E00}" srcOrd="0" destOrd="0" presId="urn:microsoft.com/office/officeart/2005/8/layout/vList5"/>
    <dgm:cxn modelId="{DE4F3173-D71A-4D91-B47E-6E60F1E1F803}" type="presParOf" srcId="{17B4FAA3-7517-4605-A1CC-17E48FAD3E00}" destId="{64521038-9803-4F03-BC5F-2AA5B105A6A1}" srcOrd="0" destOrd="0" presId="urn:microsoft.com/office/officeart/2005/8/layout/vList5"/>
    <dgm:cxn modelId="{6EAAED3A-76C4-482C-BB35-0DE5E222AD5A}" type="presParOf" srcId="{17B4FAA3-7517-4605-A1CC-17E48FAD3E00}" destId="{CDD8489D-5898-458F-8717-CADE5A1DC7E8}" srcOrd="1" destOrd="0" presId="urn:microsoft.com/office/officeart/2005/8/layout/vList5"/>
    <dgm:cxn modelId="{5ED23B7E-2572-4D6D-9980-481FFB49FDB4}" type="presParOf" srcId="{28501432-44AF-4734-9C36-2063E779F9FF}" destId="{C18AF435-1CA1-4168-8A86-7065278F9461}" srcOrd="1" destOrd="0" presId="urn:microsoft.com/office/officeart/2005/8/layout/vList5"/>
    <dgm:cxn modelId="{1EC186B1-7050-439F-BA05-26EE7B1448E9}" type="presParOf" srcId="{28501432-44AF-4734-9C36-2063E779F9FF}" destId="{CA16109E-5522-48ED-B9DF-E87449D13321}" srcOrd="2" destOrd="0" presId="urn:microsoft.com/office/officeart/2005/8/layout/vList5"/>
    <dgm:cxn modelId="{957918F1-2C2D-4C29-95FF-F8FCA74B2D34}" type="presParOf" srcId="{CA16109E-5522-48ED-B9DF-E87449D13321}" destId="{17FF0F71-8A5E-441C-854B-109F59B85D19}" srcOrd="0" destOrd="0" presId="urn:microsoft.com/office/officeart/2005/8/layout/vList5"/>
    <dgm:cxn modelId="{5796B602-DD6A-4647-A62F-D2D912E4CC21}" type="presParOf" srcId="{CA16109E-5522-48ED-B9DF-E87449D13321}" destId="{533787C5-0256-4140-A1CD-3AF8B3E3085D}"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20384CEB-FB47-4A93-BFE4-D170A34C0E79}" type="doc">
      <dgm:prSet loTypeId="urn:microsoft.com/office/officeart/2005/8/layout/hProcess9" loCatId="process" qsTypeId="urn:microsoft.com/office/officeart/2005/8/quickstyle/simple1" qsCatId="simple" csTypeId="urn:microsoft.com/office/officeart/2005/8/colors/colorful1" csCatId="colorful" phldr="1"/>
      <dgm:spPr/>
      <dgm:t>
        <a:bodyPr/>
        <a:lstStyle/>
        <a:p>
          <a:endParaRPr lang="zh-TW" altLang="en-US"/>
        </a:p>
      </dgm:t>
    </dgm:pt>
    <dgm:pt modelId="{1203D88D-6187-4377-88B3-5D43CD0B2DEC}">
      <dgm:prSet phldrT="[文字]"/>
      <dgm:spPr/>
      <dgm:t>
        <a:bodyPr/>
        <a:lstStyle/>
        <a:p>
          <a:r>
            <a:rPr lang="zh-TW" altLang="en-US" b="1" dirty="0" smtClean="0">
              <a:solidFill>
                <a:schemeClr val="bg1"/>
              </a:solidFill>
              <a:latin typeface="微軟正黑體" panose="020B0604030504040204" pitchFamily="34" charset="-120"/>
              <a:ea typeface="微軟正黑體" panose="020B0604030504040204" pitchFamily="34" charset="-120"/>
            </a:rPr>
            <a:t>清楚的問題意識</a:t>
          </a:r>
          <a:endParaRPr lang="zh-TW" altLang="en-US" b="1" dirty="0">
            <a:solidFill>
              <a:schemeClr val="bg1"/>
            </a:solidFill>
            <a:latin typeface="微軟正黑體" panose="020B0604030504040204" pitchFamily="34" charset="-120"/>
            <a:ea typeface="微軟正黑體" panose="020B0604030504040204" pitchFamily="34" charset="-120"/>
          </a:endParaRPr>
        </a:p>
      </dgm:t>
    </dgm:pt>
    <dgm:pt modelId="{3F3DA477-79E6-49A8-BA75-BBB3063F1764}" type="parTrans" cxnId="{3392265A-AF2F-4A7F-AFCE-3E2D658A4F2F}">
      <dgm:prSet/>
      <dgm:spPr/>
      <dgm:t>
        <a:bodyPr/>
        <a:lstStyle/>
        <a:p>
          <a:endParaRPr lang="zh-TW" altLang="en-US"/>
        </a:p>
      </dgm:t>
    </dgm:pt>
    <dgm:pt modelId="{2B29E02F-54AD-40ED-8882-61C07FF77163}" type="sibTrans" cxnId="{3392265A-AF2F-4A7F-AFCE-3E2D658A4F2F}">
      <dgm:prSet/>
      <dgm:spPr/>
      <dgm:t>
        <a:bodyPr/>
        <a:lstStyle/>
        <a:p>
          <a:endParaRPr lang="zh-TW" altLang="en-US"/>
        </a:p>
      </dgm:t>
    </dgm:pt>
    <dgm:pt modelId="{35F2D366-F171-4AAC-AD37-233CE5DBA3AE}">
      <dgm:prSet phldrT="[文字]"/>
      <dgm:spPr>
        <a:solidFill>
          <a:schemeClr val="accent3">
            <a:lumMod val="75000"/>
          </a:schemeClr>
        </a:solidFill>
      </dgm:spPr>
      <dgm:t>
        <a:bodyPr/>
        <a:lstStyle/>
        <a:p>
          <a:r>
            <a:rPr lang="zh-TW" altLang="en-US" b="1" dirty="0" smtClean="0">
              <a:solidFill>
                <a:schemeClr val="bg1"/>
              </a:solidFill>
              <a:latin typeface="微軟正黑體" panose="020B0604030504040204" pitchFamily="34" charset="-120"/>
              <a:ea typeface="微軟正黑體" panose="020B0604030504040204" pitchFamily="34" charset="-120"/>
            </a:rPr>
            <a:t>改善的方法</a:t>
          </a:r>
          <a:endParaRPr lang="zh-TW" altLang="en-US" b="1" dirty="0">
            <a:solidFill>
              <a:schemeClr val="bg1"/>
            </a:solidFill>
            <a:latin typeface="微軟正黑體" panose="020B0604030504040204" pitchFamily="34" charset="-120"/>
            <a:ea typeface="微軟正黑體" panose="020B0604030504040204" pitchFamily="34" charset="-120"/>
          </a:endParaRPr>
        </a:p>
      </dgm:t>
    </dgm:pt>
    <dgm:pt modelId="{029843D3-5E71-4606-9DB2-3D45383312BC}" type="parTrans" cxnId="{70B3C809-603A-4E7E-93BB-A336D0A8D839}">
      <dgm:prSet/>
      <dgm:spPr/>
      <dgm:t>
        <a:bodyPr/>
        <a:lstStyle/>
        <a:p>
          <a:endParaRPr lang="zh-TW" altLang="en-US"/>
        </a:p>
      </dgm:t>
    </dgm:pt>
    <dgm:pt modelId="{8DE12274-8227-4BF2-BCFA-F5CD531E2670}" type="sibTrans" cxnId="{70B3C809-603A-4E7E-93BB-A336D0A8D839}">
      <dgm:prSet/>
      <dgm:spPr/>
      <dgm:t>
        <a:bodyPr/>
        <a:lstStyle/>
        <a:p>
          <a:endParaRPr lang="zh-TW" altLang="en-US"/>
        </a:p>
      </dgm:t>
    </dgm:pt>
    <dgm:pt modelId="{E45D12E4-52F8-466C-AB04-32FEB5656E59}">
      <dgm:prSet phldrT="[文字]"/>
      <dgm:spPr>
        <a:solidFill>
          <a:schemeClr val="accent4">
            <a:lumMod val="75000"/>
          </a:schemeClr>
        </a:solidFill>
      </dgm:spPr>
      <dgm:t>
        <a:bodyPr/>
        <a:lstStyle/>
        <a:p>
          <a:r>
            <a:rPr lang="zh-TW" altLang="en-US" b="1" dirty="0" smtClean="0">
              <a:solidFill>
                <a:schemeClr val="bg1"/>
              </a:solidFill>
              <a:latin typeface="微軟正黑體" panose="020B0604030504040204" pitchFamily="34" charset="-120"/>
              <a:ea typeface="微軟正黑體" panose="020B0604030504040204" pitchFamily="34" charset="-120"/>
            </a:rPr>
            <a:t>具體的成效評估</a:t>
          </a:r>
          <a:endParaRPr lang="zh-TW" altLang="en-US" b="1" dirty="0">
            <a:solidFill>
              <a:schemeClr val="bg1"/>
            </a:solidFill>
            <a:latin typeface="微軟正黑體" panose="020B0604030504040204" pitchFamily="34" charset="-120"/>
            <a:ea typeface="微軟正黑體" panose="020B0604030504040204" pitchFamily="34" charset="-120"/>
          </a:endParaRPr>
        </a:p>
      </dgm:t>
    </dgm:pt>
    <dgm:pt modelId="{D7E9EC27-3287-402D-A661-75E238C1E4E8}" type="parTrans" cxnId="{69E4DA8E-764F-4835-905E-3F792A375BE9}">
      <dgm:prSet/>
      <dgm:spPr/>
      <dgm:t>
        <a:bodyPr/>
        <a:lstStyle/>
        <a:p>
          <a:endParaRPr lang="zh-TW" altLang="en-US"/>
        </a:p>
      </dgm:t>
    </dgm:pt>
    <dgm:pt modelId="{4BCCFAC6-E047-4492-996C-BD8770B1C1F6}" type="sibTrans" cxnId="{69E4DA8E-764F-4835-905E-3F792A375BE9}">
      <dgm:prSet/>
      <dgm:spPr/>
      <dgm:t>
        <a:bodyPr/>
        <a:lstStyle/>
        <a:p>
          <a:endParaRPr lang="zh-TW" altLang="en-US"/>
        </a:p>
      </dgm:t>
    </dgm:pt>
    <dgm:pt modelId="{FD8140CA-F586-41AC-BA5F-BA6D0CD44317}" type="pres">
      <dgm:prSet presAssocID="{20384CEB-FB47-4A93-BFE4-D170A34C0E79}" presName="CompostProcess" presStyleCnt="0">
        <dgm:presLayoutVars>
          <dgm:dir/>
          <dgm:resizeHandles val="exact"/>
        </dgm:presLayoutVars>
      </dgm:prSet>
      <dgm:spPr/>
      <dgm:t>
        <a:bodyPr/>
        <a:lstStyle/>
        <a:p>
          <a:endParaRPr lang="zh-TW" altLang="en-US"/>
        </a:p>
      </dgm:t>
    </dgm:pt>
    <dgm:pt modelId="{1712A890-CFDD-4B66-8635-6EDDB38F4364}" type="pres">
      <dgm:prSet presAssocID="{20384CEB-FB47-4A93-BFE4-D170A34C0E79}" presName="arrow" presStyleLbl="bgShp" presStyleIdx="0" presStyleCnt="1"/>
      <dgm:spPr/>
    </dgm:pt>
    <dgm:pt modelId="{704BDCDE-BB80-460A-BD2B-81B74F4EA61E}" type="pres">
      <dgm:prSet presAssocID="{20384CEB-FB47-4A93-BFE4-D170A34C0E79}" presName="linearProcess" presStyleCnt="0"/>
      <dgm:spPr/>
    </dgm:pt>
    <dgm:pt modelId="{C50333C4-C434-4D8A-8CF5-A51AB9BA2147}" type="pres">
      <dgm:prSet presAssocID="{1203D88D-6187-4377-88B3-5D43CD0B2DEC}" presName="textNode" presStyleLbl="node1" presStyleIdx="0" presStyleCnt="3">
        <dgm:presLayoutVars>
          <dgm:bulletEnabled val="1"/>
        </dgm:presLayoutVars>
      </dgm:prSet>
      <dgm:spPr/>
      <dgm:t>
        <a:bodyPr/>
        <a:lstStyle/>
        <a:p>
          <a:endParaRPr lang="zh-TW" altLang="en-US"/>
        </a:p>
      </dgm:t>
    </dgm:pt>
    <dgm:pt modelId="{DA357249-11DE-4366-9331-C08557815B8F}" type="pres">
      <dgm:prSet presAssocID="{2B29E02F-54AD-40ED-8882-61C07FF77163}" presName="sibTrans" presStyleCnt="0"/>
      <dgm:spPr/>
    </dgm:pt>
    <dgm:pt modelId="{FEC1CFDA-D6C1-47F3-BB89-9D16E4C39001}" type="pres">
      <dgm:prSet presAssocID="{35F2D366-F171-4AAC-AD37-233CE5DBA3AE}" presName="textNode" presStyleLbl="node1" presStyleIdx="1" presStyleCnt="3">
        <dgm:presLayoutVars>
          <dgm:bulletEnabled val="1"/>
        </dgm:presLayoutVars>
      </dgm:prSet>
      <dgm:spPr/>
      <dgm:t>
        <a:bodyPr/>
        <a:lstStyle/>
        <a:p>
          <a:endParaRPr lang="zh-TW" altLang="en-US"/>
        </a:p>
      </dgm:t>
    </dgm:pt>
    <dgm:pt modelId="{6E0292DA-A433-429A-8ED5-4A17ABCC219D}" type="pres">
      <dgm:prSet presAssocID="{8DE12274-8227-4BF2-BCFA-F5CD531E2670}" presName="sibTrans" presStyleCnt="0"/>
      <dgm:spPr/>
    </dgm:pt>
    <dgm:pt modelId="{1833EDD2-2976-45C0-B91B-CDE085B7255A}" type="pres">
      <dgm:prSet presAssocID="{E45D12E4-52F8-466C-AB04-32FEB5656E59}" presName="textNode" presStyleLbl="node1" presStyleIdx="2" presStyleCnt="3">
        <dgm:presLayoutVars>
          <dgm:bulletEnabled val="1"/>
        </dgm:presLayoutVars>
      </dgm:prSet>
      <dgm:spPr/>
      <dgm:t>
        <a:bodyPr/>
        <a:lstStyle/>
        <a:p>
          <a:endParaRPr lang="zh-TW" altLang="en-US"/>
        </a:p>
      </dgm:t>
    </dgm:pt>
  </dgm:ptLst>
  <dgm:cxnLst>
    <dgm:cxn modelId="{69E4DA8E-764F-4835-905E-3F792A375BE9}" srcId="{20384CEB-FB47-4A93-BFE4-D170A34C0E79}" destId="{E45D12E4-52F8-466C-AB04-32FEB5656E59}" srcOrd="2" destOrd="0" parTransId="{D7E9EC27-3287-402D-A661-75E238C1E4E8}" sibTransId="{4BCCFAC6-E047-4492-996C-BD8770B1C1F6}"/>
    <dgm:cxn modelId="{70B3C809-603A-4E7E-93BB-A336D0A8D839}" srcId="{20384CEB-FB47-4A93-BFE4-D170A34C0E79}" destId="{35F2D366-F171-4AAC-AD37-233CE5DBA3AE}" srcOrd="1" destOrd="0" parTransId="{029843D3-5E71-4606-9DB2-3D45383312BC}" sibTransId="{8DE12274-8227-4BF2-BCFA-F5CD531E2670}"/>
    <dgm:cxn modelId="{EB8270BF-567B-4DE2-B1B1-BE5CA419894A}" type="presOf" srcId="{20384CEB-FB47-4A93-BFE4-D170A34C0E79}" destId="{FD8140CA-F586-41AC-BA5F-BA6D0CD44317}" srcOrd="0" destOrd="0" presId="urn:microsoft.com/office/officeart/2005/8/layout/hProcess9"/>
    <dgm:cxn modelId="{60174B60-EF34-41A9-9376-5AC09F9A272A}" type="presOf" srcId="{35F2D366-F171-4AAC-AD37-233CE5DBA3AE}" destId="{FEC1CFDA-D6C1-47F3-BB89-9D16E4C39001}" srcOrd="0" destOrd="0" presId="urn:microsoft.com/office/officeart/2005/8/layout/hProcess9"/>
    <dgm:cxn modelId="{3392265A-AF2F-4A7F-AFCE-3E2D658A4F2F}" srcId="{20384CEB-FB47-4A93-BFE4-D170A34C0E79}" destId="{1203D88D-6187-4377-88B3-5D43CD0B2DEC}" srcOrd="0" destOrd="0" parTransId="{3F3DA477-79E6-49A8-BA75-BBB3063F1764}" sibTransId="{2B29E02F-54AD-40ED-8882-61C07FF77163}"/>
    <dgm:cxn modelId="{C1F0C0C2-2037-488B-80ED-29F20F17336F}" type="presOf" srcId="{1203D88D-6187-4377-88B3-5D43CD0B2DEC}" destId="{C50333C4-C434-4D8A-8CF5-A51AB9BA2147}" srcOrd="0" destOrd="0" presId="urn:microsoft.com/office/officeart/2005/8/layout/hProcess9"/>
    <dgm:cxn modelId="{9F3040A6-D416-4F23-932A-1003DCEE3E50}" type="presOf" srcId="{E45D12E4-52F8-466C-AB04-32FEB5656E59}" destId="{1833EDD2-2976-45C0-B91B-CDE085B7255A}" srcOrd="0" destOrd="0" presId="urn:microsoft.com/office/officeart/2005/8/layout/hProcess9"/>
    <dgm:cxn modelId="{A32EB188-2335-4E18-BA37-DB84FE2A00E0}" type="presParOf" srcId="{FD8140CA-F586-41AC-BA5F-BA6D0CD44317}" destId="{1712A890-CFDD-4B66-8635-6EDDB38F4364}" srcOrd="0" destOrd="0" presId="urn:microsoft.com/office/officeart/2005/8/layout/hProcess9"/>
    <dgm:cxn modelId="{D63CD8E8-D4B3-41EE-984B-C02B55B8288D}" type="presParOf" srcId="{FD8140CA-F586-41AC-BA5F-BA6D0CD44317}" destId="{704BDCDE-BB80-460A-BD2B-81B74F4EA61E}" srcOrd="1" destOrd="0" presId="urn:microsoft.com/office/officeart/2005/8/layout/hProcess9"/>
    <dgm:cxn modelId="{1BF8104D-96F8-4A25-AB77-54515B7BCCD9}" type="presParOf" srcId="{704BDCDE-BB80-460A-BD2B-81B74F4EA61E}" destId="{C50333C4-C434-4D8A-8CF5-A51AB9BA2147}" srcOrd="0" destOrd="0" presId="urn:microsoft.com/office/officeart/2005/8/layout/hProcess9"/>
    <dgm:cxn modelId="{F4377E29-A401-428C-9B7E-5D4A779B0E57}" type="presParOf" srcId="{704BDCDE-BB80-460A-BD2B-81B74F4EA61E}" destId="{DA357249-11DE-4366-9331-C08557815B8F}" srcOrd="1" destOrd="0" presId="urn:microsoft.com/office/officeart/2005/8/layout/hProcess9"/>
    <dgm:cxn modelId="{72A13B5C-4694-443B-8653-788CC0D64A7E}" type="presParOf" srcId="{704BDCDE-BB80-460A-BD2B-81B74F4EA61E}" destId="{FEC1CFDA-D6C1-47F3-BB89-9D16E4C39001}" srcOrd="2" destOrd="0" presId="urn:microsoft.com/office/officeart/2005/8/layout/hProcess9"/>
    <dgm:cxn modelId="{C308954D-453B-49EA-8CB9-240681A00AA2}" type="presParOf" srcId="{704BDCDE-BB80-460A-BD2B-81B74F4EA61E}" destId="{6E0292DA-A433-429A-8ED5-4A17ABCC219D}" srcOrd="3" destOrd="0" presId="urn:microsoft.com/office/officeart/2005/8/layout/hProcess9"/>
    <dgm:cxn modelId="{CF9BA006-764E-462B-84CF-F8DCB8DF4590}" type="presParOf" srcId="{704BDCDE-BB80-460A-BD2B-81B74F4EA61E}" destId="{1833EDD2-2976-45C0-B91B-CDE085B7255A}" srcOrd="4"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3BFE55CA-469D-468F-92DB-1046E86116AE}" type="doc">
      <dgm:prSet loTypeId="urn:microsoft.com/office/officeart/2005/8/layout/hProcess4" loCatId="process" qsTypeId="urn:microsoft.com/office/officeart/2005/8/quickstyle/simple1" qsCatId="simple" csTypeId="urn:microsoft.com/office/officeart/2005/8/colors/colorful1" csCatId="colorful" phldr="1"/>
      <dgm:spPr/>
      <dgm:t>
        <a:bodyPr/>
        <a:lstStyle/>
        <a:p>
          <a:endParaRPr lang="zh-TW" altLang="en-US"/>
        </a:p>
      </dgm:t>
    </dgm:pt>
    <dgm:pt modelId="{F9BD6594-6BE4-4F06-8744-1AA311C3B120}">
      <dgm:prSet phldrT="[文字]"/>
      <dgm:spPr/>
      <dgm:t>
        <a:bodyPr/>
        <a:lstStyle/>
        <a:p>
          <a:r>
            <a:rPr lang="zh-TW" altLang="en-US" dirty="0" smtClean="0">
              <a:latin typeface="微軟正黑體" panose="020B0604030504040204" pitchFamily="34" charset="-120"/>
              <a:ea typeface="微軟正黑體" panose="020B0604030504040204" pitchFamily="34" charset="-120"/>
            </a:rPr>
            <a:t>問題</a:t>
          </a:r>
          <a:endParaRPr lang="zh-TW" altLang="en-US" dirty="0">
            <a:latin typeface="微軟正黑體" panose="020B0604030504040204" pitchFamily="34" charset="-120"/>
            <a:ea typeface="微軟正黑體" panose="020B0604030504040204" pitchFamily="34" charset="-120"/>
          </a:endParaRPr>
        </a:p>
      </dgm:t>
    </dgm:pt>
    <dgm:pt modelId="{64115BF5-D430-4B05-9C9F-66B03E03B4A2}" type="parTrans" cxnId="{DD472095-A329-485A-B98E-AF51E3A8C665}">
      <dgm:prSet/>
      <dgm:spPr/>
      <dgm:t>
        <a:bodyPr/>
        <a:lstStyle/>
        <a:p>
          <a:endParaRPr lang="zh-TW" altLang="en-US"/>
        </a:p>
      </dgm:t>
    </dgm:pt>
    <dgm:pt modelId="{BE1D3983-7EA2-4AE3-B35E-2DABE5B85966}" type="sibTrans" cxnId="{DD472095-A329-485A-B98E-AF51E3A8C665}">
      <dgm:prSet/>
      <dgm:spPr/>
      <dgm:t>
        <a:bodyPr/>
        <a:lstStyle/>
        <a:p>
          <a:endParaRPr lang="zh-TW" altLang="en-US"/>
        </a:p>
      </dgm:t>
    </dgm:pt>
    <dgm:pt modelId="{081AD14D-EA5B-4CD3-8716-C50A35E9CCA9}">
      <dgm:prSet phldrT="[文字]"/>
      <dgm:spPr/>
      <dgm:t>
        <a:bodyPr/>
        <a:lstStyle/>
        <a:p>
          <a:r>
            <a:rPr lang="zh-TW" altLang="en-US" dirty="0" smtClean="0">
              <a:latin typeface="微軟正黑體" panose="020B0604030504040204" pitchFamily="34" charset="-120"/>
              <a:ea typeface="微軟正黑體" panose="020B0604030504040204" pitchFamily="34" charset="-120"/>
            </a:rPr>
            <a:t>學生上課動機低</a:t>
          </a:r>
          <a:endParaRPr lang="zh-TW" altLang="en-US" dirty="0">
            <a:latin typeface="微軟正黑體" panose="020B0604030504040204" pitchFamily="34" charset="-120"/>
            <a:ea typeface="微軟正黑體" panose="020B0604030504040204" pitchFamily="34" charset="-120"/>
          </a:endParaRPr>
        </a:p>
      </dgm:t>
    </dgm:pt>
    <dgm:pt modelId="{5F58B388-1994-4484-A9B4-119088C77C87}" type="parTrans" cxnId="{6CF67757-DB72-4DBF-96A5-2B0D67E63C32}">
      <dgm:prSet/>
      <dgm:spPr/>
      <dgm:t>
        <a:bodyPr/>
        <a:lstStyle/>
        <a:p>
          <a:endParaRPr lang="zh-TW" altLang="en-US"/>
        </a:p>
      </dgm:t>
    </dgm:pt>
    <dgm:pt modelId="{A8734DEE-CC4B-4DDC-A38A-BCA2008AD7E7}" type="sibTrans" cxnId="{6CF67757-DB72-4DBF-96A5-2B0D67E63C32}">
      <dgm:prSet/>
      <dgm:spPr/>
      <dgm:t>
        <a:bodyPr/>
        <a:lstStyle/>
        <a:p>
          <a:endParaRPr lang="zh-TW" altLang="en-US"/>
        </a:p>
      </dgm:t>
    </dgm:pt>
    <dgm:pt modelId="{36C9672B-1EC6-476A-893B-C5357F411204}">
      <dgm:prSet phldrT="[文字]"/>
      <dgm:spPr/>
      <dgm:t>
        <a:bodyPr/>
        <a:lstStyle/>
        <a:p>
          <a:r>
            <a:rPr lang="zh-TW" altLang="en-US" dirty="0" smtClean="0">
              <a:latin typeface="微軟正黑體" panose="020B0604030504040204" pitchFamily="34" charset="-120"/>
              <a:ea typeface="微軟正黑體" panose="020B0604030504040204" pitchFamily="34" charset="-120"/>
            </a:rPr>
            <a:t>方法</a:t>
          </a:r>
          <a:endParaRPr lang="zh-TW" altLang="en-US" dirty="0">
            <a:latin typeface="微軟正黑體" panose="020B0604030504040204" pitchFamily="34" charset="-120"/>
            <a:ea typeface="微軟正黑體" panose="020B0604030504040204" pitchFamily="34" charset="-120"/>
          </a:endParaRPr>
        </a:p>
      </dgm:t>
    </dgm:pt>
    <dgm:pt modelId="{1404EEEE-FAA0-4AF5-963D-0C0CDA81E9DB}" type="parTrans" cxnId="{0ED5BE80-E85C-490E-9F01-8C2703F51975}">
      <dgm:prSet/>
      <dgm:spPr/>
      <dgm:t>
        <a:bodyPr/>
        <a:lstStyle/>
        <a:p>
          <a:endParaRPr lang="zh-TW" altLang="en-US"/>
        </a:p>
      </dgm:t>
    </dgm:pt>
    <dgm:pt modelId="{454E24C0-161A-4AE1-AF2D-DF1D9C09040B}" type="sibTrans" cxnId="{0ED5BE80-E85C-490E-9F01-8C2703F51975}">
      <dgm:prSet/>
      <dgm:spPr/>
      <dgm:t>
        <a:bodyPr/>
        <a:lstStyle/>
        <a:p>
          <a:endParaRPr lang="zh-TW" altLang="en-US"/>
        </a:p>
      </dgm:t>
    </dgm:pt>
    <dgm:pt modelId="{5217C5A8-36FA-4B6D-B670-CE18FC987A95}">
      <dgm:prSet phldrT="[文字]"/>
      <dgm:spPr/>
      <dgm:t>
        <a:bodyPr/>
        <a:lstStyle/>
        <a:p>
          <a:r>
            <a:rPr lang="en-US" altLang="zh-TW" dirty="0" smtClean="0">
              <a:latin typeface="微軟正黑體" panose="020B0604030504040204" pitchFamily="34" charset="-120"/>
              <a:ea typeface="微軟正黑體" panose="020B0604030504040204" pitchFamily="34" charset="-120"/>
            </a:rPr>
            <a:t>PBL</a:t>
          </a:r>
          <a:endParaRPr lang="zh-TW" altLang="en-US" dirty="0">
            <a:latin typeface="微軟正黑體" panose="020B0604030504040204" pitchFamily="34" charset="-120"/>
            <a:ea typeface="微軟正黑體" panose="020B0604030504040204" pitchFamily="34" charset="-120"/>
          </a:endParaRPr>
        </a:p>
      </dgm:t>
    </dgm:pt>
    <dgm:pt modelId="{6DEFB0AD-72C8-4E36-ACC1-BBAF98117A54}" type="parTrans" cxnId="{F9D9735F-D7BA-4083-9BB9-F7FFCB1C1A1F}">
      <dgm:prSet/>
      <dgm:spPr/>
      <dgm:t>
        <a:bodyPr/>
        <a:lstStyle/>
        <a:p>
          <a:endParaRPr lang="zh-TW" altLang="en-US"/>
        </a:p>
      </dgm:t>
    </dgm:pt>
    <dgm:pt modelId="{71D1AE25-1D55-40CE-987A-5A884B59BEDF}" type="sibTrans" cxnId="{F9D9735F-D7BA-4083-9BB9-F7FFCB1C1A1F}">
      <dgm:prSet/>
      <dgm:spPr/>
      <dgm:t>
        <a:bodyPr/>
        <a:lstStyle/>
        <a:p>
          <a:endParaRPr lang="zh-TW" altLang="en-US"/>
        </a:p>
      </dgm:t>
    </dgm:pt>
    <dgm:pt modelId="{5AC0106A-42CB-420B-A744-46AE9E98B05C}">
      <dgm:prSet phldrT="[文字]"/>
      <dgm:spPr/>
      <dgm:t>
        <a:bodyPr/>
        <a:lstStyle/>
        <a:p>
          <a:r>
            <a:rPr lang="zh-TW" altLang="en-US" dirty="0" smtClean="0">
              <a:latin typeface="微軟正黑體" panose="020B0604030504040204" pitchFamily="34" charset="-120"/>
              <a:ea typeface="微軟正黑體" panose="020B0604030504040204" pitchFamily="34" charset="-120"/>
            </a:rPr>
            <a:t>預期成效</a:t>
          </a:r>
          <a:endParaRPr lang="zh-TW" altLang="en-US" dirty="0">
            <a:latin typeface="微軟正黑體" panose="020B0604030504040204" pitchFamily="34" charset="-120"/>
            <a:ea typeface="微軟正黑體" panose="020B0604030504040204" pitchFamily="34" charset="-120"/>
          </a:endParaRPr>
        </a:p>
      </dgm:t>
    </dgm:pt>
    <dgm:pt modelId="{0F91860A-0A8A-4DC2-B88E-203244226C21}" type="parTrans" cxnId="{FB5598FB-6B10-4C16-A029-49933E2B73EE}">
      <dgm:prSet/>
      <dgm:spPr/>
      <dgm:t>
        <a:bodyPr/>
        <a:lstStyle/>
        <a:p>
          <a:endParaRPr lang="zh-TW" altLang="en-US"/>
        </a:p>
      </dgm:t>
    </dgm:pt>
    <dgm:pt modelId="{462B6F28-00E0-413A-A982-4ABC07B54AF2}" type="sibTrans" cxnId="{FB5598FB-6B10-4C16-A029-49933E2B73EE}">
      <dgm:prSet/>
      <dgm:spPr/>
      <dgm:t>
        <a:bodyPr/>
        <a:lstStyle/>
        <a:p>
          <a:endParaRPr lang="zh-TW" altLang="en-US"/>
        </a:p>
      </dgm:t>
    </dgm:pt>
    <dgm:pt modelId="{013C049D-40AA-435A-AA87-1C3F16690627}">
      <dgm:prSet phldrT="[文字]"/>
      <dgm:spPr/>
      <dgm:t>
        <a:bodyPr/>
        <a:lstStyle/>
        <a:p>
          <a:r>
            <a:rPr lang="zh-TW" altLang="en-US" dirty="0" smtClean="0">
              <a:latin typeface="微軟正黑體" panose="020B0604030504040204" pitchFamily="34" charset="-120"/>
              <a:ea typeface="微軟正黑體" panose="020B0604030504040204" pitchFamily="34" charset="-120"/>
            </a:rPr>
            <a:t>學習動機提升、學習成績提高</a:t>
          </a:r>
          <a:endParaRPr lang="zh-TW" altLang="en-US" dirty="0">
            <a:latin typeface="微軟正黑體" panose="020B0604030504040204" pitchFamily="34" charset="-120"/>
            <a:ea typeface="微軟正黑體" panose="020B0604030504040204" pitchFamily="34" charset="-120"/>
          </a:endParaRPr>
        </a:p>
      </dgm:t>
    </dgm:pt>
    <dgm:pt modelId="{6A956884-D1C9-4233-894A-D05D45777C3A}" type="parTrans" cxnId="{724F0BE8-2C91-4A50-A341-7AE30F808D32}">
      <dgm:prSet/>
      <dgm:spPr/>
      <dgm:t>
        <a:bodyPr/>
        <a:lstStyle/>
        <a:p>
          <a:endParaRPr lang="zh-TW" altLang="en-US"/>
        </a:p>
      </dgm:t>
    </dgm:pt>
    <dgm:pt modelId="{D659831A-FE8E-4A62-A975-595D6A169B8D}" type="sibTrans" cxnId="{724F0BE8-2C91-4A50-A341-7AE30F808D32}">
      <dgm:prSet/>
      <dgm:spPr/>
      <dgm:t>
        <a:bodyPr/>
        <a:lstStyle/>
        <a:p>
          <a:endParaRPr lang="zh-TW" altLang="en-US"/>
        </a:p>
      </dgm:t>
    </dgm:pt>
    <dgm:pt modelId="{63256CBE-896E-4432-9696-D93FA39D0DB9}">
      <dgm:prSet phldrT="[文字]"/>
      <dgm:spPr/>
      <dgm:t>
        <a:bodyPr/>
        <a:lstStyle/>
        <a:p>
          <a:r>
            <a:rPr lang="zh-TW" altLang="en-US" dirty="0" smtClean="0">
              <a:latin typeface="微軟正黑體" panose="020B0604030504040204" pitchFamily="34" charset="-120"/>
              <a:ea typeface="微軟正黑體" panose="020B0604030504040204" pitchFamily="34" charset="-120"/>
            </a:rPr>
            <a:t>學習成效不佳</a:t>
          </a:r>
          <a:endParaRPr lang="zh-TW" altLang="en-US" dirty="0">
            <a:latin typeface="微軟正黑體" panose="020B0604030504040204" pitchFamily="34" charset="-120"/>
            <a:ea typeface="微軟正黑體" panose="020B0604030504040204" pitchFamily="34" charset="-120"/>
          </a:endParaRPr>
        </a:p>
      </dgm:t>
    </dgm:pt>
    <dgm:pt modelId="{798F84DA-7239-4CDA-8F11-23D55B6F65CC}" type="parTrans" cxnId="{C82E6AB5-C18F-4303-A91A-47FB3908B62D}">
      <dgm:prSet/>
      <dgm:spPr/>
      <dgm:t>
        <a:bodyPr/>
        <a:lstStyle/>
        <a:p>
          <a:endParaRPr lang="zh-TW" altLang="en-US"/>
        </a:p>
      </dgm:t>
    </dgm:pt>
    <dgm:pt modelId="{D8F55B55-ECE0-4424-B0B8-C553B7DA54C5}" type="sibTrans" cxnId="{C82E6AB5-C18F-4303-A91A-47FB3908B62D}">
      <dgm:prSet/>
      <dgm:spPr/>
      <dgm:t>
        <a:bodyPr/>
        <a:lstStyle/>
        <a:p>
          <a:endParaRPr lang="zh-TW" altLang="en-US"/>
        </a:p>
      </dgm:t>
    </dgm:pt>
    <dgm:pt modelId="{3C2556A1-A588-43E0-BFE9-999D3423131F}" type="pres">
      <dgm:prSet presAssocID="{3BFE55CA-469D-468F-92DB-1046E86116AE}" presName="Name0" presStyleCnt="0">
        <dgm:presLayoutVars>
          <dgm:dir/>
          <dgm:animLvl val="lvl"/>
          <dgm:resizeHandles val="exact"/>
        </dgm:presLayoutVars>
      </dgm:prSet>
      <dgm:spPr/>
      <dgm:t>
        <a:bodyPr/>
        <a:lstStyle/>
        <a:p>
          <a:endParaRPr lang="zh-TW" altLang="en-US"/>
        </a:p>
      </dgm:t>
    </dgm:pt>
    <dgm:pt modelId="{AD4AEE88-EB90-4B2E-954C-E90E67BECABA}" type="pres">
      <dgm:prSet presAssocID="{3BFE55CA-469D-468F-92DB-1046E86116AE}" presName="tSp" presStyleCnt="0"/>
      <dgm:spPr/>
    </dgm:pt>
    <dgm:pt modelId="{8A7DC827-232A-46B1-80C7-1BEDC2251553}" type="pres">
      <dgm:prSet presAssocID="{3BFE55CA-469D-468F-92DB-1046E86116AE}" presName="bSp" presStyleCnt="0"/>
      <dgm:spPr/>
    </dgm:pt>
    <dgm:pt modelId="{B2B1CC31-DE15-40C6-A647-E1A2C6CD161D}" type="pres">
      <dgm:prSet presAssocID="{3BFE55CA-469D-468F-92DB-1046E86116AE}" presName="process" presStyleCnt="0"/>
      <dgm:spPr/>
    </dgm:pt>
    <dgm:pt modelId="{AFC25F0E-8D2A-4288-869D-45D7B7BDDA6B}" type="pres">
      <dgm:prSet presAssocID="{F9BD6594-6BE4-4F06-8744-1AA311C3B120}" presName="composite1" presStyleCnt="0"/>
      <dgm:spPr/>
    </dgm:pt>
    <dgm:pt modelId="{E6371B23-118E-44A1-BD5C-C74FDCE7312E}" type="pres">
      <dgm:prSet presAssocID="{F9BD6594-6BE4-4F06-8744-1AA311C3B120}" presName="dummyNode1" presStyleLbl="node1" presStyleIdx="0" presStyleCnt="3"/>
      <dgm:spPr/>
    </dgm:pt>
    <dgm:pt modelId="{A6C60B94-EE8E-45D7-8C88-D3689A59FA9D}" type="pres">
      <dgm:prSet presAssocID="{F9BD6594-6BE4-4F06-8744-1AA311C3B120}" presName="childNode1" presStyleLbl="bgAcc1" presStyleIdx="0" presStyleCnt="3">
        <dgm:presLayoutVars>
          <dgm:bulletEnabled val="1"/>
        </dgm:presLayoutVars>
      </dgm:prSet>
      <dgm:spPr/>
      <dgm:t>
        <a:bodyPr/>
        <a:lstStyle/>
        <a:p>
          <a:endParaRPr lang="zh-TW" altLang="en-US"/>
        </a:p>
      </dgm:t>
    </dgm:pt>
    <dgm:pt modelId="{AAE55C04-5582-4522-8376-A0C220CA5031}" type="pres">
      <dgm:prSet presAssocID="{F9BD6594-6BE4-4F06-8744-1AA311C3B120}" presName="childNode1tx" presStyleLbl="bgAcc1" presStyleIdx="0" presStyleCnt="3">
        <dgm:presLayoutVars>
          <dgm:bulletEnabled val="1"/>
        </dgm:presLayoutVars>
      </dgm:prSet>
      <dgm:spPr/>
      <dgm:t>
        <a:bodyPr/>
        <a:lstStyle/>
        <a:p>
          <a:endParaRPr lang="zh-TW" altLang="en-US"/>
        </a:p>
      </dgm:t>
    </dgm:pt>
    <dgm:pt modelId="{B065CACB-C897-41D9-8E9A-AD6F04F0441E}" type="pres">
      <dgm:prSet presAssocID="{F9BD6594-6BE4-4F06-8744-1AA311C3B120}" presName="parentNode1" presStyleLbl="node1" presStyleIdx="0" presStyleCnt="3">
        <dgm:presLayoutVars>
          <dgm:chMax val="1"/>
          <dgm:bulletEnabled val="1"/>
        </dgm:presLayoutVars>
      </dgm:prSet>
      <dgm:spPr/>
      <dgm:t>
        <a:bodyPr/>
        <a:lstStyle/>
        <a:p>
          <a:endParaRPr lang="zh-TW" altLang="en-US"/>
        </a:p>
      </dgm:t>
    </dgm:pt>
    <dgm:pt modelId="{BF6EAC45-6D0D-4FD6-8882-78D1CCEF4957}" type="pres">
      <dgm:prSet presAssocID="{F9BD6594-6BE4-4F06-8744-1AA311C3B120}" presName="connSite1" presStyleCnt="0"/>
      <dgm:spPr/>
    </dgm:pt>
    <dgm:pt modelId="{4FA9E955-E09A-49F5-9220-E290D73284B2}" type="pres">
      <dgm:prSet presAssocID="{BE1D3983-7EA2-4AE3-B35E-2DABE5B85966}" presName="Name9" presStyleLbl="sibTrans2D1" presStyleIdx="0" presStyleCnt="2"/>
      <dgm:spPr/>
      <dgm:t>
        <a:bodyPr/>
        <a:lstStyle/>
        <a:p>
          <a:endParaRPr lang="zh-TW" altLang="en-US"/>
        </a:p>
      </dgm:t>
    </dgm:pt>
    <dgm:pt modelId="{E8A54F00-E131-43A7-ABD6-1EEF8F413352}" type="pres">
      <dgm:prSet presAssocID="{36C9672B-1EC6-476A-893B-C5357F411204}" presName="composite2" presStyleCnt="0"/>
      <dgm:spPr/>
    </dgm:pt>
    <dgm:pt modelId="{95F4E630-CF63-461F-8C7A-B5467FAEF714}" type="pres">
      <dgm:prSet presAssocID="{36C9672B-1EC6-476A-893B-C5357F411204}" presName="dummyNode2" presStyleLbl="node1" presStyleIdx="0" presStyleCnt="3"/>
      <dgm:spPr/>
    </dgm:pt>
    <dgm:pt modelId="{2EF13D14-D49B-42FE-ADFC-D1F1960EF76E}" type="pres">
      <dgm:prSet presAssocID="{36C9672B-1EC6-476A-893B-C5357F411204}" presName="childNode2" presStyleLbl="bgAcc1" presStyleIdx="1" presStyleCnt="3">
        <dgm:presLayoutVars>
          <dgm:bulletEnabled val="1"/>
        </dgm:presLayoutVars>
      </dgm:prSet>
      <dgm:spPr/>
      <dgm:t>
        <a:bodyPr/>
        <a:lstStyle/>
        <a:p>
          <a:endParaRPr lang="zh-TW" altLang="en-US"/>
        </a:p>
      </dgm:t>
    </dgm:pt>
    <dgm:pt modelId="{561BEE24-D3DA-4FE3-90A9-E20FD1C48DC1}" type="pres">
      <dgm:prSet presAssocID="{36C9672B-1EC6-476A-893B-C5357F411204}" presName="childNode2tx" presStyleLbl="bgAcc1" presStyleIdx="1" presStyleCnt="3">
        <dgm:presLayoutVars>
          <dgm:bulletEnabled val="1"/>
        </dgm:presLayoutVars>
      </dgm:prSet>
      <dgm:spPr/>
      <dgm:t>
        <a:bodyPr/>
        <a:lstStyle/>
        <a:p>
          <a:endParaRPr lang="zh-TW" altLang="en-US"/>
        </a:p>
      </dgm:t>
    </dgm:pt>
    <dgm:pt modelId="{9DBCD42D-763C-4B83-B7C2-1E79D775A895}" type="pres">
      <dgm:prSet presAssocID="{36C9672B-1EC6-476A-893B-C5357F411204}" presName="parentNode2" presStyleLbl="node1" presStyleIdx="1" presStyleCnt="3">
        <dgm:presLayoutVars>
          <dgm:chMax val="0"/>
          <dgm:bulletEnabled val="1"/>
        </dgm:presLayoutVars>
      </dgm:prSet>
      <dgm:spPr/>
      <dgm:t>
        <a:bodyPr/>
        <a:lstStyle/>
        <a:p>
          <a:endParaRPr lang="zh-TW" altLang="en-US"/>
        </a:p>
      </dgm:t>
    </dgm:pt>
    <dgm:pt modelId="{E5FE8850-8290-4F66-9042-4DD414E48C39}" type="pres">
      <dgm:prSet presAssocID="{36C9672B-1EC6-476A-893B-C5357F411204}" presName="connSite2" presStyleCnt="0"/>
      <dgm:spPr/>
    </dgm:pt>
    <dgm:pt modelId="{223F41A5-ED62-4F12-AB70-9DEADB637059}" type="pres">
      <dgm:prSet presAssocID="{454E24C0-161A-4AE1-AF2D-DF1D9C09040B}" presName="Name18" presStyleLbl="sibTrans2D1" presStyleIdx="1" presStyleCnt="2"/>
      <dgm:spPr/>
      <dgm:t>
        <a:bodyPr/>
        <a:lstStyle/>
        <a:p>
          <a:endParaRPr lang="zh-TW" altLang="en-US"/>
        </a:p>
      </dgm:t>
    </dgm:pt>
    <dgm:pt modelId="{822A722D-5534-463C-9125-C0D371D88A55}" type="pres">
      <dgm:prSet presAssocID="{5AC0106A-42CB-420B-A744-46AE9E98B05C}" presName="composite1" presStyleCnt="0"/>
      <dgm:spPr/>
    </dgm:pt>
    <dgm:pt modelId="{58D2F8AF-AFE2-4FC4-B342-D39D645715DC}" type="pres">
      <dgm:prSet presAssocID="{5AC0106A-42CB-420B-A744-46AE9E98B05C}" presName="dummyNode1" presStyleLbl="node1" presStyleIdx="1" presStyleCnt="3"/>
      <dgm:spPr/>
    </dgm:pt>
    <dgm:pt modelId="{2B9DB47B-9728-4274-8AD5-FA55DF7763AF}" type="pres">
      <dgm:prSet presAssocID="{5AC0106A-42CB-420B-A744-46AE9E98B05C}" presName="childNode1" presStyleLbl="bgAcc1" presStyleIdx="2" presStyleCnt="3">
        <dgm:presLayoutVars>
          <dgm:bulletEnabled val="1"/>
        </dgm:presLayoutVars>
      </dgm:prSet>
      <dgm:spPr/>
      <dgm:t>
        <a:bodyPr/>
        <a:lstStyle/>
        <a:p>
          <a:endParaRPr lang="zh-TW" altLang="en-US"/>
        </a:p>
      </dgm:t>
    </dgm:pt>
    <dgm:pt modelId="{290B4119-739A-429B-AF0A-4FD43F0C0C26}" type="pres">
      <dgm:prSet presAssocID="{5AC0106A-42CB-420B-A744-46AE9E98B05C}" presName="childNode1tx" presStyleLbl="bgAcc1" presStyleIdx="2" presStyleCnt="3">
        <dgm:presLayoutVars>
          <dgm:bulletEnabled val="1"/>
        </dgm:presLayoutVars>
      </dgm:prSet>
      <dgm:spPr/>
      <dgm:t>
        <a:bodyPr/>
        <a:lstStyle/>
        <a:p>
          <a:endParaRPr lang="zh-TW" altLang="en-US"/>
        </a:p>
      </dgm:t>
    </dgm:pt>
    <dgm:pt modelId="{44B1DE83-4041-4335-9DF5-7F8EBD09C45F}" type="pres">
      <dgm:prSet presAssocID="{5AC0106A-42CB-420B-A744-46AE9E98B05C}" presName="parentNode1" presStyleLbl="node1" presStyleIdx="2" presStyleCnt="3">
        <dgm:presLayoutVars>
          <dgm:chMax val="1"/>
          <dgm:bulletEnabled val="1"/>
        </dgm:presLayoutVars>
      </dgm:prSet>
      <dgm:spPr/>
      <dgm:t>
        <a:bodyPr/>
        <a:lstStyle/>
        <a:p>
          <a:endParaRPr lang="zh-TW" altLang="en-US"/>
        </a:p>
      </dgm:t>
    </dgm:pt>
    <dgm:pt modelId="{1E944CBF-8DD3-48B9-82E6-2DE8E5AB16CF}" type="pres">
      <dgm:prSet presAssocID="{5AC0106A-42CB-420B-A744-46AE9E98B05C}" presName="connSite1" presStyleCnt="0"/>
      <dgm:spPr/>
    </dgm:pt>
  </dgm:ptLst>
  <dgm:cxnLst>
    <dgm:cxn modelId="{DD472095-A329-485A-B98E-AF51E3A8C665}" srcId="{3BFE55CA-469D-468F-92DB-1046E86116AE}" destId="{F9BD6594-6BE4-4F06-8744-1AA311C3B120}" srcOrd="0" destOrd="0" parTransId="{64115BF5-D430-4B05-9C9F-66B03E03B4A2}" sibTransId="{BE1D3983-7EA2-4AE3-B35E-2DABE5B85966}"/>
    <dgm:cxn modelId="{C82E6AB5-C18F-4303-A91A-47FB3908B62D}" srcId="{F9BD6594-6BE4-4F06-8744-1AA311C3B120}" destId="{63256CBE-896E-4432-9696-D93FA39D0DB9}" srcOrd="1" destOrd="0" parTransId="{798F84DA-7239-4CDA-8F11-23D55B6F65CC}" sibTransId="{D8F55B55-ECE0-4424-B0B8-C553B7DA54C5}"/>
    <dgm:cxn modelId="{BDC0FB71-6C8A-46DA-999B-8D6DFA2E1FB2}" type="presOf" srcId="{F9BD6594-6BE4-4F06-8744-1AA311C3B120}" destId="{B065CACB-C897-41D9-8E9A-AD6F04F0441E}" srcOrd="0" destOrd="0" presId="urn:microsoft.com/office/officeart/2005/8/layout/hProcess4"/>
    <dgm:cxn modelId="{A5EAA643-4467-4FEA-B1DD-599B170DF3CC}" type="presOf" srcId="{081AD14D-EA5B-4CD3-8716-C50A35E9CCA9}" destId="{A6C60B94-EE8E-45D7-8C88-D3689A59FA9D}" srcOrd="0" destOrd="0" presId="urn:microsoft.com/office/officeart/2005/8/layout/hProcess4"/>
    <dgm:cxn modelId="{FB5598FB-6B10-4C16-A029-49933E2B73EE}" srcId="{3BFE55CA-469D-468F-92DB-1046E86116AE}" destId="{5AC0106A-42CB-420B-A744-46AE9E98B05C}" srcOrd="2" destOrd="0" parTransId="{0F91860A-0A8A-4DC2-B88E-203244226C21}" sibTransId="{462B6F28-00E0-413A-A982-4ABC07B54AF2}"/>
    <dgm:cxn modelId="{0ED5BE80-E85C-490E-9F01-8C2703F51975}" srcId="{3BFE55CA-469D-468F-92DB-1046E86116AE}" destId="{36C9672B-1EC6-476A-893B-C5357F411204}" srcOrd="1" destOrd="0" parTransId="{1404EEEE-FAA0-4AF5-963D-0C0CDA81E9DB}" sibTransId="{454E24C0-161A-4AE1-AF2D-DF1D9C09040B}"/>
    <dgm:cxn modelId="{724F0BE8-2C91-4A50-A341-7AE30F808D32}" srcId="{5AC0106A-42CB-420B-A744-46AE9E98B05C}" destId="{013C049D-40AA-435A-AA87-1C3F16690627}" srcOrd="0" destOrd="0" parTransId="{6A956884-D1C9-4233-894A-D05D45777C3A}" sibTransId="{D659831A-FE8E-4A62-A975-595D6A169B8D}"/>
    <dgm:cxn modelId="{D39C5619-9B72-499B-AEB9-2636DC6AF468}" type="presOf" srcId="{013C049D-40AA-435A-AA87-1C3F16690627}" destId="{290B4119-739A-429B-AF0A-4FD43F0C0C26}" srcOrd="1" destOrd="0" presId="urn:microsoft.com/office/officeart/2005/8/layout/hProcess4"/>
    <dgm:cxn modelId="{47AA0B71-6E1F-4A44-AD75-104E4D2D8F10}" type="presOf" srcId="{5217C5A8-36FA-4B6D-B670-CE18FC987A95}" destId="{2EF13D14-D49B-42FE-ADFC-D1F1960EF76E}" srcOrd="0" destOrd="0" presId="urn:microsoft.com/office/officeart/2005/8/layout/hProcess4"/>
    <dgm:cxn modelId="{831306DD-B8AA-4AD7-B7E0-C4753134196E}" type="presOf" srcId="{5217C5A8-36FA-4B6D-B670-CE18FC987A95}" destId="{561BEE24-D3DA-4FE3-90A9-E20FD1C48DC1}" srcOrd="1" destOrd="0" presId="urn:microsoft.com/office/officeart/2005/8/layout/hProcess4"/>
    <dgm:cxn modelId="{F9D9735F-D7BA-4083-9BB9-F7FFCB1C1A1F}" srcId="{36C9672B-1EC6-476A-893B-C5357F411204}" destId="{5217C5A8-36FA-4B6D-B670-CE18FC987A95}" srcOrd="0" destOrd="0" parTransId="{6DEFB0AD-72C8-4E36-ACC1-BBAF98117A54}" sibTransId="{71D1AE25-1D55-40CE-987A-5A884B59BEDF}"/>
    <dgm:cxn modelId="{FD73E86C-2ACE-4667-83DB-7C8ECBC65D79}" type="presOf" srcId="{63256CBE-896E-4432-9696-D93FA39D0DB9}" destId="{AAE55C04-5582-4522-8376-A0C220CA5031}" srcOrd="1" destOrd="1" presId="urn:microsoft.com/office/officeart/2005/8/layout/hProcess4"/>
    <dgm:cxn modelId="{88078DC6-F877-4328-B2D2-91D9EF6F0398}" type="presOf" srcId="{013C049D-40AA-435A-AA87-1C3F16690627}" destId="{2B9DB47B-9728-4274-8AD5-FA55DF7763AF}" srcOrd="0" destOrd="0" presId="urn:microsoft.com/office/officeart/2005/8/layout/hProcess4"/>
    <dgm:cxn modelId="{8AEA3540-1D43-4F92-9EFB-DBAA5D988CA3}" type="presOf" srcId="{081AD14D-EA5B-4CD3-8716-C50A35E9CCA9}" destId="{AAE55C04-5582-4522-8376-A0C220CA5031}" srcOrd="1" destOrd="0" presId="urn:microsoft.com/office/officeart/2005/8/layout/hProcess4"/>
    <dgm:cxn modelId="{6EE7A7CB-F6AA-4210-903D-2730D818D54B}" type="presOf" srcId="{5AC0106A-42CB-420B-A744-46AE9E98B05C}" destId="{44B1DE83-4041-4335-9DF5-7F8EBD09C45F}" srcOrd="0" destOrd="0" presId="urn:microsoft.com/office/officeart/2005/8/layout/hProcess4"/>
    <dgm:cxn modelId="{683CFF35-8473-4537-B815-52F0F985ECBB}" type="presOf" srcId="{454E24C0-161A-4AE1-AF2D-DF1D9C09040B}" destId="{223F41A5-ED62-4F12-AB70-9DEADB637059}" srcOrd="0" destOrd="0" presId="urn:microsoft.com/office/officeart/2005/8/layout/hProcess4"/>
    <dgm:cxn modelId="{6206A141-6F3E-4F19-B9F3-6CDD8A0F7F59}" type="presOf" srcId="{36C9672B-1EC6-476A-893B-C5357F411204}" destId="{9DBCD42D-763C-4B83-B7C2-1E79D775A895}" srcOrd="0" destOrd="0" presId="urn:microsoft.com/office/officeart/2005/8/layout/hProcess4"/>
    <dgm:cxn modelId="{51008C42-E245-4606-95FE-7DA63D986C58}" type="presOf" srcId="{3BFE55CA-469D-468F-92DB-1046E86116AE}" destId="{3C2556A1-A588-43E0-BFE9-999D3423131F}" srcOrd="0" destOrd="0" presId="urn:microsoft.com/office/officeart/2005/8/layout/hProcess4"/>
    <dgm:cxn modelId="{6CF67757-DB72-4DBF-96A5-2B0D67E63C32}" srcId="{F9BD6594-6BE4-4F06-8744-1AA311C3B120}" destId="{081AD14D-EA5B-4CD3-8716-C50A35E9CCA9}" srcOrd="0" destOrd="0" parTransId="{5F58B388-1994-4484-A9B4-119088C77C87}" sibTransId="{A8734DEE-CC4B-4DDC-A38A-BCA2008AD7E7}"/>
    <dgm:cxn modelId="{0FDE6E78-BE48-42C4-B170-EFADB5D12079}" type="presOf" srcId="{63256CBE-896E-4432-9696-D93FA39D0DB9}" destId="{A6C60B94-EE8E-45D7-8C88-D3689A59FA9D}" srcOrd="0" destOrd="1" presId="urn:microsoft.com/office/officeart/2005/8/layout/hProcess4"/>
    <dgm:cxn modelId="{200CE410-80A4-4A65-96FC-7A2FEF26B31F}" type="presOf" srcId="{BE1D3983-7EA2-4AE3-B35E-2DABE5B85966}" destId="{4FA9E955-E09A-49F5-9220-E290D73284B2}" srcOrd="0" destOrd="0" presId="urn:microsoft.com/office/officeart/2005/8/layout/hProcess4"/>
    <dgm:cxn modelId="{9E6E625C-03F0-41AB-B3B0-A54E392C5883}" type="presParOf" srcId="{3C2556A1-A588-43E0-BFE9-999D3423131F}" destId="{AD4AEE88-EB90-4B2E-954C-E90E67BECABA}" srcOrd="0" destOrd="0" presId="urn:microsoft.com/office/officeart/2005/8/layout/hProcess4"/>
    <dgm:cxn modelId="{75B806AA-9488-4D12-8539-378198459443}" type="presParOf" srcId="{3C2556A1-A588-43E0-BFE9-999D3423131F}" destId="{8A7DC827-232A-46B1-80C7-1BEDC2251553}" srcOrd="1" destOrd="0" presId="urn:microsoft.com/office/officeart/2005/8/layout/hProcess4"/>
    <dgm:cxn modelId="{912FC4A7-A6D3-484A-B2BC-F947FDE7F69C}" type="presParOf" srcId="{3C2556A1-A588-43E0-BFE9-999D3423131F}" destId="{B2B1CC31-DE15-40C6-A647-E1A2C6CD161D}" srcOrd="2" destOrd="0" presId="urn:microsoft.com/office/officeart/2005/8/layout/hProcess4"/>
    <dgm:cxn modelId="{9C8DCD78-EACD-43AD-B612-7FE98ADF4433}" type="presParOf" srcId="{B2B1CC31-DE15-40C6-A647-E1A2C6CD161D}" destId="{AFC25F0E-8D2A-4288-869D-45D7B7BDDA6B}" srcOrd="0" destOrd="0" presId="urn:microsoft.com/office/officeart/2005/8/layout/hProcess4"/>
    <dgm:cxn modelId="{2E697B2C-BEA6-4BCA-9091-8F6EE1490F59}" type="presParOf" srcId="{AFC25F0E-8D2A-4288-869D-45D7B7BDDA6B}" destId="{E6371B23-118E-44A1-BD5C-C74FDCE7312E}" srcOrd="0" destOrd="0" presId="urn:microsoft.com/office/officeart/2005/8/layout/hProcess4"/>
    <dgm:cxn modelId="{1F3C521E-E33F-4E92-9E58-E063783B317E}" type="presParOf" srcId="{AFC25F0E-8D2A-4288-869D-45D7B7BDDA6B}" destId="{A6C60B94-EE8E-45D7-8C88-D3689A59FA9D}" srcOrd="1" destOrd="0" presId="urn:microsoft.com/office/officeart/2005/8/layout/hProcess4"/>
    <dgm:cxn modelId="{5D07829F-03AB-4C3A-ACEC-421E393678D6}" type="presParOf" srcId="{AFC25F0E-8D2A-4288-869D-45D7B7BDDA6B}" destId="{AAE55C04-5582-4522-8376-A0C220CA5031}" srcOrd="2" destOrd="0" presId="urn:microsoft.com/office/officeart/2005/8/layout/hProcess4"/>
    <dgm:cxn modelId="{3C55C894-DEC9-4E74-B4B3-62E9666E17DC}" type="presParOf" srcId="{AFC25F0E-8D2A-4288-869D-45D7B7BDDA6B}" destId="{B065CACB-C897-41D9-8E9A-AD6F04F0441E}" srcOrd="3" destOrd="0" presId="urn:microsoft.com/office/officeart/2005/8/layout/hProcess4"/>
    <dgm:cxn modelId="{291D9AE8-488B-43C3-893C-389FE4750745}" type="presParOf" srcId="{AFC25F0E-8D2A-4288-869D-45D7B7BDDA6B}" destId="{BF6EAC45-6D0D-4FD6-8882-78D1CCEF4957}" srcOrd="4" destOrd="0" presId="urn:microsoft.com/office/officeart/2005/8/layout/hProcess4"/>
    <dgm:cxn modelId="{D23151AF-1C37-4D0C-AD45-DA217EB1F0D9}" type="presParOf" srcId="{B2B1CC31-DE15-40C6-A647-E1A2C6CD161D}" destId="{4FA9E955-E09A-49F5-9220-E290D73284B2}" srcOrd="1" destOrd="0" presId="urn:microsoft.com/office/officeart/2005/8/layout/hProcess4"/>
    <dgm:cxn modelId="{E053CC45-F5C8-4B1B-BD50-4D9DE1803956}" type="presParOf" srcId="{B2B1CC31-DE15-40C6-A647-E1A2C6CD161D}" destId="{E8A54F00-E131-43A7-ABD6-1EEF8F413352}" srcOrd="2" destOrd="0" presId="urn:microsoft.com/office/officeart/2005/8/layout/hProcess4"/>
    <dgm:cxn modelId="{D4574311-FA35-4F51-98E3-69621EBC8CEC}" type="presParOf" srcId="{E8A54F00-E131-43A7-ABD6-1EEF8F413352}" destId="{95F4E630-CF63-461F-8C7A-B5467FAEF714}" srcOrd="0" destOrd="0" presId="urn:microsoft.com/office/officeart/2005/8/layout/hProcess4"/>
    <dgm:cxn modelId="{45E05F2C-D154-4F8D-83B0-86AE2071F655}" type="presParOf" srcId="{E8A54F00-E131-43A7-ABD6-1EEF8F413352}" destId="{2EF13D14-D49B-42FE-ADFC-D1F1960EF76E}" srcOrd="1" destOrd="0" presId="urn:microsoft.com/office/officeart/2005/8/layout/hProcess4"/>
    <dgm:cxn modelId="{7E6AF945-EBA3-40D6-A3B6-3221C7FC7DDB}" type="presParOf" srcId="{E8A54F00-E131-43A7-ABD6-1EEF8F413352}" destId="{561BEE24-D3DA-4FE3-90A9-E20FD1C48DC1}" srcOrd="2" destOrd="0" presId="urn:microsoft.com/office/officeart/2005/8/layout/hProcess4"/>
    <dgm:cxn modelId="{CE21EB20-5481-4B18-90A7-F916F3C3EF25}" type="presParOf" srcId="{E8A54F00-E131-43A7-ABD6-1EEF8F413352}" destId="{9DBCD42D-763C-4B83-B7C2-1E79D775A895}" srcOrd="3" destOrd="0" presId="urn:microsoft.com/office/officeart/2005/8/layout/hProcess4"/>
    <dgm:cxn modelId="{C7C347A8-7D55-489A-8231-3BEA657BF36D}" type="presParOf" srcId="{E8A54F00-E131-43A7-ABD6-1EEF8F413352}" destId="{E5FE8850-8290-4F66-9042-4DD414E48C39}" srcOrd="4" destOrd="0" presId="urn:microsoft.com/office/officeart/2005/8/layout/hProcess4"/>
    <dgm:cxn modelId="{90B765CE-CAEB-4C03-BB7B-9DF32494B6C1}" type="presParOf" srcId="{B2B1CC31-DE15-40C6-A647-E1A2C6CD161D}" destId="{223F41A5-ED62-4F12-AB70-9DEADB637059}" srcOrd="3" destOrd="0" presId="urn:microsoft.com/office/officeart/2005/8/layout/hProcess4"/>
    <dgm:cxn modelId="{6B7D2289-7543-47AB-B44F-EC929BDEE3B7}" type="presParOf" srcId="{B2B1CC31-DE15-40C6-A647-E1A2C6CD161D}" destId="{822A722D-5534-463C-9125-C0D371D88A55}" srcOrd="4" destOrd="0" presId="urn:microsoft.com/office/officeart/2005/8/layout/hProcess4"/>
    <dgm:cxn modelId="{DE88E202-976C-493C-A72D-4C185ADC9998}" type="presParOf" srcId="{822A722D-5534-463C-9125-C0D371D88A55}" destId="{58D2F8AF-AFE2-4FC4-B342-D39D645715DC}" srcOrd="0" destOrd="0" presId="urn:microsoft.com/office/officeart/2005/8/layout/hProcess4"/>
    <dgm:cxn modelId="{345F48F8-D3D4-43B0-8ED0-0E6EE9DBBB38}" type="presParOf" srcId="{822A722D-5534-463C-9125-C0D371D88A55}" destId="{2B9DB47B-9728-4274-8AD5-FA55DF7763AF}" srcOrd="1" destOrd="0" presId="urn:microsoft.com/office/officeart/2005/8/layout/hProcess4"/>
    <dgm:cxn modelId="{9066F790-43B9-42A2-94DE-F5061B2F9A22}" type="presParOf" srcId="{822A722D-5534-463C-9125-C0D371D88A55}" destId="{290B4119-739A-429B-AF0A-4FD43F0C0C26}" srcOrd="2" destOrd="0" presId="urn:microsoft.com/office/officeart/2005/8/layout/hProcess4"/>
    <dgm:cxn modelId="{B90D3E4B-9CA4-4E9C-A2DD-424E5B4656DB}" type="presParOf" srcId="{822A722D-5534-463C-9125-C0D371D88A55}" destId="{44B1DE83-4041-4335-9DF5-7F8EBD09C45F}" srcOrd="3" destOrd="0" presId="urn:microsoft.com/office/officeart/2005/8/layout/hProcess4"/>
    <dgm:cxn modelId="{44DB08BB-C860-4F6B-86BB-03D485134F24}" type="presParOf" srcId="{822A722D-5534-463C-9125-C0D371D88A55}" destId="{1E944CBF-8DD3-48B9-82E6-2DE8E5AB16CF}" srcOrd="4" destOrd="0" presId="urn:microsoft.com/office/officeart/2005/8/layout/h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2315BF02-307A-4AB3-9F4F-6C45EEFDBBA2}" type="doc">
      <dgm:prSet loTypeId="urn:microsoft.com/office/officeart/2008/layout/IncreasingCircleProcess" loCatId="list" qsTypeId="urn:microsoft.com/office/officeart/2005/8/quickstyle/simple4" qsCatId="simple" csTypeId="urn:microsoft.com/office/officeart/2005/8/colors/colorful4" csCatId="colorful" phldr="1"/>
      <dgm:spPr/>
      <dgm:t>
        <a:bodyPr/>
        <a:lstStyle/>
        <a:p>
          <a:endParaRPr lang="zh-TW" altLang="en-US"/>
        </a:p>
      </dgm:t>
    </dgm:pt>
    <dgm:pt modelId="{6DCB5FB5-D783-450A-84AC-924B7D930BCE}">
      <dgm:prSet phldrT="[文字]" custT="1"/>
      <dgm:spPr/>
      <dgm:t>
        <a:bodyPr/>
        <a:lstStyle/>
        <a:p>
          <a:r>
            <a:rPr lang="zh-TW" altLang="en-US" sz="3200" dirty="0" smtClean="0">
              <a:latin typeface="微軟正黑體" panose="020B0604030504040204" pitchFamily="34" charset="-120"/>
              <a:ea typeface="微軟正黑體" panose="020B0604030504040204" pitchFamily="34" charset="-120"/>
            </a:rPr>
            <a:t>人味</a:t>
          </a:r>
          <a:endParaRPr lang="zh-TW" altLang="en-US" sz="3200" dirty="0">
            <a:latin typeface="微軟正黑體" panose="020B0604030504040204" pitchFamily="34" charset="-120"/>
            <a:ea typeface="微軟正黑體" panose="020B0604030504040204" pitchFamily="34" charset="-120"/>
          </a:endParaRPr>
        </a:p>
      </dgm:t>
    </dgm:pt>
    <dgm:pt modelId="{BBF49FC0-4D03-4AC3-A976-5FB0B6A82A7E}" type="parTrans" cxnId="{5EC3CC93-4F87-46E3-B556-991D96633033}">
      <dgm:prSet/>
      <dgm:spPr/>
      <dgm:t>
        <a:bodyPr/>
        <a:lstStyle/>
        <a:p>
          <a:endParaRPr lang="zh-TW" altLang="en-US"/>
        </a:p>
      </dgm:t>
    </dgm:pt>
    <dgm:pt modelId="{A6860967-6CE0-40C0-A79A-559C97564D82}" type="sibTrans" cxnId="{5EC3CC93-4F87-46E3-B556-991D96633033}">
      <dgm:prSet/>
      <dgm:spPr/>
      <dgm:t>
        <a:bodyPr/>
        <a:lstStyle/>
        <a:p>
          <a:endParaRPr lang="zh-TW" altLang="en-US"/>
        </a:p>
      </dgm:t>
    </dgm:pt>
    <dgm:pt modelId="{1463E696-B38D-45B6-9488-A54482566FDE}">
      <dgm:prSet phldrT="[文字]" custT="1"/>
      <dgm:spPr/>
      <dgm:t>
        <a:bodyPr/>
        <a:lstStyle/>
        <a:p>
          <a:r>
            <a:rPr lang="zh-TW" altLang="en-US" sz="3200" dirty="0" smtClean="0">
              <a:latin typeface="微軟正黑體" panose="020B0604030504040204" pitchFamily="34" charset="-120"/>
              <a:ea typeface="微軟正黑體" panose="020B0604030504040204" pitchFamily="34" charset="-120"/>
            </a:rPr>
            <a:t>感性</a:t>
          </a:r>
          <a:endParaRPr lang="zh-TW" altLang="en-US" sz="3200" dirty="0">
            <a:latin typeface="微軟正黑體" panose="020B0604030504040204" pitchFamily="34" charset="-120"/>
            <a:ea typeface="微軟正黑體" panose="020B0604030504040204" pitchFamily="34" charset="-120"/>
          </a:endParaRPr>
        </a:p>
      </dgm:t>
    </dgm:pt>
    <dgm:pt modelId="{117B0684-D936-4CC4-A2CA-F108AB68C43D}" type="parTrans" cxnId="{7BF65EF4-3F4C-4245-8B53-BDEA0DB8D658}">
      <dgm:prSet/>
      <dgm:spPr/>
      <dgm:t>
        <a:bodyPr/>
        <a:lstStyle/>
        <a:p>
          <a:endParaRPr lang="zh-TW" altLang="en-US"/>
        </a:p>
      </dgm:t>
    </dgm:pt>
    <dgm:pt modelId="{959B4F16-B989-4FA7-A149-17606AF6395D}" type="sibTrans" cxnId="{7BF65EF4-3F4C-4245-8B53-BDEA0DB8D658}">
      <dgm:prSet/>
      <dgm:spPr/>
      <dgm:t>
        <a:bodyPr/>
        <a:lstStyle/>
        <a:p>
          <a:endParaRPr lang="zh-TW" altLang="en-US"/>
        </a:p>
      </dgm:t>
    </dgm:pt>
    <dgm:pt modelId="{20ECFA17-7D30-4799-8650-944E2C600322}">
      <dgm:prSet phldrT="[文字]" custT="1"/>
      <dgm:spPr/>
      <dgm:t>
        <a:bodyPr/>
        <a:lstStyle/>
        <a:p>
          <a:r>
            <a:rPr lang="zh-TW" altLang="en-US" sz="3200" dirty="0" smtClean="0">
              <a:latin typeface="微軟正黑體" panose="020B0604030504040204" pitchFamily="34" charset="-120"/>
              <a:ea typeface="微軟正黑體" panose="020B0604030504040204" pitchFamily="34" charset="-120"/>
            </a:rPr>
            <a:t>溫度</a:t>
          </a:r>
          <a:endParaRPr lang="zh-TW" altLang="en-US" sz="3200" dirty="0">
            <a:latin typeface="微軟正黑體" panose="020B0604030504040204" pitchFamily="34" charset="-120"/>
            <a:ea typeface="微軟正黑體" panose="020B0604030504040204" pitchFamily="34" charset="-120"/>
          </a:endParaRPr>
        </a:p>
      </dgm:t>
    </dgm:pt>
    <dgm:pt modelId="{0CBA9CB5-CEBB-4223-A3D4-A42324E4E020}" type="parTrans" cxnId="{50ADF98B-367D-4FEB-A5C8-2BD2D57FACC5}">
      <dgm:prSet/>
      <dgm:spPr/>
      <dgm:t>
        <a:bodyPr/>
        <a:lstStyle/>
        <a:p>
          <a:endParaRPr lang="zh-TW" altLang="en-US"/>
        </a:p>
      </dgm:t>
    </dgm:pt>
    <dgm:pt modelId="{68398D89-F4AE-43EB-8942-48354DBA94A2}" type="sibTrans" cxnId="{50ADF98B-367D-4FEB-A5C8-2BD2D57FACC5}">
      <dgm:prSet/>
      <dgm:spPr/>
      <dgm:t>
        <a:bodyPr/>
        <a:lstStyle/>
        <a:p>
          <a:endParaRPr lang="zh-TW" altLang="en-US"/>
        </a:p>
      </dgm:t>
    </dgm:pt>
    <dgm:pt modelId="{3B92824F-9898-418A-A511-A4336D468B48}" type="pres">
      <dgm:prSet presAssocID="{2315BF02-307A-4AB3-9F4F-6C45EEFDBBA2}" presName="Name0" presStyleCnt="0">
        <dgm:presLayoutVars>
          <dgm:chMax val="7"/>
          <dgm:chPref val="7"/>
          <dgm:dir/>
          <dgm:animOne val="branch"/>
          <dgm:animLvl val="lvl"/>
        </dgm:presLayoutVars>
      </dgm:prSet>
      <dgm:spPr/>
      <dgm:t>
        <a:bodyPr/>
        <a:lstStyle/>
        <a:p>
          <a:endParaRPr lang="zh-TW" altLang="en-US"/>
        </a:p>
      </dgm:t>
    </dgm:pt>
    <dgm:pt modelId="{E8F01D9E-5D9D-4327-9D67-07323B0D75BB}" type="pres">
      <dgm:prSet presAssocID="{6DCB5FB5-D783-450A-84AC-924B7D930BCE}" presName="composite" presStyleCnt="0"/>
      <dgm:spPr/>
      <dgm:t>
        <a:bodyPr/>
        <a:lstStyle/>
        <a:p>
          <a:endParaRPr lang="zh-TW" altLang="en-US"/>
        </a:p>
      </dgm:t>
    </dgm:pt>
    <dgm:pt modelId="{506B24D1-2BC1-4857-BA5D-87BB5110466C}" type="pres">
      <dgm:prSet presAssocID="{6DCB5FB5-D783-450A-84AC-924B7D930BCE}" presName="BackAccent" presStyleLbl="bgShp" presStyleIdx="0" presStyleCnt="3" custScaleX="162450" custScaleY="164393"/>
      <dgm:spPr/>
      <dgm:t>
        <a:bodyPr/>
        <a:lstStyle/>
        <a:p>
          <a:endParaRPr lang="zh-TW" altLang="en-US"/>
        </a:p>
      </dgm:t>
    </dgm:pt>
    <dgm:pt modelId="{24DC5056-C19C-41AB-BEEA-0423783F3AAA}" type="pres">
      <dgm:prSet presAssocID="{6DCB5FB5-D783-450A-84AC-924B7D930BCE}" presName="Accent" presStyleLbl="alignNode1" presStyleIdx="0" presStyleCnt="3" custScaleX="137168" custScaleY="147950"/>
      <dgm:spPr>
        <a:solidFill>
          <a:srgbClr val="FFC000"/>
        </a:solidFill>
      </dgm:spPr>
      <dgm:t>
        <a:bodyPr/>
        <a:lstStyle/>
        <a:p>
          <a:endParaRPr lang="zh-TW" altLang="en-US"/>
        </a:p>
      </dgm:t>
    </dgm:pt>
    <dgm:pt modelId="{407D0C5B-0C60-41E4-9F4B-B5615FCF72A3}" type="pres">
      <dgm:prSet presAssocID="{6DCB5FB5-D783-450A-84AC-924B7D930BCE}" presName="Child" presStyleLbl="revTx" presStyleIdx="0" presStyleCnt="3">
        <dgm:presLayoutVars>
          <dgm:chMax val="0"/>
          <dgm:chPref val="0"/>
          <dgm:bulletEnabled val="1"/>
        </dgm:presLayoutVars>
      </dgm:prSet>
      <dgm:spPr/>
      <dgm:t>
        <a:bodyPr/>
        <a:lstStyle/>
        <a:p>
          <a:endParaRPr lang="zh-TW" altLang="en-US"/>
        </a:p>
      </dgm:t>
    </dgm:pt>
    <dgm:pt modelId="{73EC8A5C-6975-43E3-9170-7029FD5AA24E}" type="pres">
      <dgm:prSet presAssocID="{6DCB5FB5-D783-450A-84AC-924B7D930BCE}" presName="Parent" presStyleLbl="revTx" presStyleIdx="0" presStyleCnt="3" custLinFactNeighborX="-864" custLinFactNeighborY="-1500">
        <dgm:presLayoutVars>
          <dgm:chMax val="1"/>
          <dgm:chPref val="1"/>
          <dgm:bulletEnabled val="1"/>
        </dgm:presLayoutVars>
      </dgm:prSet>
      <dgm:spPr/>
      <dgm:t>
        <a:bodyPr/>
        <a:lstStyle/>
        <a:p>
          <a:endParaRPr lang="zh-TW" altLang="en-US"/>
        </a:p>
      </dgm:t>
    </dgm:pt>
    <dgm:pt modelId="{1E7293C4-919D-4957-BBF3-548134378115}" type="pres">
      <dgm:prSet presAssocID="{A6860967-6CE0-40C0-A79A-559C97564D82}" presName="sibTrans" presStyleCnt="0"/>
      <dgm:spPr/>
      <dgm:t>
        <a:bodyPr/>
        <a:lstStyle/>
        <a:p>
          <a:endParaRPr lang="zh-TW" altLang="en-US"/>
        </a:p>
      </dgm:t>
    </dgm:pt>
    <dgm:pt modelId="{2BEB7B6B-39A4-45D4-8DFF-0DD5324D3ED6}" type="pres">
      <dgm:prSet presAssocID="{1463E696-B38D-45B6-9488-A54482566FDE}" presName="composite" presStyleCnt="0"/>
      <dgm:spPr/>
      <dgm:t>
        <a:bodyPr/>
        <a:lstStyle/>
        <a:p>
          <a:endParaRPr lang="zh-TW" altLang="en-US"/>
        </a:p>
      </dgm:t>
    </dgm:pt>
    <dgm:pt modelId="{A8BFF4DB-9080-4C7A-8941-5C3CD750578E}" type="pres">
      <dgm:prSet presAssocID="{1463E696-B38D-45B6-9488-A54482566FDE}" presName="BackAccent" presStyleLbl="bgShp" presStyleIdx="1" presStyleCnt="3" custScaleX="163085" custScaleY="155828" custLinFactNeighborX="17611"/>
      <dgm:spPr/>
      <dgm:t>
        <a:bodyPr/>
        <a:lstStyle/>
        <a:p>
          <a:endParaRPr lang="zh-TW" altLang="en-US"/>
        </a:p>
      </dgm:t>
    </dgm:pt>
    <dgm:pt modelId="{D81FD0A5-F991-44B4-95EC-BC443699A8F6}" type="pres">
      <dgm:prSet presAssocID="{1463E696-B38D-45B6-9488-A54482566FDE}" presName="Accent" presStyleLbl="alignNode1" presStyleIdx="1" presStyleCnt="3" custScaleX="135569" custScaleY="92793" custLinFactNeighborX="20206" custLinFactNeighborY="25275"/>
      <dgm:spPr>
        <a:solidFill>
          <a:srgbClr val="FF5757"/>
        </a:solidFill>
      </dgm:spPr>
      <dgm:t>
        <a:bodyPr/>
        <a:lstStyle/>
        <a:p>
          <a:endParaRPr lang="zh-TW" altLang="en-US"/>
        </a:p>
      </dgm:t>
    </dgm:pt>
    <dgm:pt modelId="{551F8BC2-17E1-42D3-8C0D-4DF4066CF908}" type="pres">
      <dgm:prSet presAssocID="{1463E696-B38D-45B6-9488-A54482566FDE}" presName="Child" presStyleLbl="revTx" presStyleIdx="0" presStyleCnt="3">
        <dgm:presLayoutVars>
          <dgm:chMax val="0"/>
          <dgm:chPref val="0"/>
          <dgm:bulletEnabled val="1"/>
        </dgm:presLayoutVars>
      </dgm:prSet>
      <dgm:spPr/>
      <dgm:t>
        <a:bodyPr/>
        <a:lstStyle/>
        <a:p>
          <a:endParaRPr lang="zh-TW" altLang="en-US"/>
        </a:p>
      </dgm:t>
    </dgm:pt>
    <dgm:pt modelId="{AF765D94-20C9-464A-97BD-F86A3FABF0A3}" type="pres">
      <dgm:prSet presAssocID="{1463E696-B38D-45B6-9488-A54482566FDE}" presName="Parent" presStyleLbl="revTx" presStyleIdx="1" presStyleCnt="3" custLinFactNeighborX="7525" custLinFactNeighborY="-1468">
        <dgm:presLayoutVars>
          <dgm:chMax val="1"/>
          <dgm:chPref val="1"/>
          <dgm:bulletEnabled val="1"/>
        </dgm:presLayoutVars>
      </dgm:prSet>
      <dgm:spPr/>
      <dgm:t>
        <a:bodyPr/>
        <a:lstStyle/>
        <a:p>
          <a:endParaRPr lang="zh-TW" altLang="en-US"/>
        </a:p>
      </dgm:t>
    </dgm:pt>
    <dgm:pt modelId="{A2EBECBC-0761-47D8-B227-71F46FF21D78}" type="pres">
      <dgm:prSet presAssocID="{959B4F16-B989-4FA7-A149-17606AF6395D}" presName="sibTrans" presStyleCnt="0"/>
      <dgm:spPr/>
      <dgm:t>
        <a:bodyPr/>
        <a:lstStyle/>
        <a:p>
          <a:endParaRPr lang="zh-TW" altLang="en-US"/>
        </a:p>
      </dgm:t>
    </dgm:pt>
    <dgm:pt modelId="{1A48B2A8-7F56-4F15-A05C-54528E233520}" type="pres">
      <dgm:prSet presAssocID="{20ECFA17-7D30-4799-8650-944E2C600322}" presName="composite" presStyleCnt="0"/>
      <dgm:spPr/>
      <dgm:t>
        <a:bodyPr/>
        <a:lstStyle/>
        <a:p>
          <a:endParaRPr lang="zh-TW" altLang="en-US"/>
        </a:p>
      </dgm:t>
    </dgm:pt>
    <dgm:pt modelId="{424B4E5C-3DE9-49BE-9ED8-B4732FD86B48}" type="pres">
      <dgm:prSet presAssocID="{20ECFA17-7D30-4799-8650-944E2C600322}" presName="BackAccent" presStyleLbl="bgShp" presStyleIdx="2" presStyleCnt="3" custScaleX="164197" custScaleY="158716"/>
      <dgm:spPr/>
      <dgm:t>
        <a:bodyPr/>
        <a:lstStyle/>
        <a:p>
          <a:endParaRPr lang="zh-TW" altLang="en-US"/>
        </a:p>
      </dgm:t>
    </dgm:pt>
    <dgm:pt modelId="{D7E33428-9D33-4B1E-9DBD-B158B87E6B38}" type="pres">
      <dgm:prSet presAssocID="{20ECFA17-7D30-4799-8650-944E2C600322}" presName="Accent" presStyleLbl="alignNode1" presStyleIdx="2" presStyleCnt="3" custScaleX="131869" custScaleY="117678"/>
      <dgm:spPr>
        <a:solidFill>
          <a:srgbClr val="CA6D5A"/>
        </a:solidFill>
      </dgm:spPr>
      <dgm:t>
        <a:bodyPr/>
        <a:lstStyle/>
        <a:p>
          <a:endParaRPr lang="zh-TW" altLang="en-US"/>
        </a:p>
      </dgm:t>
    </dgm:pt>
    <dgm:pt modelId="{4EE16B89-D2A9-454C-88AF-CE924A8BFFA6}" type="pres">
      <dgm:prSet presAssocID="{20ECFA17-7D30-4799-8650-944E2C600322}" presName="Child" presStyleLbl="revTx" presStyleIdx="1" presStyleCnt="3">
        <dgm:presLayoutVars>
          <dgm:chMax val="0"/>
          <dgm:chPref val="0"/>
          <dgm:bulletEnabled val="1"/>
        </dgm:presLayoutVars>
      </dgm:prSet>
      <dgm:spPr/>
      <dgm:t>
        <a:bodyPr/>
        <a:lstStyle/>
        <a:p>
          <a:endParaRPr lang="zh-TW" altLang="en-US"/>
        </a:p>
      </dgm:t>
    </dgm:pt>
    <dgm:pt modelId="{B4F9234F-B05F-4084-93CE-EB26168EB347}" type="pres">
      <dgm:prSet presAssocID="{20ECFA17-7D30-4799-8650-944E2C600322}" presName="Parent" presStyleLbl="revTx" presStyleIdx="2" presStyleCnt="3" custLinFactNeighborX="5875" custLinFactNeighborY="0">
        <dgm:presLayoutVars>
          <dgm:chMax val="1"/>
          <dgm:chPref val="1"/>
          <dgm:bulletEnabled val="1"/>
        </dgm:presLayoutVars>
      </dgm:prSet>
      <dgm:spPr/>
      <dgm:t>
        <a:bodyPr/>
        <a:lstStyle/>
        <a:p>
          <a:endParaRPr lang="zh-TW" altLang="en-US"/>
        </a:p>
      </dgm:t>
    </dgm:pt>
  </dgm:ptLst>
  <dgm:cxnLst>
    <dgm:cxn modelId="{2237E958-29E8-4101-B463-4F54F905CEB6}" type="presOf" srcId="{6DCB5FB5-D783-450A-84AC-924B7D930BCE}" destId="{73EC8A5C-6975-43E3-9170-7029FD5AA24E}" srcOrd="0" destOrd="0" presId="urn:microsoft.com/office/officeart/2008/layout/IncreasingCircleProcess"/>
    <dgm:cxn modelId="{6D03002E-20C5-4456-ABB0-B1B2461E3273}" type="presOf" srcId="{1463E696-B38D-45B6-9488-A54482566FDE}" destId="{AF765D94-20C9-464A-97BD-F86A3FABF0A3}" srcOrd="0" destOrd="0" presId="urn:microsoft.com/office/officeart/2008/layout/IncreasingCircleProcess"/>
    <dgm:cxn modelId="{7BF65EF4-3F4C-4245-8B53-BDEA0DB8D658}" srcId="{2315BF02-307A-4AB3-9F4F-6C45EEFDBBA2}" destId="{1463E696-B38D-45B6-9488-A54482566FDE}" srcOrd="1" destOrd="0" parTransId="{117B0684-D936-4CC4-A2CA-F108AB68C43D}" sibTransId="{959B4F16-B989-4FA7-A149-17606AF6395D}"/>
    <dgm:cxn modelId="{F2DC76ED-5AD1-440A-ACDB-23E3105F26F9}" type="presOf" srcId="{2315BF02-307A-4AB3-9F4F-6C45EEFDBBA2}" destId="{3B92824F-9898-418A-A511-A4336D468B48}" srcOrd="0" destOrd="0" presId="urn:microsoft.com/office/officeart/2008/layout/IncreasingCircleProcess"/>
    <dgm:cxn modelId="{5EC3CC93-4F87-46E3-B556-991D96633033}" srcId="{2315BF02-307A-4AB3-9F4F-6C45EEFDBBA2}" destId="{6DCB5FB5-D783-450A-84AC-924B7D930BCE}" srcOrd="0" destOrd="0" parTransId="{BBF49FC0-4D03-4AC3-A976-5FB0B6A82A7E}" sibTransId="{A6860967-6CE0-40C0-A79A-559C97564D82}"/>
    <dgm:cxn modelId="{50ADF98B-367D-4FEB-A5C8-2BD2D57FACC5}" srcId="{2315BF02-307A-4AB3-9F4F-6C45EEFDBBA2}" destId="{20ECFA17-7D30-4799-8650-944E2C600322}" srcOrd="2" destOrd="0" parTransId="{0CBA9CB5-CEBB-4223-A3D4-A42324E4E020}" sibTransId="{68398D89-F4AE-43EB-8942-48354DBA94A2}"/>
    <dgm:cxn modelId="{2E077E4B-24A4-41C6-87B4-1B1932378DF4}" type="presOf" srcId="{20ECFA17-7D30-4799-8650-944E2C600322}" destId="{B4F9234F-B05F-4084-93CE-EB26168EB347}" srcOrd="0" destOrd="0" presId="urn:microsoft.com/office/officeart/2008/layout/IncreasingCircleProcess"/>
    <dgm:cxn modelId="{0F306443-05E8-4318-90B3-CC89AFAD8442}" type="presParOf" srcId="{3B92824F-9898-418A-A511-A4336D468B48}" destId="{E8F01D9E-5D9D-4327-9D67-07323B0D75BB}" srcOrd="0" destOrd="0" presId="urn:microsoft.com/office/officeart/2008/layout/IncreasingCircleProcess"/>
    <dgm:cxn modelId="{060C9E4A-669A-4B3E-9A6B-5F67F33F6FA5}" type="presParOf" srcId="{E8F01D9E-5D9D-4327-9D67-07323B0D75BB}" destId="{506B24D1-2BC1-4857-BA5D-87BB5110466C}" srcOrd="0" destOrd="0" presId="urn:microsoft.com/office/officeart/2008/layout/IncreasingCircleProcess"/>
    <dgm:cxn modelId="{231DB3CC-86AC-478F-A306-11ED49A56C78}" type="presParOf" srcId="{E8F01D9E-5D9D-4327-9D67-07323B0D75BB}" destId="{24DC5056-C19C-41AB-BEEA-0423783F3AAA}" srcOrd="1" destOrd="0" presId="urn:microsoft.com/office/officeart/2008/layout/IncreasingCircleProcess"/>
    <dgm:cxn modelId="{A0361051-6727-4BF0-A77E-06EE949307C8}" type="presParOf" srcId="{E8F01D9E-5D9D-4327-9D67-07323B0D75BB}" destId="{407D0C5B-0C60-41E4-9F4B-B5615FCF72A3}" srcOrd="2" destOrd="0" presId="urn:microsoft.com/office/officeart/2008/layout/IncreasingCircleProcess"/>
    <dgm:cxn modelId="{5239B488-FF2E-4941-9D44-AB6E11040BB4}" type="presParOf" srcId="{E8F01D9E-5D9D-4327-9D67-07323B0D75BB}" destId="{73EC8A5C-6975-43E3-9170-7029FD5AA24E}" srcOrd="3" destOrd="0" presId="urn:microsoft.com/office/officeart/2008/layout/IncreasingCircleProcess"/>
    <dgm:cxn modelId="{91E3EA16-DF64-41A8-A4FC-52E88FF4FCB8}" type="presParOf" srcId="{3B92824F-9898-418A-A511-A4336D468B48}" destId="{1E7293C4-919D-4957-BBF3-548134378115}" srcOrd="1" destOrd="0" presId="urn:microsoft.com/office/officeart/2008/layout/IncreasingCircleProcess"/>
    <dgm:cxn modelId="{C5203FB5-ED61-4670-AF17-67BB1870D874}" type="presParOf" srcId="{3B92824F-9898-418A-A511-A4336D468B48}" destId="{2BEB7B6B-39A4-45D4-8DFF-0DD5324D3ED6}" srcOrd="2" destOrd="0" presId="urn:microsoft.com/office/officeart/2008/layout/IncreasingCircleProcess"/>
    <dgm:cxn modelId="{EDDC8EB1-E18B-44AA-A114-954D833C1333}" type="presParOf" srcId="{2BEB7B6B-39A4-45D4-8DFF-0DD5324D3ED6}" destId="{A8BFF4DB-9080-4C7A-8941-5C3CD750578E}" srcOrd="0" destOrd="0" presId="urn:microsoft.com/office/officeart/2008/layout/IncreasingCircleProcess"/>
    <dgm:cxn modelId="{8DBEDF5C-260D-45D9-AC3B-C961D358254B}" type="presParOf" srcId="{2BEB7B6B-39A4-45D4-8DFF-0DD5324D3ED6}" destId="{D81FD0A5-F991-44B4-95EC-BC443699A8F6}" srcOrd="1" destOrd="0" presId="urn:microsoft.com/office/officeart/2008/layout/IncreasingCircleProcess"/>
    <dgm:cxn modelId="{438E77E5-1F09-4B75-8AD2-5A85DF987C23}" type="presParOf" srcId="{2BEB7B6B-39A4-45D4-8DFF-0DD5324D3ED6}" destId="{551F8BC2-17E1-42D3-8C0D-4DF4066CF908}" srcOrd="2" destOrd="0" presId="urn:microsoft.com/office/officeart/2008/layout/IncreasingCircleProcess"/>
    <dgm:cxn modelId="{035C8DEC-C9D9-46A1-BF85-75D4FC52EA90}" type="presParOf" srcId="{2BEB7B6B-39A4-45D4-8DFF-0DD5324D3ED6}" destId="{AF765D94-20C9-464A-97BD-F86A3FABF0A3}" srcOrd="3" destOrd="0" presId="urn:microsoft.com/office/officeart/2008/layout/IncreasingCircleProcess"/>
    <dgm:cxn modelId="{85091A40-5764-40A8-A2A9-F6B5C3A82CDB}" type="presParOf" srcId="{3B92824F-9898-418A-A511-A4336D468B48}" destId="{A2EBECBC-0761-47D8-B227-71F46FF21D78}" srcOrd="3" destOrd="0" presId="urn:microsoft.com/office/officeart/2008/layout/IncreasingCircleProcess"/>
    <dgm:cxn modelId="{1A53D697-32B3-4D07-A74D-580AAAE98602}" type="presParOf" srcId="{3B92824F-9898-418A-A511-A4336D468B48}" destId="{1A48B2A8-7F56-4F15-A05C-54528E233520}" srcOrd="4" destOrd="0" presId="urn:microsoft.com/office/officeart/2008/layout/IncreasingCircleProcess"/>
    <dgm:cxn modelId="{6A023A12-A7B6-4E26-829B-5B35FEB0A0ED}" type="presParOf" srcId="{1A48B2A8-7F56-4F15-A05C-54528E233520}" destId="{424B4E5C-3DE9-49BE-9ED8-B4732FD86B48}" srcOrd="0" destOrd="0" presId="urn:microsoft.com/office/officeart/2008/layout/IncreasingCircleProcess"/>
    <dgm:cxn modelId="{0641E261-0FEA-4E46-B222-4A9057ADF0E0}" type="presParOf" srcId="{1A48B2A8-7F56-4F15-A05C-54528E233520}" destId="{D7E33428-9D33-4B1E-9DBD-B158B87E6B38}" srcOrd="1" destOrd="0" presId="urn:microsoft.com/office/officeart/2008/layout/IncreasingCircleProcess"/>
    <dgm:cxn modelId="{4E0DFF5A-F38E-4951-A49A-79FEDB9267CD}" type="presParOf" srcId="{1A48B2A8-7F56-4F15-A05C-54528E233520}" destId="{4EE16B89-D2A9-454C-88AF-CE924A8BFFA6}" srcOrd="2" destOrd="0" presId="urn:microsoft.com/office/officeart/2008/layout/IncreasingCircleProcess"/>
    <dgm:cxn modelId="{707B87FB-4F87-4ABD-9F87-38F93EEDE148}" type="presParOf" srcId="{1A48B2A8-7F56-4F15-A05C-54528E233520}" destId="{B4F9234F-B05F-4084-93CE-EB26168EB347}" srcOrd="3" destOrd="0" presId="urn:microsoft.com/office/officeart/2008/layout/IncreasingCircle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51B96159-8F99-44A7-ABC0-E9878A3B8E28}" type="doc">
      <dgm:prSet loTypeId="urn:microsoft.com/office/officeart/2009/3/layout/StepUpProcess" loCatId="process" qsTypeId="urn:microsoft.com/office/officeart/2005/8/quickstyle/simple3" qsCatId="simple" csTypeId="urn:microsoft.com/office/officeart/2005/8/colors/colorful1" csCatId="colorful" phldr="1"/>
      <dgm:spPr/>
      <dgm:t>
        <a:bodyPr/>
        <a:lstStyle/>
        <a:p>
          <a:endParaRPr lang="zh-TW" altLang="en-US"/>
        </a:p>
      </dgm:t>
    </dgm:pt>
    <dgm:pt modelId="{E906514F-4EEB-4EA2-8377-911F54AC9450}">
      <dgm:prSet phldrT="[文字]" custT="1"/>
      <dgm:spPr/>
      <dgm:t>
        <a:bodyPr/>
        <a:lstStyle/>
        <a:p>
          <a:r>
            <a:rPr lang="zh-TW" altLang="en-US" sz="2100" dirty="0" smtClean="0">
              <a:latin typeface="微軟正黑體" panose="020B0604030504040204" pitchFamily="34" charset="-120"/>
              <a:ea typeface="微軟正黑體" panose="020B0604030504040204" pitchFamily="34" charset="-120"/>
            </a:rPr>
            <a:t>現況盤點</a:t>
          </a:r>
          <a:endParaRPr lang="zh-TW" altLang="en-US" sz="2100" dirty="0">
            <a:latin typeface="微軟正黑體" panose="020B0604030504040204" pitchFamily="34" charset="-120"/>
            <a:ea typeface="微軟正黑體" panose="020B0604030504040204" pitchFamily="34" charset="-120"/>
          </a:endParaRPr>
        </a:p>
      </dgm:t>
    </dgm:pt>
    <dgm:pt modelId="{D7C13204-C8D7-4371-8C96-658E1A504F8B}" type="parTrans" cxnId="{90C997C2-5EA2-4E82-BCAD-C1ED444F3F15}">
      <dgm:prSet/>
      <dgm:spPr/>
      <dgm:t>
        <a:bodyPr/>
        <a:lstStyle/>
        <a:p>
          <a:endParaRPr lang="zh-TW" altLang="en-US"/>
        </a:p>
      </dgm:t>
    </dgm:pt>
    <dgm:pt modelId="{7FFEE823-F170-439F-85ED-27088173A619}" type="sibTrans" cxnId="{90C997C2-5EA2-4E82-BCAD-C1ED444F3F15}">
      <dgm:prSet/>
      <dgm:spPr/>
      <dgm:t>
        <a:bodyPr/>
        <a:lstStyle/>
        <a:p>
          <a:endParaRPr lang="zh-TW" altLang="en-US"/>
        </a:p>
      </dgm:t>
    </dgm:pt>
    <dgm:pt modelId="{B325DA72-7C44-43C0-9D42-58320091B485}">
      <dgm:prSet phldrT="[文字]" custT="1"/>
      <dgm:spPr/>
      <dgm:t>
        <a:bodyPr/>
        <a:lstStyle/>
        <a:p>
          <a:r>
            <a:rPr lang="zh-TW" altLang="en-US" sz="2100" dirty="0" smtClean="0">
              <a:latin typeface="微軟正黑體" panose="020B0604030504040204" pitchFamily="34" charset="-120"/>
              <a:ea typeface="微軟正黑體" panose="020B0604030504040204" pitchFamily="34" charset="-120"/>
            </a:rPr>
            <a:t>資料蒐集</a:t>
          </a:r>
          <a:endParaRPr lang="zh-TW" altLang="en-US" sz="2100" dirty="0">
            <a:latin typeface="微軟正黑體" panose="020B0604030504040204" pitchFamily="34" charset="-120"/>
            <a:ea typeface="微軟正黑體" panose="020B0604030504040204" pitchFamily="34" charset="-120"/>
          </a:endParaRPr>
        </a:p>
      </dgm:t>
    </dgm:pt>
    <dgm:pt modelId="{4AD066C9-5BDE-45B4-9056-29C49C78E9A1}" type="parTrans" cxnId="{36119A76-D755-4963-8655-7639A299F51A}">
      <dgm:prSet/>
      <dgm:spPr/>
      <dgm:t>
        <a:bodyPr/>
        <a:lstStyle/>
        <a:p>
          <a:endParaRPr lang="zh-TW" altLang="en-US"/>
        </a:p>
      </dgm:t>
    </dgm:pt>
    <dgm:pt modelId="{F6BCE9EC-B9FA-4325-8546-4AAE4ABC1AAC}" type="sibTrans" cxnId="{36119A76-D755-4963-8655-7639A299F51A}">
      <dgm:prSet/>
      <dgm:spPr/>
      <dgm:t>
        <a:bodyPr/>
        <a:lstStyle/>
        <a:p>
          <a:endParaRPr lang="zh-TW" altLang="en-US"/>
        </a:p>
      </dgm:t>
    </dgm:pt>
    <dgm:pt modelId="{DF9DEC38-AE4E-4D9C-B646-9FDEA360BCDF}">
      <dgm:prSet phldrT="[文字]" custT="1"/>
      <dgm:spPr/>
      <dgm:t>
        <a:bodyPr/>
        <a:lstStyle/>
        <a:p>
          <a:r>
            <a:rPr lang="zh-TW" altLang="en-US" sz="2100" dirty="0" smtClean="0">
              <a:latin typeface="微軟正黑體" panose="020B0604030504040204" pitchFamily="34" charset="-120"/>
              <a:ea typeface="微軟正黑體" panose="020B0604030504040204" pitchFamily="34" charset="-120"/>
            </a:rPr>
            <a:t>構思</a:t>
          </a:r>
          <a:endParaRPr lang="zh-TW" altLang="en-US" sz="2100" dirty="0">
            <a:latin typeface="微軟正黑體" panose="020B0604030504040204" pitchFamily="34" charset="-120"/>
            <a:ea typeface="微軟正黑體" panose="020B0604030504040204" pitchFamily="34" charset="-120"/>
          </a:endParaRPr>
        </a:p>
      </dgm:t>
    </dgm:pt>
    <dgm:pt modelId="{05F1DC68-D85B-4436-B360-39F9D17EBC72}" type="parTrans" cxnId="{A145D70B-6C12-4689-81E4-518163F7732D}">
      <dgm:prSet/>
      <dgm:spPr/>
      <dgm:t>
        <a:bodyPr/>
        <a:lstStyle/>
        <a:p>
          <a:endParaRPr lang="zh-TW" altLang="en-US"/>
        </a:p>
      </dgm:t>
    </dgm:pt>
    <dgm:pt modelId="{D8D3F4B4-1B47-40CF-B6DF-A5547BDE8D30}" type="sibTrans" cxnId="{A145D70B-6C12-4689-81E4-518163F7732D}">
      <dgm:prSet/>
      <dgm:spPr/>
      <dgm:t>
        <a:bodyPr/>
        <a:lstStyle/>
        <a:p>
          <a:endParaRPr lang="zh-TW" altLang="en-US"/>
        </a:p>
      </dgm:t>
    </dgm:pt>
    <dgm:pt modelId="{6D069564-4761-4FA5-848C-B554FD447F38}">
      <dgm:prSet phldrT="[文字]" custT="1"/>
      <dgm:spPr/>
      <dgm:t>
        <a:bodyPr/>
        <a:lstStyle/>
        <a:p>
          <a:r>
            <a:rPr lang="zh-TW" altLang="en-US" sz="2100" dirty="0" smtClean="0">
              <a:latin typeface="微軟正黑體" panose="020B0604030504040204" pitchFamily="34" charset="-120"/>
              <a:ea typeface="微軟正黑體" panose="020B0604030504040204" pitchFamily="34" charset="-120"/>
            </a:rPr>
            <a:t>撰寫</a:t>
          </a:r>
          <a:endParaRPr lang="zh-TW" altLang="en-US" sz="2100" dirty="0">
            <a:latin typeface="微軟正黑體" panose="020B0604030504040204" pitchFamily="34" charset="-120"/>
            <a:ea typeface="微軟正黑體" panose="020B0604030504040204" pitchFamily="34" charset="-120"/>
          </a:endParaRPr>
        </a:p>
      </dgm:t>
    </dgm:pt>
    <dgm:pt modelId="{10835B68-F838-415D-9E62-9B30F9DA5DB5}" type="parTrans" cxnId="{3E7E868B-D256-4828-B156-12FA782FDCB3}">
      <dgm:prSet/>
      <dgm:spPr/>
      <dgm:t>
        <a:bodyPr/>
        <a:lstStyle/>
        <a:p>
          <a:endParaRPr lang="zh-TW" altLang="en-US"/>
        </a:p>
      </dgm:t>
    </dgm:pt>
    <dgm:pt modelId="{D240FC83-8812-4C01-9544-B8DBF5043D4F}" type="sibTrans" cxnId="{3E7E868B-D256-4828-B156-12FA782FDCB3}">
      <dgm:prSet/>
      <dgm:spPr/>
      <dgm:t>
        <a:bodyPr/>
        <a:lstStyle/>
        <a:p>
          <a:endParaRPr lang="zh-TW" altLang="en-US"/>
        </a:p>
      </dgm:t>
    </dgm:pt>
    <dgm:pt modelId="{EB895A7C-9507-4253-A19E-FCF0E9B477AA}">
      <dgm:prSet phldrT="[文字]" custT="1"/>
      <dgm:spPr/>
      <dgm:t>
        <a:bodyPr/>
        <a:lstStyle/>
        <a:p>
          <a:r>
            <a:rPr lang="zh-TW" altLang="en-US" sz="2100" b="1" dirty="0" smtClean="0">
              <a:latin typeface="微軟正黑體" panose="020B0604030504040204" pitchFamily="34" charset="-120"/>
              <a:ea typeface="微軟正黑體" panose="020B0604030504040204" pitchFamily="34" charset="-120"/>
            </a:rPr>
            <a:t>互評交流</a:t>
          </a:r>
          <a:endParaRPr lang="zh-TW" altLang="en-US" sz="2100" b="1" dirty="0">
            <a:latin typeface="微軟正黑體" panose="020B0604030504040204" pitchFamily="34" charset="-120"/>
            <a:ea typeface="微軟正黑體" panose="020B0604030504040204" pitchFamily="34" charset="-120"/>
          </a:endParaRPr>
        </a:p>
      </dgm:t>
    </dgm:pt>
    <dgm:pt modelId="{946FB504-F987-414E-A60C-BA5CA2FA8AE8}" type="parTrans" cxnId="{8A98F03E-E9BF-4621-B115-90E6EE9AAB9E}">
      <dgm:prSet/>
      <dgm:spPr/>
      <dgm:t>
        <a:bodyPr/>
        <a:lstStyle/>
        <a:p>
          <a:endParaRPr lang="zh-TW" altLang="en-US"/>
        </a:p>
      </dgm:t>
    </dgm:pt>
    <dgm:pt modelId="{E7EE9A39-72F0-4C9D-BA7D-47283D4C1664}" type="sibTrans" cxnId="{8A98F03E-E9BF-4621-B115-90E6EE9AAB9E}">
      <dgm:prSet/>
      <dgm:spPr/>
      <dgm:t>
        <a:bodyPr/>
        <a:lstStyle/>
        <a:p>
          <a:endParaRPr lang="zh-TW" altLang="en-US"/>
        </a:p>
      </dgm:t>
    </dgm:pt>
    <dgm:pt modelId="{93BCE4B8-2DC4-449B-B6D0-8DB8816C2EB9}">
      <dgm:prSet phldrT="[文字]" custT="1"/>
      <dgm:spPr/>
      <dgm:t>
        <a:bodyPr/>
        <a:lstStyle/>
        <a:p>
          <a:r>
            <a:rPr lang="zh-TW" altLang="en-US" sz="2100" dirty="0" smtClean="0">
              <a:latin typeface="微軟正黑體" panose="020B0604030504040204" pitchFamily="34" charset="-120"/>
              <a:ea typeface="微軟正黑體" panose="020B0604030504040204" pitchFamily="34" charset="-120"/>
            </a:rPr>
            <a:t>修正及確認</a:t>
          </a:r>
          <a:endParaRPr lang="zh-TW" altLang="en-US" sz="2100" dirty="0">
            <a:latin typeface="微軟正黑體" panose="020B0604030504040204" pitchFamily="34" charset="-120"/>
            <a:ea typeface="微軟正黑體" panose="020B0604030504040204" pitchFamily="34" charset="-120"/>
          </a:endParaRPr>
        </a:p>
      </dgm:t>
    </dgm:pt>
    <dgm:pt modelId="{4E916E8B-C6C3-466E-9B74-5702FB8B29E4}" type="parTrans" cxnId="{64EF4263-18F9-400C-8A3B-A52AC86EB996}">
      <dgm:prSet/>
      <dgm:spPr/>
      <dgm:t>
        <a:bodyPr/>
        <a:lstStyle/>
        <a:p>
          <a:endParaRPr lang="zh-TW" altLang="en-US"/>
        </a:p>
      </dgm:t>
    </dgm:pt>
    <dgm:pt modelId="{8C3AB338-C1C5-4C85-9F12-F41395E4C07E}" type="sibTrans" cxnId="{64EF4263-18F9-400C-8A3B-A52AC86EB996}">
      <dgm:prSet/>
      <dgm:spPr/>
      <dgm:t>
        <a:bodyPr/>
        <a:lstStyle/>
        <a:p>
          <a:endParaRPr lang="zh-TW" altLang="en-US"/>
        </a:p>
      </dgm:t>
    </dgm:pt>
    <dgm:pt modelId="{52044E3E-311F-4AA5-B700-63DF3C74C6AF}">
      <dgm:prSet phldrT="[文字]" custT="1"/>
      <dgm:spPr/>
      <dgm:t>
        <a:bodyPr/>
        <a:lstStyle/>
        <a:p>
          <a:r>
            <a:rPr lang="zh-TW" altLang="en-US" sz="2100" dirty="0" smtClean="0">
              <a:latin typeface="微軟正黑體" panose="020B0604030504040204" pitchFamily="34" charset="-120"/>
              <a:ea typeface="微軟正黑體" panose="020B0604030504040204" pitchFamily="34" charset="-120"/>
            </a:rPr>
            <a:t>上傳及繳交</a:t>
          </a:r>
          <a:endParaRPr lang="zh-TW" altLang="en-US" sz="2100" dirty="0">
            <a:latin typeface="微軟正黑體" panose="020B0604030504040204" pitchFamily="34" charset="-120"/>
            <a:ea typeface="微軟正黑體" panose="020B0604030504040204" pitchFamily="34" charset="-120"/>
          </a:endParaRPr>
        </a:p>
      </dgm:t>
    </dgm:pt>
    <dgm:pt modelId="{473AD01F-3A20-444B-86E6-8ED82A6A2DDC}" type="parTrans" cxnId="{A60604CC-BEC6-4A75-B24B-1B3F764A1562}">
      <dgm:prSet/>
      <dgm:spPr/>
      <dgm:t>
        <a:bodyPr/>
        <a:lstStyle/>
        <a:p>
          <a:endParaRPr lang="zh-TW" altLang="en-US"/>
        </a:p>
      </dgm:t>
    </dgm:pt>
    <dgm:pt modelId="{74DC16D7-FBFB-4DB5-820A-933461227925}" type="sibTrans" cxnId="{A60604CC-BEC6-4A75-B24B-1B3F764A1562}">
      <dgm:prSet/>
      <dgm:spPr/>
      <dgm:t>
        <a:bodyPr/>
        <a:lstStyle/>
        <a:p>
          <a:endParaRPr lang="zh-TW" altLang="en-US"/>
        </a:p>
      </dgm:t>
    </dgm:pt>
    <dgm:pt modelId="{6B03639B-DAF2-4C94-9794-940B0A8B9A66}" type="pres">
      <dgm:prSet presAssocID="{51B96159-8F99-44A7-ABC0-E9878A3B8E28}" presName="rootnode" presStyleCnt="0">
        <dgm:presLayoutVars>
          <dgm:chMax/>
          <dgm:chPref/>
          <dgm:dir/>
          <dgm:animLvl val="lvl"/>
        </dgm:presLayoutVars>
      </dgm:prSet>
      <dgm:spPr/>
      <dgm:t>
        <a:bodyPr/>
        <a:lstStyle/>
        <a:p>
          <a:endParaRPr lang="zh-TW" altLang="en-US"/>
        </a:p>
      </dgm:t>
    </dgm:pt>
    <dgm:pt modelId="{D836AC15-D848-4CFF-8044-4D73D1F661DC}" type="pres">
      <dgm:prSet presAssocID="{E906514F-4EEB-4EA2-8377-911F54AC9450}" presName="composite" presStyleCnt="0"/>
      <dgm:spPr/>
    </dgm:pt>
    <dgm:pt modelId="{E92A1868-6A8B-4959-B039-110C209C9E90}" type="pres">
      <dgm:prSet presAssocID="{E906514F-4EEB-4EA2-8377-911F54AC9450}" presName="LShape" presStyleLbl="alignNode1" presStyleIdx="0" presStyleCnt="13"/>
      <dgm:spPr/>
    </dgm:pt>
    <dgm:pt modelId="{3BBA58BB-B325-4D63-8D98-DC3324075727}" type="pres">
      <dgm:prSet presAssocID="{E906514F-4EEB-4EA2-8377-911F54AC9450}" presName="ParentText" presStyleLbl="revTx" presStyleIdx="0" presStyleCnt="7">
        <dgm:presLayoutVars>
          <dgm:chMax val="0"/>
          <dgm:chPref val="0"/>
          <dgm:bulletEnabled val="1"/>
        </dgm:presLayoutVars>
      </dgm:prSet>
      <dgm:spPr/>
      <dgm:t>
        <a:bodyPr/>
        <a:lstStyle/>
        <a:p>
          <a:endParaRPr lang="zh-TW" altLang="en-US"/>
        </a:p>
      </dgm:t>
    </dgm:pt>
    <dgm:pt modelId="{DB8D6B2E-0836-44EC-B80B-B0D74CCBB6B6}" type="pres">
      <dgm:prSet presAssocID="{E906514F-4EEB-4EA2-8377-911F54AC9450}" presName="Triangle" presStyleLbl="alignNode1" presStyleIdx="1" presStyleCnt="13"/>
      <dgm:spPr/>
    </dgm:pt>
    <dgm:pt modelId="{9F765BC2-3886-4E98-98BB-18CD3CB1FE1D}" type="pres">
      <dgm:prSet presAssocID="{7FFEE823-F170-439F-85ED-27088173A619}" presName="sibTrans" presStyleCnt="0"/>
      <dgm:spPr/>
    </dgm:pt>
    <dgm:pt modelId="{000813DC-BA7E-4C74-910E-FB4302B397AD}" type="pres">
      <dgm:prSet presAssocID="{7FFEE823-F170-439F-85ED-27088173A619}" presName="space" presStyleCnt="0"/>
      <dgm:spPr/>
    </dgm:pt>
    <dgm:pt modelId="{0CD8E367-85B4-4F86-96FA-F0051F49E777}" type="pres">
      <dgm:prSet presAssocID="{B325DA72-7C44-43C0-9D42-58320091B485}" presName="composite" presStyleCnt="0"/>
      <dgm:spPr/>
    </dgm:pt>
    <dgm:pt modelId="{235F64D3-F3E3-4AFF-80D8-B9F05D66753B}" type="pres">
      <dgm:prSet presAssocID="{B325DA72-7C44-43C0-9D42-58320091B485}" presName="LShape" presStyleLbl="alignNode1" presStyleIdx="2" presStyleCnt="13"/>
      <dgm:spPr/>
    </dgm:pt>
    <dgm:pt modelId="{D7300EDD-4341-461C-BC86-09C49C43E0F5}" type="pres">
      <dgm:prSet presAssocID="{B325DA72-7C44-43C0-9D42-58320091B485}" presName="ParentText" presStyleLbl="revTx" presStyleIdx="1" presStyleCnt="7">
        <dgm:presLayoutVars>
          <dgm:chMax val="0"/>
          <dgm:chPref val="0"/>
          <dgm:bulletEnabled val="1"/>
        </dgm:presLayoutVars>
      </dgm:prSet>
      <dgm:spPr/>
      <dgm:t>
        <a:bodyPr/>
        <a:lstStyle/>
        <a:p>
          <a:endParaRPr lang="zh-TW" altLang="en-US"/>
        </a:p>
      </dgm:t>
    </dgm:pt>
    <dgm:pt modelId="{56BF0B48-FCDD-4466-929F-EF08F46726AF}" type="pres">
      <dgm:prSet presAssocID="{B325DA72-7C44-43C0-9D42-58320091B485}" presName="Triangle" presStyleLbl="alignNode1" presStyleIdx="3" presStyleCnt="13"/>
      <dgm:spPr/>
    </dgm:pt>
    <dgm:pt modelId="{13B24226-FFB7-4752-9598-A13E97F9CF9A}" type="pres">
      <dgm:prSet presAssocID="{F6BCE9EC-B9FA-4325-8546-4AAE4ABC1AAC}" presName="sibTrans" presStyleCnt="0"/>
      <dgm:spPr/>
    </dgm:pt>
    <dgm:pt modelId="{92D3E9E3-07C3-48A6-B997-FD78CFDE7EE2}" type="pres">
      <dgm:prSet presAssocID="{F6BCE9EC-B9FA-4325-8546-4AAE4ABC1AAC}" presName="space" presStyleCnt="0"/>
      <dgm:spPr/>
    </dgm:pt>
    <dgm:pt modelId="{4949C8A4-D536-4B3E-84B1-55C7C44714F3}" type="pres">
      <dgm:prSet presAssocID="{DF9DEC38-AE4E-4D9C-B646-9FDEA360BCDF}" presName="composite" presStyleCnt="0"/>
      <dgm:spPr/>
    </dgm:pt>
    <dgm:pt modelId="{64688129-8496-4AD0-BEE4-6CFE39FC548C}" type="pres">
      <dgm:prSet presAssocID="{DF9DEC38-AE4E-4D9C-B646-9FDEA360BCDF}" presName="LShape" presStyleLbl="alignNode1" presStyleIdx="4" presStyleCnt="13"/>
      <dgm:spPr/>
    </dgm:pt>
    <dgm:pt modelId="{1A8C9B56-9CDC-4DAB-B48D-90872A4656F9}" type="pres">
      <dgm:prSet presAssocID="{DF9DEC38-AE4E-4D9C-B646-9FDEA360BCDF}" presName="ParentText" presStyleLbl="revTx" presStyleIdx="2" presStyleCnt="7">
        <dgm:presLayoutVars>
          <dgm:chMax val="0"/>
          <dgm:chPref val="0"/>
          <dgm:bulletEnabled val="1"/>
        </dgm:presLayoutVars>
      </dgm:prSet>
      <dgm:spPr/>
      <dgm:t>
        <a:bodyPr/>
        <a:lstStyle/>
        <a:p>
          <a:endParaRPr lang="zh-TW" altLang="en-US"/>
        </a:p>
      </dgm:t>
    </dgm:pt>
    <dgm:pt modelId="{FCAEDECA-2071-40A2-940D-488CE16B9426}" type="pres">
      <dgm:prSet presAssocID="{DF9DEC38-AE4E-4D9C-B646-9FDEA360BCDF}" presName="Triangle" presStyleLbl="alignNode1" presStyleIdx="5" presStyleCnt="13"/>
      <dgm:spPr/>
    </dgm:pt>
    <dgm:pt modelId="{105E7D6C-B313-4027-878E-9ED7AB115EA6}" type="pres">
      <dgm:prSet presAssocID="{D8D3F4B4-1B47-40CF-B6DF-A5547BDE8D30}" presName="sibTrans" presStyleCnt="0"/>
      <dgm:spPr/>
    </dgm:pt>
    <dgm:pt modelId="{8FE06E7E-C79A-41B5-9EC6-3FEC47795237}" type="pres">
      <dgm:prSet presAssocID="{D8D3F4B4-1B47-40CF-B6DF-A5547BDE8D30}" presName="space" presStyleCnt="0"/>
      <dgm:spPr/>
    </dgm:pt>
    <dgm:pt modelId="{D2B7A4E4-4354-4578-A2D1-0A49E470CCBC}" type="pres">
      <dgm:prSet presAssocID="{6D069564-4761-4FA5-848C-B554FD447F38}" presName="composite" presStyleCnt="0"/>
      <dgm:spPr/>
    </dgm:pt>
    <dgm:pt modelId="{9B56C644-2DD1-423C-960D-2E68EEB760A0}" type="pres">
      <dgm:prSet presAssocID="{6D069564-4761-4FA5-848C-B554FD447F38}" presName="LShape" presStyleLbl="alignNode1" presStyleIdx="6" presStyleCnt="13"/>
      <dgm:spPr/>
    </dgm:pt>
    <dgm:pt modelId="{86630DFE-4D89-4544-89BF-C84FB48FB752}" type="pres">
      <dgm:prSet presAssocID="{6D069564-4761-4FA5-848C-B554FD447F38}" presName="ParentText" presStyleLbl="revTx" presStyleIdx="3" presStyleCnt="7">
        <dgm:presLayoutVars>
          <dgm:chMax val="0"/>
          <dgm:chPref val="0"/>
          <dgm:bulletEnabled val="1"/>
        </dgm:presLayoutVars>
      </dgm:prSet>
      <dgm:spPr/>
      <dgm:t>
        <a:bodyPr/>
        <a:lstStyle/>
        <a:p>
          <a:endParaRPr lang="zh-TW" altLang="en-US"/>
        </a:p>
      </dgm:t>
    </dgm:pt>
    <dgm:pt modelId="{9E60D853-1DD8-41CA-B687-667896A34A91}" type="pres">
      <dgm:prSet presAssocID="{6D069564-4761-4FA5-848C-B554FD447F38}" presName="Triangle" presStyleLbl="alignNode1" presStyleIdx="7" presStyleCnt="13"/>
      <dgm:spPr/>
    </dgm:pt>
    <dgm:pt modelId="{A894C950-AEBC-48C3-88F7-970E666E6A6D}" type="pres">
      <dgm:prSet presAssocID="{D240FC83-8812-4C01-9544-B8DBF5043D4F}" presName="sibTrans" presStyleCnt="0"/>
      <dgm:spPr/>
    </dgm:pt>
    <dgm:pt modelId="{BB018864-0139-49F9-9075-987B88627FD9}" type="pres">
      <dgm:prSet presAssocID="{D240FC83-8812-4C01-9544-B8DBF5043D4F}" presName="space" presStyleCnt="0"/>
      <dgm:spPr/>
    </dgm:pt>
    <dgm:pt modelId="{E306F02C-BC0F-41AD-9BC5-2CAF2C0A93C1}" type="pres">
      <dgm:prSet presAssocID="{EB895A7C-9507-4253-A19E-FCF0E9B477AA}" presName="composite" presStyleCnt="0"/>
      <dgm:spPr/>
    </dgm:pt>
    <dgm:pt modelId="{19C84B1E-73DF-4C84-AE9A-505C6EDA0444}" type="pres">
      <dgm:prSet presAssocID="{EB895A7C-9507-4253-A19E-FCF0E9B477AA}" presName="LShape" presStyleLbl="alignNode1" presStyleIdx="8" presStyleCnt="13"/>
      <dgm:spPr/>
    </dgm:pt>
    <dgm:pt modelId="{71624292-F7D0-48BF-BA53-578A6AE49715}" type="pres">
      <dgm:prSet presAssocID="{EB895A7C-9507-4253-A19E-FCF0E9B477AA}" presName="ParentText" presStyleLbl="revTx" presStyleIdx="4" presStyleCnt="7">
        <dgm:presLayoutVars>
          <dgm:chMax val="0"/>
          <dgm:chPref val="0"/>
          <dgm:bulletEnabled val="1"/>
        </dgm:presLayoutVars>
      </dgm:prSet>
      <dgm:spPr/>
      <dgm:t>
        <a:bodyPr/>
        <a:lstStyle/>
        <a:p>
          <a:endParaRPr lang="zh-TW" altLang="en-US"/>
        </a:p>
      </dgm:t>
    </dgm:pt>
    <dgm:pt modelId="{F52A673B-E6A8-455C-883C-3079C62A810F}" type="pres">
      <dgm:prSet presAssocID="{EB895A7C-9507-4253-A19E-FCF0E9B477AA}" presName="Triangle" presStyleLbl="alignNode1" presStyleIdx="9" presStyleCnt="13"/>
      <dgm:spPr/>
    </dgm:pt>
    <dgm:pt modelId="{37987AB1-7756-48BD-95F1-200D6DFF9EC2}" type="pres">
      <dgm:prSet presAssocID="{E7EE9A39-72F0-4C9D-BA7D-47283D4C1664}" presName="sibTrans" presStyleCnt="0"/>
      <dgm:spPr/>
    </dgm:pt>
    <dgm:pt modelId="{C8F04742-449E-440D-A688-C38FEB7AF394}" type="pres">
      <dgm:prSet presAssocID="{E7EE9A39-72F0-4C9D-BA7D-47283D4C1664}" presName="space" presStyleCnt="0"/>
      <dgm:spPr/>
    </dgm:pt>
    <dgm:pt modelId="{FEA9BE60-7123-43CE-82B7-8F87754F34BF}" type="pres">
      <dgm:prSet presAssocID="{93BCE4B8-2DC4-449B-B6D0-8DB8816C2EB9}" presName="composite" presStyleCnt="0"/>
      <dgm:spPr/>
    </dgm:pt>
    <dgm:pt modelId="{AC5C5F37-8D8B-42C0-BFC5-E3DAA0907D5E}" type="pres">
      <dgm:prSet presAssocID="{93BCE4B8-2DC4-449B-B6D0-8DB8816C2EB9}" presName="LShape" presStyleLbl="alignNode1" presStyleIdx="10" presStyleCnt="13"/>
      <dgm:spPr/>
    </dgm:pt>
    <dgm:pt modelId="{458DC0E5-E14C-4DB7-8C71-25B87BF8BF28}" type="pres">
      <dgm:prSet presAssocID="{93BCE4B8-2DC4-449B-B6D0-8DB8816C2EB9}" presName="ParentText" presStyleLbl="revTx" presStyleIdx="5" presStyleCnt="7">
        <dgm:presLayoutVars>
          <dgm:chMax val="0"/>
          <dgm:chPref val="0"/>
          <dgm:bulletEnabled val="1"/>
        </dgm:presLayoutVars>
      </dgm:prSet>
      <dgm:spPr/>
      <dgm:t>
        <a:bodyPr/>
        <a:lstStyle/>
        <a:p>
          <a:endParaRPr lang="zh-TW" altLang="en-US"/>
        </a:p>
      </dgm:t>
    </dgm:pt>
    <dgm:pt modelId="{26098EDC-BD70-48D9-94ED-4469ADF720B8}" type="pres">
      <dgm:prSet presAssocID="{93BCE4B8-2DC4-449B-B6D0-8DB8816C2EB9}" presName="Triangle" presStyleLbl="alignNode1" presStyleIdx="11" presStyleCnt="13"/>
      <dgm:spPr/>
    </dgm:pt>
    <dgm:pt modelId="{CC6CC208-E6C6-482B-BB45-D28DF04BF8AE}" type="pres">
      <dgm:prSet presAssocID="{8C3AB338-C1C5-4C85-9F12-F41395E4C07E}" presName="sibTrans" presStyleCnt="0"/>
      <dgm:spPr/>
    </dgm:pt>
    <dgm:pt modelId="{753E5753-53F8-49A5-85E2-F15FDDE4A148}" type="pres">
      <dgm:prSet presAssocID="{8C3AB338-C1C5-4C85-9F12-F41395E4C07E}" presName="space" presStyleCnt="0"/>
      <dgm:spPr/>
    </dgm:pt>
    <dgm:pt modelId="{3B914AB5-4640-403E-91D4-71D3806EEC03}" type="pres">
      <dgm:prSet presAssocID="{52044E3E-311F-4AA5-B700-63DF3C74C6AF}" presName="composite" presStyleCnt="0"/>
      <dgm:spPr/>
    </dgm:pt>
    <dgm:pt modelId="{D69FEDB4-9EBB-479E-A4FC-708AD978AC38}" type="pres">
      <dgm:prSet presAssocID="{52044E3E-311F-4AA5-B700-63DF3C74C6AF}" presName="LShape" presStyleLbl="alignNode1" presStyleIdx="12" presStyleCnt="13"/>
      <dgm:spPr/>
    </dgm:pt>
    <dgm:pt modelId="{D759E6BC-0C68-4EFB-9E96-C700184E4C97}" type="pres">
      <dgm:prSet presAssocID="{52044E3E-311F-4AA5-B700-63DF3C74C6AF}" presName="ParentText" presStyleLbl="revTx" presStyleIdx="6" presStyleCnt="7">
        <dgm:presLayoutVars>
          <dgm:chMax val="0"/>
          <dgm:chPref val="0"/>
          <dgm:bulletEnabled val="1"/>
        </dgm:presLayoutVars>
      </dgm:prSet>
      <dgm:spPr/>
      <dgm:t>
        <a:bodyPr/>
        <a:lstStyle/>
        <a:p>
          <a:endParaRPr lang="zh-TW" altLang="en-US"/>
        </a:p>
      </dgm:t>
    </dgm:pt>
  </dgm:ptLst>
  <dgm:cxnLst>
    <dgm:cxn modelId="{9FC62681-09FD-413B-BBF3-79F9BF454D03}" type="presOf" srcId="{6D069564-4761-4FA5-848C-B554FD447F38}" destId="{86630DFE-4D89-4544-89BF-C84FB48FB752}" srcOrd="0" destOrd="0" presId="urn:microsoft.com/office/officeart/2009/3/layout/StepUpProcess"/>
    <dgm:cxn modelId="{3E7E868B-D256-4828-B156-12FA782FDCB3}" srcId="{51B96159-8F99-44A7-ABC0-E9878A3B8E28}" destId="{6D069564-4761-4FA5-848C-B554FD447F38}" srcOrd="3" destOrd="0" parTransId="{10835B68-F838-415D-9E62-9B30F9DA5DB5}" sibTransId="{D240FC83-8812-4C01-9544-B8DBF5043D4F}"/>
    <dgm:cxn modelId="{A60604CC-BEC6-4A75-B24B-1B3F764A1562}" srcId="{51B96159-8F99-44A7-ABC0-E9878A3B8E28}" destId="{52044E3E-311F-4AA5-B700-63DF3C74C6AF}" srcOrd="6" destOrd="0" parTransId="{473AD01F-3A20-444B-86E6-8ED82A6A2DDC}" sibTransId="{74DC16D7-FBFB-4DB5-820A-933461227925}"/>
    <dgm:cxn modelId="{64EF4263-18F9-400C-8A3B-A52AC86EB996}" srcId="{51B96159-8F99-44A7-ABC0-E9878A3B8E28}" destId="{93BCE4B8-2DC4-449B-B6D0-8DB8816C2EB9}" srcOrd="5" destOrd="0" parTransId="{4E916E8B-C6C3-466E-9B74-5702FB8B29E4}" sibTransId="{8C3AB338-C1C5-4C85-9F12-F41395E4C07E}"/>
    <dgm:cxn modelId="{6FA5274A-02A0-4090-9735-044EA93CC7C4}" type="presOf" srcId="{B325DA72-7C44-43C0-9D42-58320091B485}" destId="{D7300EDD-4341-461C-BC86-09C49C43E0F5}" srcOrd="0" destOrd="0" presId="urn:microsoft.com/office/officeart/2009/3/layout/StepUpProcess"/>
    <dgm:cxn modelId="{90C997C2-5EA2-4E82-BCAD-C1ED444F3F15}" srcId="{51B96159-8F99-44A7-ABC0-E9878A3B8E28}" destId="{E906514F-4EEB-4EA2-8377-911F54AC9450}" srcOrd="0" destOrd="0" parTransId="{D7C13204-C8D7-4371-8C96-658E1A504F8B}" sibTransId="{7FFEE823-F170-439F-85ED-27088173A619}"/>
    <dgm:cxn modelId="{9667558F-9EE2-483A-ABB5-EE629E991456}" type="presOf" srcId="{51B96159-8F99-44A7-ABC0-E9878A3B8E28}" destId="{6B03639B-DAF2-4C94-9794-940B0A8B9A66}" srcOrd="0" destOrd="0" presId="urn:microsoft.com/office/officeart/2009/3/layout/StepUpProcess"/>
    <dgm:cxn modelId="{8A98F03E-E9BF-4621-B115-90E6EE9AAB9E}" srcId="{51B96159-8F99-44A7-ABC0-E9878A3B8E28}" destId="{EB895A7C-9507-4253-A19E-FCF0E9B477AA}" srcOrd="4" destOrd="0" parTransId="{946FB504-F987-414E-A60C-BA5CA2FA8AE8}" sibTransId="{E7EE9A39-72F0-4C9D-BA7D-47283D4C1664}"/>
    <dgm:cxn modelId="{2E97B96F-2CBE-4E92-9672-C61AEDF10DFF}" type="presOf" srcId="{DF9DEC38-AE4E-4D9C-B646-9FDEA360BCDF}" destId="{1A8C9B56-9CDC-4DAB-B48D-90872A4656F9}" srcOrd="0" destOrd="0" presId="urn:microsoft.com/office/officeart/2009/3/layout/StepUpProcess"/>
    <dgm:cxn modelId="{36119A76-D755-4963-8655-7639A299F51A}" srcId="{51B96159-8F99-44A7-ABC0-E9878A3B8E28}" destId="{B325DA72-7C44-43C0-9D42-58320091B485}" srcOrd="1" destOrd="0" parTransId="{4AD066C9-5BDE-45B4-9056-29C49C78E9A1}" sibTransId="{F6BCE9EC-B9FA-4325-8546-4AAE4ABC1AAC}"/>
    <dgm:cxn modelId="{D867F074-9F32-471F-8F27-2D08D99B9703}" type="presOf" srcId="{52044E3E-311F-4AA5-B700-63DF3C74C6AF}" destId="{D759E6BC-0C68-4EFB-9E96-C700184E4C97}" srcOrd="0" destOrd="0" presId="urn:microsoft.com/office/officeart/2009/3/layout/StepUpProcess"/>
    <dgm:cxn modelId="{A145D70B-6C12-4689-81E4-518163F7732D}" srcId="{51B96159-8F99-44A7-ABC0-E9878A3B8E28}" destId="{DF9DEC38-AE4E-4D9C-B646-9FDEA360BCDF}" srcOrd="2" destOrd="0" parTransId="{05F1DC68-D85B-4436-B360-39F9D17EBC72}" sibTransId="{D8D3F4B4-1B47-40CF-B6DF-A5547BDE8D30}"/>
    <dgm:cxn modelId="{7E0134EF-7399-4D58-B72B-32F5AB993A49}" type="presOf" srcId="{E906514F-4EEB-4EA2-8377-911F54AC9450}" destId="{3BBA58BB-B325-4D63-8D98-DC3324075727}" srcOrd="0" destOrd="0" presId="urn:microsoft.com/office/officeart/2009/3/layout/StepUpProcess"/>
    <dgm:cxn modelId="{B34ECADC-B3B4-422D-B61C-B752CB9E31CB}" type="presOf" srcId="{93BCE4B8-2DC4-449B-B6D0-8DB8816C2EB9}" destId="{458DC0E5-E14C-4DB7-8C71-25B87BF8BF28}" srcOrd="0" destOrd="0" presId="urn:microsoft.com/office/officeart/2009/3/layout/StepUpProcess"/>
    <dgm:cxn modelId="{04DFD74B-A22A-4B9F-A300-CDF48D5BC96B}" type="presOf" srcId="{EB895A7C-9507-4253-A19E-FCF0E9B477AA}" destId="{71624292-F7D0-48BF-BA53-578A6AE49715}" srcOrd="0" destOrd="0" presId="urn:microsoft.com/office/officeart/2009/3/layout/StepUpProcess"/>
    <dgm:cxn modelId="{74F80362-D7CC-4374-BA42-66718048CBDC}" type="presParOf" srcId="{6B03639B-DAF2-4C94-9794-940B0A8B9A66}" destId="{D836AC15-D848-4CFF-8044-4D73D1F661DC}" srcOrd="0" destOrd="0" presId="urn:microsoft.com/office/officeart/2009/3/layout/StepUpProcess"/>
    <dgm:cxn modelId="{7DE462B0-3FB0-4F18-B1D1-CDDDFD5BB824}" type="presParOf" srcId="{D836AC15-D848-4CFF-8044-4D73D1F661DC}" destId="{E92A1868-6A8B-4959-B039-110C209C9E90}" srcOrd="0" destOrd="0" presId="urn:microsoft.com/office/officeart/2009/3/layout/StepUpProcess"/>
    <dgm:cxn modelId="{512D6787-43EA-4DCA-AFB2-1264A862FE2B}" type="presParOf" srcId="{D836AC15-D848-4CFF-8044-4D73D1F661DC}" destId="{3BBA58BB-B325-4D63-8D98-DC3324075727}" srcOrd="1" destOrd="0" presId="urn:microsoft.com/office/officeart/2009/3/layout/StepUpProcess"/>
    <dgm:cxn modelId="{2CD7A6CE-E6EF-4429-B8FA-A86C3B0BFFB6}" type="presParOf" srcId="{D836AC15-D848-4CFF-8044-4D73D1F661DC}" destId="{DB8D6B2E-0836-44EC-B80B-B0D74CCBB6B6}" srcOrd="2" destOrd="0" presId="urn:microsoft.com/office/officeart/2009/3/layout/StepUpProcess"/>
    <dgm:cxn modelId="{9C117FE2-B539-4C81-A2E3-0BDBFFF78AF3}" type="presParOf" srcId="{6B03639B-DAF2-4C94-9794-940B0A8B9A66}" destId="{9F765BC2-3886-4E98-98BB-18CD3CB1FE1D}" srcOrd="1" destOrd="0" presId="urn:microsoft.com/office/officeart/2009/3/layout/StepUpProcess"/>
    <dgm:cxn modelId="{AAE50330-BA44-4969-A937-01A0F0C02F39}" type="presParOf" srcId="{9F765BC2-3886-4E98-98BB-18CD3CB1FE1D}" destId="{000813DC-BA7E-4C74-910E-FB4302B397AD}" srcOrd="0" destOrd="0" presId="urn:microsoft.com/office/officeart/2009/3/layout/StepUpProcess"/>
    <dgm:cxn modelId="{D8D7CAF4-29FF-4B3A-ADC8-1EEBC9D4CCA0}" type="presParOf" srcId="{6B03639B-DAF2-4C94-9794-940B0A8B9A66}" destId="{0CD8E367-85B4-4F86-96FA-F0051F49E777}" srcOrd="2" destOrd="0" presId="urn:microsoft.com/office/officeart/2009/3/layout/StepUpProcess"/>
    <dgm:cxn modelId="{829F18C3-7496-403A-B2AF-3D810AF4B009}" type="presParOf" srcId="{0CD8E367-85B4-4F86-96FA-F0051F49E777}" destId="{235F64D3-F3E3-4AFF-80D8-B9F05D66753B}" srcOrd="0" destOrd="0" presId="urn:microsoft.com/office/officeart/2009/3/layout/StepUpProcess"/>
    <dgm:cxn modelId="{D0B9F361-5C92-4069-AF7E-0B9A6E46BB4F}" type="presParOf" srcId="{0CD8E367-85B4-4F86-96FA-F0051F49E777}" destId="{D7300EDD-4341-461C-BC86-09C49C43E0F5}" srcOrd="1" destOrd="0" presId="urn:microsoft.com/office/officeart/2009/3/layout/StepUpProcess"/>
    <dgm:cxn modelId="{B19F640D-CDF6-4789-8D2B-5E0876EADFE5}" type="presParOf" srcId="{0CD8E367-85B4-4F86-96FA-F0051F49E777}" destId="{56BF0B48-FCDD-4466-929F-EF08F46726AF}" srcOrd="2" destOrd="0" presId="urn:microsoft.com/office/officeart/2009/3/layout/StepUpProcess"/>
    <dgm:cxn modelId="{484C0AD0-3315-48B5-947E-47CB8B27BB1A}" type="presParOf" srcId="{6B03639B-DAF2-4C94-9794-940B0A8B9A66}" destId="{13B24226-FFB7-4752-9598-A13E97F9CF9A}" srcOrd="3" destOrd="0" presId="urn:microsoft.com/office/officeart/2009/3/layout/StepUpProcess"/>
    <dgm:cxn modelId="{3AB1D9A0-8802-4CD3-9EE3-A641FFDF5DFA}" type="presParOf" srcId="{13B24226-FFB7-4752-9598-A13E97F9CF9A}" destId="{92D3E9E3-07C3-48A6-B997-FD78CFDE7EE2}" srcOrd="0" destOrd="0" presId="urn:microsoft.com/office/officeart/2009/3/layout/StepUpProcess"/>
    <dgm:cxn modelId="{5FB962E3-1E01-475B-9FB6-CCAEE7B70040}" type="presParOf" srcId="{6B03639B-DAF2-4C94-9794-940B0A8B9A66}" destId="{4949C8A4-D536-4B3E-84B1-55C7C44714F3}" srcOrd="4" destOrd="0" presId="urn:microsoft.com/office/officeart/2009/3/layout/StepUpProcess"/>
    <dgm:cxn modelId="{94C900D0-091E-421F-AF22-91B6C225E999}" type="presParOf" srcId="{4949C8A4-D536-4B3E-84B1-55C7C44714F3}" destId="{64688129-8496-4AD0-BEE4-6CFE39FC548C}" srcOrd="0" destOrd="0" presId="urn:microsoft.com/office/officeart/2009/3/layout/StepUpProcess"/>
    <dgm:cxn modelId="{590D07E7-1384-464B-A8EE-51F8B36D6FDC}" type="presParOf" srcId="{4949C8A4-D536-4B3E-84B1-55C7C44714F3}" destId="{1A8C9B56-9CDC-4DAB-B48D-90872A4656F9}" srcOrd="1" destOrd="0" presId="urn:microsoft.com/office/officeart/2009/3/layout/StepUpProcess"/>
    <dgm:cxn modelId="{086E4485-A0D8-4DFA-A946-BBEEFC44E4A8}" type="presParOf" srcId="{4949C8A4-D536-4B3E-84B1-55C7C44714F3}" destId="{FCAEDECA-2071-40A2-940D-488CE16B9426}" srcOrd="2" destOrd="0" presId="urn:microsoft.com/office/officeart/2009/3/layout/StepUpProcess"/>
    <dgm:cxn modelId="{1DF9E256-166B-41CF-AD55-1A2718841678}" type="presParOf" srcId="{6B03639B-DAF2-4C94-9794-940B0A8B9A66}" destId="{105E7D6C-B313-4027-878E-9ED7AB115EA6}" srcOrd="5" destOrd="0" presId="urn:microsoft.com/office/officeart/2009/3/layout/StepUpProcess"/>
    <dgm:cxn modelId="{0215B9D5-86D2-41A0-93EB-646F311C6673}" type="presParOf" srcId="{105E7D6C-B313-4027-878E-9ED7AB115EA6}" destId="{8FE06E7E-C79A-41B5-9EC6-3FEC47795237}" srcOrd="0" destOrd="0" presId="urn:microsoft.com/office/officeart/2009/3/layout/StepUpProcess"/>
    <dgm:cxn modelId="{0BDB1B18-4C7A-4471-B878-3A854FF78B3E}" type="presParOf" srcId="{6B03639B-DAF2-4C94-9794-940B0A8B9A66}" destId="{D2B7A4E4-4354-4578-A2D1-0A49E470CCBC}" srcOrd="6" destOrd="0" presId="urn:microsoft.com/office/officeart/2009/3/layout/StepUpProcess"/>
    <dgm:cxn modelId="{D68F4CD5-D231-4EA0-90EC-7CA3F3A5987A}" type="presParOf" srcId="{D2B7A4E4-4354-4578-A2D1-0A49E470CCBC}" destId="{9B56C644-2DD1-423C-960D-2E68EEB760A0}" srcOrd="0" destOrd="0" presId="urn:microsoft.com/office/officeart/2009/3/layout/StepUpProcess"/>
    <dgm:cxn modelId="{80B7E18C-3519-43E4-BB24-67B5BECE551D}" type="presParOf" srcId="{D2B7A4E4-4354-4578-A2D1-0A49E470CCBC}" destId="{86630DFE-4D89-4544-89BF-C84FB48FB752}" srcOrd="1" destOrd="0" presId="urn:microsoft.com/office/officeart/2009/3/layout/StepUpProcess"/>
    <dgm:cxn modelId="{805C33E3-5F0D-4848-AF3B-F222BE3D8B6C}" type="presParOf" srcId="{D2B7A4E4-4354-4578-A2D1-0A49E470CCBC}" destId="{9E60D853-1DD8-41CA-B687-667896A34A91}" srcOrd="2" destOrd="0" presId="urn:microsoft.com/office/officeart/2009/3/layout/StepUpProcess"/>
    <dgm:cxn modelId="{DFE4C231-227D-46C1-A164-128C880FF79E}" type="presParOf" srcId="{6B03639B-DAF2-4C94-9794-940B0A8B9A66}" destId="{A894C950-AEBC-48C3-88F7-970E666E6A6D}" srcOrd="7" destOrd="0" presId="urn:microsoft.com/office/officeart/2009/3/layout/StepUpProcess"/>
    <dgm:cxn modelId="{AA9A7661-B5B4-45ED-B9F5-F3AC317A868A}" type="presParOf" srcId="{A894C950-AEBC-48C3-88F7-970E666E6A6D}" destId="{BB018864-0139-49F9-9075-987B88627FD9}" srcOrd="0" destOrd="0" presId="urn:microsoft.com/office/officeart/2009/3/layout/StepUpProcess"/>
    <dgm:cxn modelId="{DD84E08E-0843-443B-93C6-CB48A6BF75C2}" type="presParOf" srcId="{6B03639B-DAF2-4C94-9794-940B0A8B9A66}" destId="{E306F02C-BC0F-41AD-9BC5-2CAF2C0A93C1}" srcOrd="8" destOrd="0" presId="urn:microsoft.com/office/officeart/2009/3/layout/StepUpProcess"/>
    <dgm:cxn modelId="{A11D8092-E8B8-4297-99BF-FBBEC4FEB1F5}" type="presParOf" srcId="{E306F02C-BC0F-41AD-9BC5-2CAF2C0A93C1}" destId="{19C84B1E-73DF-4C84-AE9A-505C6EDA0444}" srcOrd="0" destOrd="0" presId="urn:microsoft.com/office/officeart/2009/3/layout/StepUpProcess"/>
    <dgm:cxn modelId="{7F3A0EE2-C485-43F3-B5A5-018298565109}" type="presParOf" srcId="{E306F02C-BC0F-41AD-9BC5-2CAF2C0A93C1}" destId="{71624292-F7D0-48BF-BA53-578A6AE49715}" srcOrd="1" destOrd="0" presId="urn:microsoft.com/office/officeart/2009/3/layout/StepUpProcess"/>
    <dgm:cxn modelId="{8480CE72-D460-44A7-91CA-981B3286EDC2}" type="presParOf" srcId="{E306F02C-BC0F-41AD-9BC5-2CAF2C0A93C1}" destId="{F52A673B-E6A8-455C-883C-3079C62A810F}" srcOrd="2" destOrd="0" presId="urn:microsoft.com/office/officeart/2009/3/layout/StepUpProcess"/>
    <dgm:cxn modelId="{FC7458B5-FDBB-41CB-8009-DD96E69B9501}" type="presParOf" srcId="{6B03639B-DAF2-4C94-9794-940B0A8B9A66}" destId="{37987AB1-7756-48BD-95F1-200D6DFF9EC2}" srcOrd="9" destOrd="0" presId="urn:microsoft.com/office/officeart/2009/3/layout/StepUpProcess"/>
    <dgm:cxn modelId="{0A0F4E3A-B5AE-40FF-81DD-0A6D8FF625FB}" type="presParOf" srcId="{37987AB1-7756-48BD-95F1-200D6DFF9EC2}" destId="{C8F04742-449E-440D-A688-C38FEB7AF394}" srcOrd="0" destOrd="0" presId="urn:microsoft.com/office/officeart/2009/3/layout/StepUpProcess"/>
    <dgm:cxn modelId="{1014E61F-A127-42CF-8B76-A902AC0AA86A}" type="presParOf" srcId="{6B03639B-DAF2-4C94-9794-940B0A8B9A66}" destId="{FEA9BE60-7123-43CE-82B7-8F87754F34BF}" srcOrd="10" destOrd="0" presId="urn:microsoft.com/office/officeart/2009/3/layout/StepUpProcess"/>
    <dgm:cxn modelId="{2757553B-CC1C-41E4-B51F-B6FDC3712885}" type="presParOf" srcId="{FEA9BE60-7123-43CE-82B7-8F87754F34BF}" destId="{AC5C5F37-8D8B-42C0-BFC5-E3DAA0907D5E}" srcOrd="0" destOrd="0" presId="urn:microsoft.com/office/officeart/2009/3/layout/StepUpProcess"/>
    <dgm:cxn modelId="{2AF65DF4-7A5A-44A2-AEC5-6D41C9ECA28A}" type="presParOf" srcId="{FEA9BE60-7123-43CE-82B7-8F87754F34BF}" destId="{458DC0E5-E14C-4DB7-8C71-25B87BF8BF28}" srcOrd="1" destOrd="0" presId="urn:microsoft.com/office/officeart/2009/3/layout/StepUpProcess"/>
    <dgm:cxn modelId="{905E6438-6CF8-4BE8-BCC4-CC69EAEA0751}" type="presParOf" srcId="{FEA9BE60-7123-43CE-82B7-8F87754F34BF}" destId="{26098EDC-BD70-48D9-94ED-4469ADF720B8}" srcOrd="2" destOrd="0" presId="urn:microsoft.com/office/officeart/2009/3/layout/StepUpProcess"/>
    <dgm:cxn modelId="{B11619BC-DB1C-49CD-B0EC-452827682850}" type="presParOf" srcId="{6B03639B-DAF2-4C94-9794-940B0A8B9A66}" destId="{CC6CC208-E6C6-482B-BB45-D28DF04BF8AE}" srcOrd="11" destOrd="0" presId="urn:microsoft.com/office/officeart/2009/3/layout/StepUpProcess"/>
    <dgm:cxn modelId="{EDD51D73-1C57-423B-9A6D-67001B97C178}" type="presParOf" srcId="{CC6CC208-E6C6-482B-BB45-D28DF04BF8AE}" destId="{753E5753-53F8-49A5-85E2-F15FDDE4A148}" srcOrd="0" destOrd="0" presId="urn:microsoft.com/office/officeart/2009/3/layout/StepUpProcess"/>
    <dgm:cxn modelId="{68C003F8-DF02-489F-9D3F-03282BEDB8F2}" type="presParOf" srcId="{6B03639B-DAF2-4C94-9794-940B0A8B9A66}" destId="{3B914AB5-4640-403E-91D4-71D3806EEC03}" srcOrd="12" destOrd="0" presId="urn:microsoft.com/office/officeart/2009/3/layout/StepUpProcess"/>
    <dgm:cxn modelId="{05A56DED-9CA1-4B6D-B230-CA2895C2995F}" type="presParOf" srcId="{3B914AB5-4640-403E-91D4-71D3806EEC03}" destId="{D69FEDB4-9EBB-479E-A4FC-708AD978AC38}" srcOrd="0" destOrd="0" presId="urn:microsoft.com/office/officeart/2009/3/layout/StepUpProcess"/>
    <dgm:cxn modelId="{68EF5079-ABA0-4A65-A639-9B8A22A5A542}" type="presParOf" srcId="{3B914AB5-4640-403E-91D4-71D3806EEC03}" destId="{D759E6BC-0C68-4EFB-9E96-C700184E4C97}" srcOrd="1" destOrd="0" presId="urn:microsoft.com/office/officeart/2009/3/layout/StepUp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A0D930-A480-4519-B8FE-218DA719C03C}">
      <dsp:nvSpPr>
        <dsp:cNvPr id="0" name=""/>
        <dsp:cNvSpPr/>
      </dsp:nvSpPr>
      <dsp:spPr>
        <a:xfrm>
          <a:off x="596302" y="1209741"/>
          <a:ext cx="1619116" cy="1619116"/>
        </a:xfrm>
        <a:prstGeom prst="ellipse">
          <a:avLst/>
        </a:prstGeom>
        <a:solidFill>
          <a:schemeClr val="accent2">
            <a:alpha val="50000"/>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6D72CEBB-8C10-4ADF-998E-B9FD677354FD}">
      <dsp:nvSpPr>
        <dsp:cNvPr id="0" name=""/>
        <dsp:cNvSpPr/>
      </dsp:nvSpPr>
      <dsp:spPr>
        <a:xfrm>
          <a:off x="1921195" y="1196351"/>
          <a:ext cx="7951467" cy="16191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50800" rIns="0" bIns="50800" numCol="1" spcCol="1270" anchor="ctr" anchorCtr="0">
          <a:noAutofit/>
        </a:bodyPr>
        <a:lstStyle/>
        <a:p>
          <a:pPr lvl="0" algn="l" defTabSz="1778000">
            <a:lnSpc>
              <a:spcPct val="90000"/>
            </a:lnSpc>
            <a:spcBef>
              <a:spcPct val="0"/>
            </a:spcBef>
            <a:spcAft>
              <a:spcPct val="35000"/>
            </a:spcAft>
          </a:pPr>
          <a:r>
            <a:rPr lang="zh-TW" altLang="en-US" sz="4000" kern="1200" dirty="0" smtClean="0">
              <a:latin typeface="微軟正黑體" panose="020B0604030504040204" pitchFamily="34" charset="-120"/>
              <a:ea typeface="微軟正黑體" panose="020B0604030504040204" pitchFamily="34" charset="-120"/>
            </a:rPr>
            <a:t>如何讓自己的教學與研究結合</a:t>
          </a:r>
          <a:r>
            <a:rPr lang="en-US" altLang="en-US" sz="4000" kern="1200" dirty="0" smtClean="0">
              <a:latin typeface="微軟正黑體" panose="020B0604030504040204" pitchFamily="34" charset="-120"/>
              <a:ea typeface="微軟正黑體" panose="020B0604030504040204" pitchFamily="34" charset="-120"/>
            </a:rPr>
            <a:t>?</a:t>
          </a:r>
          <a:endParaRPr lang="zh-TW" altLang="en-US" sz="4000" kern="1200" dirty="0"/>
        </a:p>
      </dsp:txBody>
      <dsp:txXfrm>
        <a:off x="1921195" y="1196351"/>
        <a:ext cx="7951467" cy="161911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A0D930-A480-4519-B8FE-218DA719C03C}">
      <dsp:nvSpPr>
        <dsp:cNvPr id="0" name=""/>
        <dsp:cNvSpPr/>
      </dsp:nvSpPr>
      <dsp:spPr>
        <a:xfrm>
          <a:off x="631331" y="1154248"/>
          <a:ext cx="1714228" cy="1714228"/>
        </a:xfrm>
        <a:prstGeom prst="ellipse">
          <a:avLst/>
        </a:prstGeom>
        <a:solidFill>
          <a:schemeClr val="accent2">
            <a:alpha val="50000"/>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6D72CEBB-8C10-4ADF-998E-B9FD677354FD}">
      <dsp:nvSpPr>
        <dsp:cNvPr id="0" name=""/>
        <dsp:cNvSpPr/>
      </dsp:nvSpPr>
      <dsp:spPr>
        <a:xfrm>
          <a:off x="2034052" y="1140071"/>
          <a:ext cx="8418559" cy="17142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50800" rIns="0" bIns="50800" numCol="1" spcCol="1270" anchor="ctr" anchorCtr="0">
          <a:noAutofit/>
        </a:bodyPr>
        <a:lstStyle/>
        <a:p>
          <a:pPr lvl="0" algn="l" defTabSz="1778000">
            <a:lnSpc>
              <a:spcPct val="90000"/>
            </a:lnSpc>
            <a:spcBef>
              <a:spcPct val="0"/>
            </a:spcBef>
            <a:spcAft>
              <a:spcPct val="35000"/>
            </a:spcAft>
          </a:pPr>
          <a:r>
            <a:rPr lang="zh-TW" altLang="en-US" sz="4000" kern="1200" dirty="0" smtClean="0">
              <a:latin typeface="微軟正黑體" panose="020B0604030504040204" pitchFamily="34" charset="-120"/>
              <a:ea typeface="微軟正黑體" panose="020B0604030504040204" pitchFamily="34" charset="-120"/>
            </a:rPr>
            <a:t>教學實踐研究計畫的通過率</a:t>
          </a:r>
          <a:r>
            <a:rPr lang="en-US" altLang="en-US" sz="4000" kern="1200" dirty="0" smtClean="0">
              <a:latin typeface="微軟正黑體" panose="020B0604030504040204" pitchFamily="34" charset="-120"/>
              <a:ea typeface="微軟正黑體" panose="020B0604030504040204" pitchFamily="34" charset="-120"/>
            </a:rPr>
            <a:t>?</a:t>
          </a:r>
          <a:endParaRPr lang="zh-TW" altLang="en-US" sz="4000" kern="1200" dirty="0"/>
        </a:p>
      </dsp:txBody>
      <dsp:txXfrm>
        <a:off x="2034052" y="1140071"/>
        <a:ext cx="8418559" cy="171422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A0D930-A480-4519-B8FE-218DA719C03C}">
      <dsp:nvSpPr>
        <dsp:cNvPr id="0" name=""/>
        <dsp:cNvSpPr/>
      </dsp:nvSpPr>
      <dsp:spPr>
        <a:xfrm>
          <a:off x="607521" y="1186573"/>
          <a:ext cx="1649577" cy="1649577"/>
        </a:xfrm>
        <a:prstGeom prst="ellipse">
          <a:avLst/>
        </a:prstGeom>
        <a:solidFill>
          <a:schemeClr val="accent2">
            <a:alpha val="50000"/>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6D72CEBB-8C10-4ADF-998E-B9FD677354FD}">
      <dsp:nvSpPr>
        <dsp:cNvPr id="0" name=""/>
        <dsp:cNvSpPr/>
      </dsp:nvSpPr>
      <dsp:spPr>
        <a:xfrm>
          <a:off x="1957339" y="1172931"/>
          <a:ext cx="8101060" cy="16495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50800" rIns="0" bIns="50800" numCol="1" spcCol="1270" anchor="ctr" anchorCtr="0">
          <a:noAutofit/>
        </a:bodyPr>
        <a:lstStyle/>
        <a:p>
          <a:pPr lvl="0" algn="l" defTabSz="1778000">
            <a:lnSpc>
              <a:spcPct val="90000"/>
            </a:lnSpc>
            <a:spcBef>
              <a:spcPct val="0"/>
            </a:spcBef>
            <a:spcAft>
              <a:spcPct val="35000"/>
            </a:spcAft>
          </a:pPr>
          <a:r>
            <a:rPr lang="zh-TW" altLang="en-US" sz="4000" kern="1200" dirty="0" smtClean="0">
              <a:latin typeface="微軟正黑體" panose="020B0604030504040204" pitchFamily="34" charset="-120"/>
              <a:ea typeface="微軟正黑體" panose="020B0604030504040204" pitchFamily="34" charset="-120"/>
            </a:rPr>
            <a:t>如何產出教學實踐研究計畫</a:t>
          </a:r>
          <a:r>
            <a:rPr lang="en-US" altLang="en-US" sz="4000" kern="1200" dirty="0" smtClean="0">
              <a:latin typeface="微軟正黑體" panose="020B0604030504040204" pitchFamily="34" charset="-120"/>
              <a:ea typeface="微軟正黑體" panose="020B0604030504040204" pitchFamily="34" charset="-120"/>
            </a:rPr>
            <a:t>?</a:t>
          </a:r>
          <a:endParaRPr lang="zh-TW" altLang="en-US" sz="4000" kern="1200" dirty="0"/>
        </a:p>
      </dsp:txBody>
      <dsp:txXfrm>
        <a:off x="1957339" y="1172931"/>
        <a:ext cx="8101060" cy="164957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3B0A07-22D4-4E74-A812-188C0CEC79A0}">
      <dsp:nvSpPr>
        <dsp:cNvPr id="0" name=""/>
        <dsp:cNvSpPr/>
      </dsp:nvSpPr>
      <dsp:spPr>
        <a:xfrm rot="16200000">
          <a:off x="-694555" y="698667"/>
          <a:ext cx="3417455" cy="2020119"/>
        </a:xfrm>
        <a:prstGeom prst="flowChartManualOperation">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6468" bIns="0" numCol="1" spcCol="1270" anchor="ctr" anchorCtr="0">
          <a:noAutofit/>
        </a:bodyPr>
        <a:lstStyle/>
        <a:p>
          <a:pPr lvl="0" algn="ctr" defTabSz="889000" rtl="0">
            <a:lnSpc>
              <a:spcPct val="90000"/>
            </a:lnSpc>
            <a:spcBef>
              <a:spcPct val="0"/>
            </a:spcBef>
            <a:spcAft>
              <a:spcPct val="35000"/>
            </a:spcAft>
          </a:pPr>
          <a:r>
            <a:rPr lang="zh-TW" altLang="en-US" sz="2000" b="1" i="0" u="none" kern="1200" dirty="0" smtClean="0">
              <a:latin typeface="微軟正黑體" panose="020B0604030504040204" pitchFamily="34" charset="-120"/>
              <a:ea typeface="微軟正黑體" panose="020B0604030504040204" pitchFamily="34" charset="-120"/>
            </a:rPr>
            <a:t>下學年度預定開設科目名稱</a:t>
          </a:r>
          <a:endParaRPr lang="zh-TW" altLang="en-US" sz="2000" kern="1200" dirty="0">
            <a:latin typeface="微軟正黑體" panose="020B0604030504040204" pitchFamily="34" charset="-120"/>
            <a:ea typeface="微軟正黑體" panose="020B0604030504040204" pitchFamily="34" charset="-120"/>
          </a:endParaRPr>
        </a:p>
      </dsp:txBody>
      <dsp:txXfrm rot="5400000">
        <a:off x="4113" y="683490"/>
        <a:ext cx="2020119" cy="2050473"/>
      </dsp:txXfrm>
    </dsp:sp>
    <dsp:sp modelId="{A669FD36-6020-409E-B56D-346B81A5A95E}">
      <dsp:nvSpPr>
        <dsp:cNvPr id="0" name=""/>
        <dsp:cNvSpPr/>
      </dsp:nvSpPr>
      <dsp:spPr>
        <a:xfrm rot="16200000">
          <a:off x="1451831" y="767638"/>
          <a:ext cx="3417455" cy="1882177"/>
        </a:xfrm>
        <a:prstGeom prst="flowChartManualOperation">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6468" bIns="0" numCol="1" spcCol="1270" anchor="ctr" anchorCtr="0">
          <a:noAutofit/>
        </a:bodyPr>
        <a:lstStyle/>
        <a:p>
          <a:pPr lvl="0" algn="ctr" defTabSz="889000" rtl="0">
            <a:lnSpc>
              <a:spcPct val="90000"/>
            </a:lnSpc>
            <a:spcBef>
              <a:spcPct val="0"/>
            </a:spcBef>
            <a:spcAft>
              <a:spcPct val="35000"/>
            </a:spcAft>
          </a:pPr>
          <a:r>
            <a:rPr lang="zh-TW" sz="2000" b="1" i="0" u="none" kern="1200" dirty="0" smtClean="0">
              <a:latin typeface="微軟正黑體" panose="020B0604030504040204" pitchFamily="34" charset="-120"/>
              <a:ea typeface="微軟正黑體" panose="020B0604030504040204" pitchFamily="34" charset="-120"/>
            </a:rPr>
            <a:t>課程相關資訊</a:t>
          </a:r>
          <a:endParaRPr lang="en-US" altLang="zh-TW" sz="2000" b="1" i="0" u="none" kern="1200" dirty="0" smtClean="0">
            <a:latin typeface="微軟正黑體" panose="020B0604030504040204" pitchFamily="34" charset="-120"/>
            <a:ea typeface="微軟正黑體" panose="020B0604030504040204" pitchFamily="34" charset="-120"/>
          </a:endParaRPr>
        </a:p>
        <a:p>
          <a:pPr lvl="0" algn="ctr" defTabSz="889000" rtl="0">
            <a:lnSpc>
              <a:spcPct val="90000"/>
            </a:lnSpc>
            <a:spcBef>
              <a:spcPct val="0"/>
            </a:spcBef>
            <a:spcAft>
              <a:spcPct val="35000"/>
            </a:spcAft>
          </a:pPr>
          <a:r>
            <a:rPr lang="en-US" sz="2000" b="1" i="0" u="none" kern="1200" dirty="0" smtClean="0">
              <a:latin typeface="微軟正黑體" panose="020B0604030504040204" pitchFamily="34" charset="-120"/>
              <a:ea typeface="微軟正黑體" panose="020B0604030504040204" pitchFamily="34" charset="-120"/>
            </a:rPr>
            <a:t>(</a:t>
          </a:r>
          <a:r>
            <a:rPr lang="zh-TW" sz="2000" b="1" i="0" u="none" kern="1200" dirty="0" smtClean="0">
              <a:latin typeface="微軟正黑體" panose="020B0604030504040204" pitchFamily="34" charset="-120"/>
              <a:ea typeface="微軟正黑體" panose="020B0604030504040204" pitchFamily="34" charset="-120"/>
            </a:rPr>
            <a:t>學分數、必選修、預計修課對象、人數</a:t>
          </a:r>
          <a:r>
            <a:rPr lang="en-US" sz="2000" b="1" i="0" u="none" kern="1200" dirty="0" smtClean="0">
              <a:latin typeface="微軟正黑體" panose="020B0604030504040204" pitchFamily="34" charset="-120"/>
              <a:ea typeface="微軟正黑體" panose="020B0604030504040204" pitchFamily="34" charset="-120"/>
            </a:rPr>
            <a:t>)</a:t>
          </a:r>
          <a:endParaRPr lang="zh-TW" sz="2000" b="0" i="0" u="none" kern="1200" dirty="0">
            <a:latin typeface="微軟正黑體" panose="020B0604030504040204" pitchFamily="34" charset="-120"/>
            <a:ea typeface="微軟正黑體" panose="020B0604030504040204" pitchFamily="34" charset="-120"/>
          </a:endParaRPr>
        </a:p>
      </dsp:txBody>
      <dsp:txXfrm rot="5400000">
        <a:off x="2219470" y="683490"/>
        <a:ext cx="1882177" cy="2050473"/>
      </dsp:txXfrm>
    </dsp:sp>
    <dsp:sp modelId="{39B10D2D-C17A-41D1-8CDD-D5FCD75C39E2}">
      <dsp:nvSpPr>
        <dsp:cNvPr id="0" name=""/>
        <dsp:cNvSpPr/>
      </dsp:nvSpPr>
      <dsp:spPr>
        <a:xfrm rot="16200000">
          <a:off x="3501288" y="795597"/>
          <a:ext cx="3417455" cy="1826260"/>
        </a:xfrm>
        <a:prstGeom prst="flowChartManualOperation">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6468" bIns="0" numCol="1" spcCol="1270" anchor="ctr" anchorCtr="0">
          <a:noAutofit/>
        </a:bodyPr>
        <a:lstStyle/>
        <a:p>
          <a:pPr lvl="0" algn="ctr" defTabSz="889000" rtl="0">
            <a:lnSpc>
              <a:spcPct val="90000"/>
            </a:lnSpc>
            <a:spcBef>
              <a:spcPct val="0"/>
            </a:spcBef>
            <a:spcAft>
              <a:spcPct val="35000"/>
            </a:spcAft>
          </a:pPr>
          <a:r>
            <a:rPr lang="zh-TW" altLang="en-US" sz="2000" b="1" i="0" u="none" kern="1200" dirty="0" smtClean="0">
              <a:latin typeface="微軟正黑體" panose="020B0604030504040204" pitchFamily="34" charset="-120"/>
              <a:ea typeface="微軟正黑體" panose="020B0604030504040204" pitchFamily="34" charset="-120"/>
            </a:rPr>
            <a:t>遭遇的問題</a:t>
          </a:r>
          <a:endParaRPr lang="zh-TW" altLang="en-US" sz="2000" b="0" i="0" u="none" kern="1200" dirty="0">
            <a:latin typeface="微軟正黑體" panose="020B0604030504040204" pitchFamily="34" charset="-120"/>
            <a:ea typeface="微軟正黑體" panose="020B0604030504040204" pitchFamily="34" charset="-120"/>
          </a:endParaRPr>
        </a:p>
      </dsp:txBody>
      <dsp:txXfrm rot="5400000">
        <a:off x="4296885" y="683491"/>
        <a:ext cx="1826260" cy="2050473"/>
      </dsp:txXfrm>
    </dsp:sp>
    <dsp:sp modelId="{6878A0F6-ADCC-4CCC-9509-49460D23D9C4}">
      <dsp:nvSpPr>
        <dsp:cNvPr id="0" name=""/>
        <dsp:cNvSpPr/>
      </dsp:nvSpPr>
      <dsp:spPr>
        <a:xfrm rot="16200000">
          <a:off x="5379417" y="938967"/>
          <a:ext cx="3417455" cy="1539520"/>
        </a:xfrm>
        <a:prstGeom prst="flowChartManualOperation">
          <a:avLst/>
        </a:prstGeom>
        <a:solidFill>
          <a:schemeClr val="accent2">
            <a:lumMod val="60000"/>
            <a:lumOff val="4000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6468" bIns="0" numCol="1" spcCol="1270" anchor="ctr" anchorCtr="0">
          <a:noAutofit/>
        </a:bodyPr>
        <a:lstStyle/>
        <a:p>
          <a:pPr lvl="0" algn="ctr" defTabSz="889000" rtl="0">
            <a:lnSpc>
              <a:spcPct val="90000"/>
            </a:lnSpc>
            <a:spcBef>
              <a:spcPct val="0"/>
            </a:spcBef>
            <a:spcAft>
              <a:spcPct val="35000"/>
            </a:spcAft>
          </a:pPr>
          <a:r>
            <a:rPr lang="zh-TW" altLang="en-US" sz="2000" b="1" i="0" u="none" kern="1200" dirty="0" smtClean="0">
              <a:latin typeface="微軟正黑體" panose="020B0604030504040204" pitchFamily="34" charset="-120"/>
              <a:ea typeface="微軟正黑體" panose="020B0604030504040204" pitchFamily="34" charset="-120"/>
            </a:rPr>
            <a:t>申請計畫的優先順序</a:t>
          </a:r>
          <a:endParaRPr lang="zh-TW" altLang="en-US" sz="2000" b="0" i="0" u="none" kern="1200" dirty="0">
            <a:latin typeface="微軟正黑體" panose="020B0604030504040204" pitchFamily="34" charset="-120"/>
            <a:ea typeface="微軟正黑體" panose="020B0604030504040204" pitchFamily="34" charset="-120"/>
          </a:endParaRPr>
        </a:p>
      </dsp:txBody>
      <dsp:txXfrm rot="5400000">
        <a:off x="6318384" y="683491"/>
        <a:ext cx="1539520" cy="2050473"/>
      </dsp:txXfrm>
    </dsp:sp>
    <dsp:sp modelId="{63161A00-082F-4479-96F7-1DB8DB2A3F4A}">
      <dsp:nvSpPr>
        <dsp:cNvPr id="0" name=""/>
        <dsp:cNvSpPr/>
      </dsp:nvSpPr>
      <dsp:spPr>
        <a:xfrm rot="16200000">
          <a:off x="7224916" y="828227"/>
          <a:ext cx="3417455" cy="1760999"/>
        </a:xfrm>
        <a:prstGeom prst="flowChartManualOperation">
          <a:avLst/>
        </a:prstGeom>
        <a:solidFill>
          <a:schemeClr val="accent1">
            <a:lumMod val="7500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6468" bIns="0" numCol="1" spcCol="1270" anchor="ctr" anchorCtr="0">
          <a:noAutofit/>
        </a:bodyPr>
        <a:lstStyle/>
        <a:p>
          <a:pPr lvl="0" algn="ctr" defTabSz="889000" rtl="0">
            <a:lnSpc>
              <a:spcPct val="90000"/>
            </a:lnSpc>
            <a:spcBef>
              <a:spcPct val="0"/>
            </a:spcBef>
            <a:spcAft>
              <a:spcPct val="35000"/>
            </a:spcAft>
          </a:pPr>
          <a:r>
            <a:rPr lang="zh-TW" altLang="en-US" sz="2000" b="1" i="0" u="none" kern="1200" dirty="0" smtClean="0">
              <a:latin typeface="微軟正黑體" panose="020B0604030504040204" pitchFamily="34" charset="-120"/>
              <a:ea typeface="微軟正黑體" panose="020B0604030504040204" pitchFamily="34" charset="-120"/>
            </a:rPr>
            <a:t>擬定的改善作法</a:t>
          </a:r>
          <a:endParaRPr lang="zh-TW" altLang="en-US" sz="2000" b="0" i="0" u="none" kern="1200" dirty="0">
            <a:latin typeface="微軟正黑體" panose="020B0604030504040204" pitchFamily="34" charset="-120"/>
            <a:ea typeface="微軟正黑體" panose="020B0604030504040204" pitchFamily="34" charset="-120"/>
          </a:endParaRPr>
        </a:p>
      </dsp:txBody>
      <dsp:txXfrm rot="5400000">
        <a:off x="8053144" y="683490"/>
        <a:ext cx="1760999" cy="205047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951DEB-10BD-40C7-B45F-6CA31C6534A1}">
      <dsp:nvSpPr>
        <dsp:cNvPr id="0" name=""/>
        <dsp:cNvSpPr/>
      </dsp:nvSpPr>
      <dsp:spPr>
        <a:xfrm>
          <a:off x="5495" y="898063"/>
          <a:ext cx="1873941" cy="1873941"/>
        </a:xfrm>
        <a:prstGeom prst="ellipse">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977900">
            <a:lnSpc>
              <a:spcPct val="90000"/>
            </a:lnSpc>
            <a:spcBef>
              <a:spcPct val="0"/>
            </a:spcBef>
            <a:spcAft>
              <a:spcPct val="35000"/>
            </a:spcAft>
          </a:pPr>
          <a:r>
            <a:rPr lang="zh-TW" altLang="en-US" sz="2200" b="1" kern="1200" dirty="0" smtClean="0">
              <a:latin typeface="微軟正黑體 Light" panose="020B0304030504040204" pitchFamily="34" charset="-120"/>
              <a:ea typeface="微軟正黑體 Light" panose="020B0304030504040204" pitchFamily="34" charset="-120"/>
            </a:rPr>
            <a:t>課程目標     </a:t>
          </a:r>
          <a:r>
            <a:rPr lang="en-US" altLang="en-US" sz="2200" b="1" kern="1200" dirty="0" smtClean="0">
              <a:latin typeface="微軟正黑體 Light" panose="020B0304030504040204" pitchFamily="34" charset="-120"/>
              <a:ea typeface="微軟正黑體 Light" panose="020B0304030504040204" pitchFamily="34" charset="-120"/>
            </a:rPr>
            <a:t>(</a:t>
          </a:r>
          <a:r>
            <a:rPr lang="zh-TW" altLang="en-US" sz="2200" b="1" kern="1200" dirty="0" smtClean="0">
              <a:latin typeface="微軟正黑體 Light" panose="020B0304030504040204" pitchFamily="34" charset="-120"/>
              <a:ea typeface="微軟正黑體 Light" panose="020B0304030504040204" pitchFamily="34" charset="-120"/>
            </a:rPr>
            <a:t>問題意識</a:t>
          </a:r>
          <a:r>
            <a:rPr lang="en-US" altLang="en-US" sz="2200" b="1" kern="1200" dirty="0" smtClean="0">
              <a:latin typeface="微軟正黑體 Light" panose="020B0304030504040204" pitchFamily="34" charset="-120"/>
              <a:ea typeface="微軟正黑體 Light" panose="020B0304030504040204" pitchFamily="34" charset="-120"/>
            </a:rPr>
            <a:t>)</a:t>
          </a:r>
          <a:endParaRPr lang="zh-TW" altLang="en-US" sz="2200" b="1" kern="1200" dirty="0">
            <a:latin typeface="微軟正黑體 Light" panose="020B0304030504040204" pitchFamily="34" charset="-120"/>
            <a:ea typeface="微軟正黑體 Light" panose="020B0304030504040204" pitchFamily="34" charset="-120"/>
          </a:endParaRPr>
        </a:p>
      </dsp:txBody>
      <dsp:txXfrm>
        <a:off x="279927" y="1172495"/>
        <a:ext cx="1325077" cy="1325077"/>
      </dsp:txXfrm>
    </dsp:sp>
    <dsp:sp modelId="{A846043E-1A9D-4102-979F-1CD8FBF31D3C}">
      <dsp:nvSpPr>
        <dsp:cNvPr id="0" name=""/>
        <dsp:cNvSpPr/>
      </dsp:nvSpPr>
      <dsp:spPr>
        <a:xfrm>
          <a:off x="1879437" y="898063"/>
          <a:ext cx="1873941" cy="1873941"/>
        </a:xfrm>
        <a:prstGeom prst="ellipse">
          <a:avLst/>
        </a:prstGeom>
        <a:solidFill>
          <a:schemeClr val="accent3">
            <a:lumMod val="7500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977900">
            <a:lnSpc>
              <a:spcPct val="90000"/>
            </a:lnSpc>
            <a:spcBef>
              <a:spcPct val="0"/>
            </a:spcBef>
            <a:spcAft>
              <a:spcPct val="35000"/>
            </a:spcAft>
          </a:pPr>
          <a:r>
            <a:rPr lang="zh-TW" altLang="en-US" sz="2200" b="1" kern="1200" dirty="0" smtClean="0">
              <a:latin typeface="微軟正黑體 Light" panose="020B0304030504040204" pitchFamily="34" charset="-120"/>
              <a:ea typeface="微軟正黑體 Light" panose="020B0304030504040204" pitchFamily="34" charset="-120"/>
            </a:rPr>
            <a:t>理論基礎</a:t>
          </a:r>
          <a:endParaRPr lang="zh-TW" altLang="en-US" sz="2200" b="1" kern="1200" dirty="0">
            <a:latin typeface="微軟正黑體 Light" panose="020B0304030504040204" pitchFamily="34" charset="-120"/>
            <a:ea typeface="微軟正黑體 Light" panose="020B0304030504040204" pitchFamily="34" charset="-120"/>
          </a:endParaRPr>
        </a:p>
      </dsp:txBody>
      <dsp:txXfrm>
        <a:off x="2153869" y="1172495"/>
        <a:ext cx="1325077" cy="1325077"/>
      </dsp:txXfrm>
    </dsp:sp>
    <dsp:sp modelId="{6B141C77-2D9D-4172-BA20-1C40191B8A21}">
      <dsp:nvSpPr>
        <dsp:cNvPr id="0" name=""/>
        <dsp:cNvSpPr/>
      </dsp:nvSpPr>
      <dsp:spPr>
        <a:xfrm>
          <a:off x="3753378" y="898063"/>
          <a:ext cx="1873941" cy="1873941"/>
        </a:xfrm>
        <a:prstGeom prst="ellipse">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977900">
            <a:lnSpc>
              <a:spcPct val="90000"/>
            </a:lnSpc>
            <a:spcBef>
              <a:spcPct val="0"/>
            </a:spcBef>
            <a:spcAft>
              <a:spcPct val="35000"/>
            </a:spcAft>
          </a:pPr>
          <a:r>
            <a:rPr lang="zh-TW" altLang="en-US" sz="2200" b="1" kern="1200" dirty="0" smtClean="0">
              <a:latin typeface="微軟正黑體 Light" panose="020B0304030504040204" pitchFamily="34" charset="-120"/>
              <a:ea typeface="微軟正黑體 Light" panose="020B0304030504040204" pitchFamily="34" charset="-120"/>
            </a:rPr>
            <a:t>教學題材</a:t>
          </a:r>
          <a:endParaRPr lang="zh-TW" altLang="en-US" sz="2200" b="1" kern="1200" dirty="0">
            <a:latin typeface="微軟正黑體 Light" panose="020B0304030504040204" pitchFamily="34" charset="-120"/>
            <a:ea typeface="微軟正黑體 Light" panose="020B0304030504040204" pitchFamily="34" charset="-120"/>
          </a:endParaRPr>
        </a:p>
      </dsp:txBody>
      <dsp:txXfrm>
        <a:off x="4027810" y="1172495"/>
        <a:ext cx="1325077" cy="1325077"/>
      </dsp:txXfrm>
    </dsp:sp>
    <dsp:sp modelId="{C4A41130-3124-4F30-92DC-2C81FEB09E9B}">
      <dsp:nvSpPr>
        <dsp:cNvPr id="0" name=""/>
        <dsp:cNvSpPr/>
      </dsp:nvSpPr>
      <dsp:spPr>
        <a:xfrm>
          <a:off x="5627320" y="898063"/>
          <a:ext cx="1873941" cy="1873941"/>
        </a:xfrm>
        <a:prstGeom prst="ellipse">
          <a:avLst/>
        </a:prstGeom>
        <a:solidFill>
          <a:schemeClr val="accent5">
            <a:lumMod val="7500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977900">
            <a:lnSpc>
              <a:spcPct val="90000"/>
            </a:lnSpc>
            <a:spcBef>
              <a:spcPct val="0"/>
            </a:spcBef>
            <a:spcAft>
              <a:spcPct val="35000"/>
            </a:spcAft>
          </a:pPr>
          <a:r>
            <a:rPr lang="zh-TW" altLang="en-US" sz="2200" b="1" kern="1200" dirty="0" smtClean="0">
              <a:latin typeface="微軟正黑體 Light" panose="020B0304030504040204" pitchFamily="34" charset="-120"/>
              <a:ea typeface="微軟正黑體 Light" panose="020B0304030504040204" pitchFamily="34" charset="-120"/>
            </a:rPr>
            <a:t>教學方法</a:t>
          </a:r>
          <a:endParaRPr lang="zh-TW" altLang="en-US" sz="2200" b="1" kern="1200" dirty="0">
            <a:latin typeface="微軟正黑體 Light" panose="020B0304030504040204" pitchFamily="34" charset="-120"/>
            <a:ea typeface="微軟正黑體 Light" panose="020B0304030504040204" pitchFamily="34" charset="-120"/>
          </a:endParaRPr>
        </a:p>
      </dsp:txBody>
      <dsp:txXfrm>
        <a:off x="5901752" y="1172495"/>
        <a:ext cx="1325077" cy="1325077"/>
      </dsp:txXfrm>
    </dsp:sp>
    <dsp:sp modelId="{5FE6DA72-85E7-4D26-A531-F2B33A82E216}">
      <dsp:nvSpPr>
        <dsp:cNvPr id="0" name=""/>
        <dsp:cNvSpPr/>
      </dsp:nvSpPr>
      <dsp:spPr>
        <a:xfrm>
          <a:off x="7501262" y="898063"/>
          <a:ext cx="1873941" cy="1873941"/>
        </a:xfrm>
        <a:prstGeom prst="ellipse">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977900">
            <a:lnSpc>
              <a:spcPct val="90000"/>
            </a:lnSpc>
            <a:spcBef>
              <a:spcPct val="0"/>
            </a:spcBef>
            <a:spcAft>
              <a:spcPct val="35000"/>
            </a:spcAft>
          </a:pPr>
          <a:r>
            <a:rPr lang="zh-TW" altLang="en-US" sz="2200" b="1" kern="1200" dirty="0" smtClean="0">
              <a:latin typeface="微軟正黑體 Light" panose="020B0304030504040204" pitchFamily="34" charset="-120"/>
              <a:ea typeface="微軟正黑體 Light" panose="020B0304030504040204" pitchFamily="34" charset="-120"/>
            </a:rPr>
            <a:t>學生學習</a:t>
          </a:r>
          <a:endParaRPr lang="zh-TW" altLang="en-US" sz="2200" b="1" kern="1200" dirty="0">
            <a:latin typeface="微軟正黑體 Light" panose="020B0304030504040204" pitchFamily="34" charset="-120"/>
            <a:ea typeface="微軟正黑體 Light" panose="020B0304030504040204" pitchFamily="34" charset="-120"/>
          </a:endParaRPr>
        </a:p>
      </dsp:txBody>
      <dsp:txXfrm>
        <a:off x="7775694" y="1172495"/>
        <a:ext cx="1325077" cy="1325077"/>
      </dsp:txXfrm>
    </dsp:sp>
    <dsp:sp modelId="{FE0A2B44-0A3C-45B3-9A4D-EC189E92104D}">
      <dsp:nvSpPr>
        <dsp:cNvPr id="0" name=""/>
        <dsp:cNvSpPr/>
      </dsp:nvSpPr>
      <dsp:spPr>
        <a:xfrm>
          <a:off x="9375203" y="898063"/>
          <a:ext cx="1873941" cy="1873941"/>
        </a:xfrm>
        <a:prstGeom prst="ellipse">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977900">
            <a:lnSpc>
              <a:spcPct val="90000"/>
            </a:lnSpc>
            <a:spcBef>
              <a:spcPct val="0"/>
            </a:spcBef>
            <a:spcAft>
              <a:spcPct val="35000"/>
            </a:spcAft>
          </a:pPr>
          <a:r>
            <a:rPr lang="zh-TW" altLang="en-US" sz="2200" b="1" kern="1200" dirty="0" smtClean="0">
              <a:latin typeface="微軟正黑體 Light" panose="020B0304030504040204" pitchFamily="34" charset="-120"/>
              <a:ea typeface="微軟正黑體 Light" panose="020B0304030504040204" pitchFamily="34" charset="-120"/>
            </a:rPr>
            <a:t>成果評量</a:t>
          </a:r>
          <a:endParaRPr lang="zh-TW" altLang="en-US" sz="2200" b="1" kern="1200" dirty="0">
            <a:latin typeface="微軟正黑體 Light" panose="020B0304030504040204" pitchFamily="34" charset="-120"/>
            <a:ea typeface="微軟正黑體 Light" panose="020B0304030504040204" pitchFamily="34" charset="-120"/>
          </a:endParaRPr>
        </a:p>
      </dsp:txBody>
      <dsp:txXfrm>
        <a:off x="9649635" y="1172495"/>
        <a:ext cx="1325077" cy="132507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5BBFC0-C838-4DD6-A172-FE873C14D52C}">
      <dsp:nvSpPr>
        <dsp:cNvPr id="0" name=""/>
        <dsp:cNvSpPr/>
      </dsp:nvSpPr>
      <dsp:spPr>
        <a:xfrm>
          <a:off x="10293352" y="1210464"/>
          <a:ext cx="91440" cy="507938"/>
        </a:xfrm>
        <a:custGeom>
          <a:avLst/>
          <a:gdLst/>
          <a:ahLst/>
          <a:cxnLst/>
          <a:rect l="0" t="0" r="0" b="0"/>
          <a:pathLst>
            <a:path>
              <a:moveTo>
                <a:pt x="45720" y="0"/>
              </a:moveTo>
              <a:lnTo>
                <a:pt x="45720" y="507938"/>
              </a:lnTo>
            </a:path>
          </a:pathLst>
        </a:custGeom>
        <a:noFill/>
        <a:ln w="1905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036E389-B1EA-4D64-B104-1A9CC6D3455B}">
      <dsp:nvSpPr>
        <dsp:cNvPr id="0" name=""/>
        <dsp:cNvSpPr/>
      </dsp:nvSpPr>
      <dsp:spPr>
        <a:xfrm>
          <a:off x="7285677" y="1210464"/>
          <a:ext cx="91440" cy="507938"/>
        </a:xfrm>
        <a:custGeom>
          <a:avLst/>
          <a:gdLst/>
          <a:ahLst/>
          <a:cxnLst/>
          <a:rect l="0" t="0" r="0" b="0"/>
          <a:pathLst>
            <a:path>
              <a:moveTo>
                <a:pt x="45720" y="0"/>
              </a:moveTo>
              <a:lnTo>
                <a:pt x="45720" y="507938"/>
              </a:lnTo>
            </a:path>
          </a:pathLst>
        </a:custGeom>
        <a:noFill/>
        <a:ln w="1905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71895E0-92B1-4EE3-9C50-651BD35CC400}">
      <dsp:nvSpPr>
        <dsp:cNvPr id="0" name=""/>
        <dsp:cNvSpPr/>
      </dsp:nvSpPr>
      <dsp:spPr>
        <a:xfrm>
          <a:off x="4278003" y="1210464"/>
          <a:ext cx="91440" cy="507938"/>
        </a:xfrm>
        <a:custGeom>
          <a:avLst/>
          <a:gdLst/>
          <a:ahLst/>
          <a:cxnLst/>
          <a:rect l="0" t="0" r="0" b="0"/>
          <a:pathLst>
            <a:path>
              <a:moveTo>
                <a:pt x="45720" y="0"/>
              </a:moveTo>
              <a:lnTo>
                <a:pt x="45720" y="507938"/>
              </a:lnTo>
            </a:path>
          </a:pathLst>
        </a:custGeom>
        <a:noFill/>
        <a:ln w="1905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2B56900-FC52-47B5-A889-E5BBADB95A49}">
      <dsp:nvSpPr>
        <dsp:cNvPr id="0" name=""/>
        <dsp:cNvSpPr/>
      </dsp:nvSpPr>
      <dsp:spPr>
        <a:xfrm>
          <a:off x="1276956" y="1210464"/>
          <a:ext cx="91440" cy="507938"/>
        </a:xfrm>
        <a:custGeom>
          <a:avLst/>
          <a:gdLst/>
          <a:ahLst/>
          <a:cxnLst/>
          <a:rect l="0" t="0" r="0" b="0"/>
          <a:pathLst>
            <a:path>
              <a:moveTo>
                <a:pt x="45720" y="0"/>
              </a:moveTo>
              <a:lnTo>
                <a:pt x="45720" y="507938"/>
              </a:lnTo>
            </a:path>
          </a:pathLst>
        </a:custGeom>
        <a:noFill/>
        <a:ln w="1905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3F2E27E-174B-4B1C-8980-CD8D58C24D32}">
      <dsp:nvSpPr>
        <dsp:cNvPr id="0" name=""/>
        <dsp:cNvSpPr/>
      </dsp:nvSpPr>
      <dsp:spPr>
        <a:xfrm>
          <a:off x="113298" y="1086"/>
          <a:ext cx="2418755" cy="1209377"/>
        </a:xfrm>
        <a:prstGeom prst="rect">
          <a:avLst/>
        </a:prstGeom>
        <a:solidFill>
          <a:srgbClr val="9FD6FF"/>
        </a:solidFill>
        <a:ln w="1905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zh-TW" altLang="en-US" sz="2400" kern="1200" dirty="0" smtClean="0">
              <a:solidFill>
                <a:srgbClr val="0070C0"/>
              </a:solidFill>
              <a:latin typeface="微軟正黑體" panose="020B0604030504040204" pitchFamily="34" charset="-120"/>
              <a:ea typeface="微軟正黑體" panose="020B0604030504040204" pitchFamily="34" charset="-120"/>
            </a:rPr>
            <a:t>實施課程</a:t>
          </a:r>
          <a:endParaRPr lang="zh-TW" altLang="en-US" sz="2400" kern="1200" dirty="0">
            <a:solidFill>
              <a:srgbClr val="0070C0"/>
            </a:solidFill>
            <a:latin typeface="微軟正黑體" panose="020B0604030504040204" pitchFamily="34" charset="-120"/>
            <a:ea typeface="微軟正黑體" panose="020B0604030504040204" pitchFamily="34" charset="-120"/>
          </a:endParaRPr>
        </a:p>
      </dsp:txBody>
      <dsp:txXfrm>
        <a:off x="113298" y="1086"/>
        <a:ext cx="2418755" cy="1209377"/>
      </dsp:txXfrm>
    </dsp:sp>
    <dsp:sp modelId="{AA7B8961-6D13-41E5-929A-374FF46A648A}">
      <dsp:nvSpPr>
        <dsp:cNvPr id="0" name=""/>
        <dsp:cNvSpPr/>
      </dsp:nvSpPr>
      <dsp:spPr>
        <a:xfrm>
          <a:off x="38945" y="1718403"/>
          <a:ext cx="2567460" cy="2642647"/>
        </a:xfrm>
        <a:prstGeom prst="rect">
          <a:avLst/>
        </a:prstGeom>
        <a:solidFill>
          <a:schemeClr val="accent4">
            <a:lumMod val="20000"/>
            <a:lumOff val="80000"/>
          </a:schemeClr>
        </a:solidFill>
        <a:ln w="1905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zh-TW" altLang="en-US" sz="1800" kern="1200" dirty="0" smtClean="0">
              <a:latin typeface="微軟正黑體" panose="020B0604030504040204" pitchFamily="34" charset="-120"/>
              <a:ea typeface="微軟正黑體" panose="020B0604030504040204" pitchFamily="34" charset="-120"/>
            </a:rPr>
            <a:t>經濟學、專題實作課程、通識課程、全英語課程等</a:t>
          </a:r>
          <a:endParaRPr lang="zh-TW" altLang="en-US" sz="1800" kern="1200" dirty="0">
            <a:latin typeface="微軟正黑體" panose="020B0604030504040204" pitchFamily="34" charset="-120"/>
            <a:ea typeface="微軟正黑體" panose="020B0604030504040204" pitchFamily="34" charset="-120"/>
          </a:endParaRPr>
        </a:p>
      </dsp:txBody>
      <dsp:txXfrm>
        <a:off x="38945" y="1718403"/>
        <a:ext cx="2567460" cy="2642647"/>
      </dsp:txXfrm>
    </dsp:sp>
    <dsp:sp modelId="{B30A3E5F-37E5-4AEC-8D54-8F8EAD8DF585}">
      <dsp:nvSpPr>
        <dsp:cNvPr id="0" name=""/>
        <dsp:cNvSpPr/>
      </dsp:nvSpPr>
      <dsp:spPr>
        <a:xfrm>
          <a:off x="3114345" y="1086"/>
          <a:ext cx="2418755" cy="1209377"/>
        </a:xfrm>
        <a:prstGeom prst="rect">
          <a:avLst/>
        </a:prstGeom>
        <a:solidFill>
          <a:srgbClr val="B8E08C"/>
        </a:solidFill>
        <a:ln w="1905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zh-TW" altLang="en-US" sz="2400" kern="1200" dirty="0" smtClean="0">
              <a:solidFill>
                <a:schemeClr val="accent2">
                  <a:lumMod val="50000"/>
                </a:schemeClr>
              </a:solidFill>
              <a:latin typeface="微軟正黑體" panose="020B0604030504040204" pitchFamily="34" charset="-120"/>
              <a:ea typeface="微軟正黑體" panose="020B0604030504040204" pitchFamily="34" charset="-120"/>
            </a:rPr>
            <a:t>對象</a:t>
          </a:r>
          <a:endParaRPr lang="zh-TW" altLang="en-US" sz="2400" kern="1200" dirty="0">
            <a:solidFill>
              <a:schemeClr val="accent2">
                <a:lumMod val="50000"/>
              </a:schemeClr>
            </a:solidFill>
            <a:latin typeface="微軟正黑體" panose="020B0604030504040204" pitchFamily="34" charset="-120"/>
            <a:ea typeface="微軟正黑體" panose="020B0604030504040204" pitchFamily="34" charset="-120"/>
          </a:endParaRPr>
        </a:p>
      </dsp:txBody>
      <dsp:txXfrm>
        <a:off x="3114345" y="1086"/>
        <a:ext cx="2418755" cy="1209377"/>
      </dsp:txXfrm>
    </dsp:sp>
    <dsp:sp modelId="{FC9842AF-FDE0-455D-AB50-E2E5EFD44CCA}">
      <dsp:nvSpPr>
        <dsp:cNvPr id="0" name=""/>
        <dsp:cNvSpPr/>
      </dsp:nvSpPr>
      <dsp:spPr>
        <a:xfrm>
          <a:off x="3114345" y="1718403"/>
          <a:ext cx="2418755" cy="2638282"/>
        </a:xfrm>
        <a:prstGeom prst="rect">
          <a:avLst/>
        </a:prstGeom>
        <a:solidFill>
          <a:schemeClr val="accent1">
            <a:lumMod val="20000"/>
            <a:lumOff val="80000"/>
          </a:schemeClr>
        </a:solidFill>
        <a:ln w="1905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zh-TW" altLang="en-US" sz="1800" kern="1200" dirty="0" smtClean="0">
              <a:latin typeface="微軟正黑體" panose="020B0604030504040204" pitchFamily="34" charset="-120"/>
              <a:ea typeface="微軟正黑體" panose="020B0604030504040204" pitchFamily="34" charset="-120"/>
            </a:rPr>
            <a:t>非專業科系</a:t>
          </a:r>
          <a:r>
            <a:rPr lang="en-US" altLang="zh-TW" sz="1800" kern="1200" dirty="0" smtClean="0">
              <a:latin typeface="微軟正黑體" panose="020B0604030504040204" pitchFamily="34" charset="-120"/>
              <a:ea typeface="微軟正黑體" panose="020B0604030504040204" pitchFamily="34" charset="-120"/>
            </a:rPr>
            <a:t>(</a:t>
          </a:r>
          <a:r>
            <a:rPr lang="zh-TW" altLang="en-US" sz="1800" kern="1200" dirty="0" smtClean="0">
              <a:latin typeface="微軟正黑體" panose="020B0604030504040204" pitchFamily="34" charset="-120"/>
              <a:ea typeface="微軟正黑體" panose="020B0604030504040204" pitchFamily="34" charset="-120"/>
            </a:rPr>
            <a:t>如英文、資訊</a:t>
          </a:r>
          <a:r>
            <a:rPr lang="en-US" altLang="zh-TW" sz="1800" kern="1200" dirty="0" smtClean="0">
              <a:latin typeface="微軟正黑體" panose="020B0604030504040204" pitchFamily="34" charset="-120"/>
              <a:ea typeface="微軟正黑體" panose="020B0604030504040204" pitchFamily="34" charset="-120"/>
            </a:rPr>
            <a:t>)</a:t>
          </a:r>
          <a:r>
            <a:rPr lang="zh-TW" altLang="en-US" sz="1800" kern="1200" dirty="0" smtClean="0">
              <a:latin typeface="微軟正黑體" panose="020B0604030504040204" pitchFamily="34" charset="-120"/>
              <a:ea typeface="微軟正黑體" panose="020B0604030504040204" pitchFamily="34" charset="-120"/>
            </a:rPr>
            <a:t>學生、大班級學生、外籍生</a:t>
          </a:r>
          <a:endParaRPr lang="zh-TW" altLang="en-US" sz="1800" kern="1200" dirty="0">
            <a:latin typeface="微軟正黑體" panose="020B0604030504040204" pitchFamily="34" charset="-120"/>
            <a:ea typeface="微軟正黑體" panose="020B0604030504040204" pitchFamily="34" charset="-120"/>
          </a:endParaRPr>
        </a:p>
      </dsp:txBody>
      <dsp:txXfrm>
        <a:off x="3114345" y="1718403"/>
        <a:ext cx="2418755" cy="2638282"/>
      </dsp:txXfrm>
    </dsp:sp>
    <dsp:sp modelId="{8CCD74C9-0F30-4297-8184-9962CB18D6EF}">
      <dsp:nvSpPr>
        <dsp:cNvPr id="0" name=""/>
        <dsp:cNvSpPr/>
      </dsp:nvSpPr>
      <dsp:spPr>
        <a:xfrm>
          <a:off x="6122019" y="1086"/>
          <a:ext cx="2418755" cy="1209377"/>
        </a:xfrm>
        <a:prstGeom prst="rect">
          <a:avLst/>
        </a:prstGeom>
        <a:solidFill>
          <a:schemeClr val="accent3">
            <a:lumMod val="60000"/>
            <a:lumOff val="40000"/>
          </a:schemeClr>
        </a:solidFill>
        <a:ln w="1905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zh-TW" altLang="en-US" sz="2400" kern="1200" dirty="0" smtClean="0">
              <a:solidFill>
                <a:srgbClr val="FF0000"/>
              </a:solidFill>
              <a:latin typeface="微軟正黑體" panose="020B0604030504040204" pitchFamily="34" charset="-120"/>
              <a:ea typeface="微軟正黑體" panose="020B0604030504040204" pitchFamily="34" charset="-120"/>
            </a:rPr>
            <a:t>方法、策略、理論、模式</a:t>
          </a:r>
          <a:endParaRPr lang="zh-TW" altLang="en-US" sz="2400" kern="1200" dirty="0">
            <a:solidFill>
              <a:srgbClr val="FF0000"/>
            </a:solidFill>
            <a:latin typeface="微軟正黑體" panose="020B0604030504040204" pitchFamily="34" charset="-120"/>
            <a:ea typeface="微軟正黑體" panose="020B0604030504040204" pitchFamily="34" charset="-120"/>
          </a:endParaRPr>
        </a:p>
      </dsp:txBody>
      <dsp:txXfrm>
        <a:off x="6122019" y="1086"/>
        <a:ext cx="2418755" cy="1209377"/>
      </dsp:txXfrm>
    </dsp:sp>
    <dsp:sp modelId="{79284BA6-69EF-4C65-9A83-FBD92750EA4C}">
      <dsp:nvSpPr>
        <dsp:cNvPr id="0" name=""/>
        <dsp:cNvSpPr/>
      </dsp:nvSpPr>
      <dsp:spPr>
        <a:xfrm>
          <a:off x="6041039" y="1718403"/>
          <a:ext cx="2580715" cy="2591829"/>
        </a:xfrm>
        <a:prstGeom prst="rect">
          <a:avLst/>
        </a:prstGeom>
        <a:solidFill>
          <a:schemeClr val="accent3">
            <a:lumMod val="20000"/>
            <a:lumOff val="80000"/>
          </a:schemeClr>
        </a:solidFill>
        <a:ln w="1905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n-US" altLang="zh-TW" sz="1800" kern="1200" dirty="0" smtClean="0">
              <a:latin typeface="微軟正黑體" panose="020B0604030504040204" pitchFamily="34" charset="-120"/>
              <a:ea typeface="微軟正黑體" panose="020B0604030504040204" pitchFamily="34" charset="-120"/>
            </a:rPr>
            <a:t>PBL</a:t>
          </a:r>
          <a:r>
            <a:rPr lang="zh-TW" altLang="en-US" sz="1800" kern="1200" dirty="0" smtClean="0">
              <a:latin typeface="微軟正黑體" panose="020B0604030504040204" pitchFamily="34" charset="-120"/>
              <a:ea typeface="微軟正黑體" panose="020B0604030504040204" pitchFamily="34" charset="-120"/>
            </a:rPr>
            <a:t>、合作學習、遊戲式教學、即時反饋系統、</a:t>
          </a:r>
          <a:r>
            <a:rPr lang="en-US" altLang="zh-TW" sz="1800" kern="1200" dirty="0" smtClean="0">
              <a:latin typeface="微軟正黑體" panose="020B0604030504040204" pitchFamily="34" charset="-120"/>
              <a:ea typeface="微軟正黑體" panose="020B0604030504040204" pitchFamily="34" charset="-120"/>
            </a:rPr>
            <a:t>CDIO</a:t>
          </a:r>
          <a:r>
            <a:rPr lang="zh-TW" altLang="en-US" sz="1800" kern="1200" dirty="0" smtClean="0">
              <a:latin typeface="微軟正黑體" panose="020B0604030504040204" pitchFamily="34" charset="-120"/>
              <a:ea typeface="微軟正黑體" panose="020B0604030504040204" pitchFamily="34" charset="-120"/>
            </a:rPr>
            <a:t>、</a:t>
          </a:r>
          <a:r>
            <a:rPr lang="en-US" altLang="zh-TW" sz="1800" kern="1200" dirty="0" smtClean="0">
              <a:latin typeface="微軟正黑體" panose="020B0604030504040204" pitchFamily="34" charset="-120"/>
              <a:ea typeface="微軟正黑體" panose="020B0604030504040204" pitchFamily="34" charset="-120"/>
            </a:rPr>
            <a:t>BOPPPS</a:t>
          </a:r>
          <a:r>
            <a:rPr lang="zh-TW" altLang="en-US" sz="1800" kern="1200" dirty="0" smtClean="0">
              <a:latin typeface="微軟正黑體" panose="020B0604030504040204" pitchFamily="34" charset="-120"/>
              <a:ea typeface="微軟正黑體" panose="020B0604030504040204" pitchFamily="34" charset="-120"/>
            </a:rPr>
            <a:t>、</a:t>
          </a:r>
          <a:r>
            <a:rPr lang="en-US" altLang="zh-TW" sz="1800" kern="1200" dirty="0" smtClean="0">
              <a:latin typeface="微軟正黑體" panose="020B0604030504040204" pitchFamily="34" charset="-120"/>
              <a:ea typeface="微軟正黑體" panose="020B0604030504040204" pitchFamily="34" charset="-120"/>
            </a:rPr>
            <a:t>ARCS</a:t>
          </a:r>
          <a:r>
            <a:rPr lang="zh-TW" altLang="en-US" sz="1800" kern="1200" dirty="0" smtClean="0">
              <a:latin typeface="微軟正黑體" panose="020B0604030504040204" pitchFamily="34" charset="-120"/>
              <a:ea typeface="微軟正黑體" panose="020B0604030504040204" pitchFamily="34" charset="-120"/>
            </a:rPr>
            <a:t>動機模式等</a:t>
          </a:r>
          <a:endParaRPr lang="zh-TW" altLang="en-US" sz="1800" kern="1200" dirty="0">
            <a:latin typeface="微軟正黑體" panose="020B0604030504040204" pitchFamily="34" charset="-120"/>
            <a:ea typeface="微軟正黑體" panose="020B0604030504040204" pitchFamily="34" charset="-120"/>
          </a:endParaRPr>
        </a:p>
      </dsp:txBody>
      <dsp:txXfrm>
        <a:off x="6041039" y="1718403"/>
        <a:ext cx="2580715" cy="2591829"/>
      </dsp:txXfrm>
    </dsp:sp>
    <dsp:sp modelId="{8514C4C6-02B3-4B14-BF6B-6AC5A33B665C}">
      <dsp:nvSpPr>
        <dsp:cNvPr id="0" name=""/>
        <dsp:cNvSpPr/>
      </dsp:nvSpPr>
      <dsp:spPr>
        <a:xfrm>
          <a:off x="9129694" y="1086"/>
          <a:ext cx="2418755" cy="1209377"/>
        </a:xfrm>
        <a:prstGeom prst="rect">
          <a:avLst/>
        </a:prstGeom>
        <a:solidFill>
          <a:srgbClr val="E8D8F4"/>
        </a:solidFill>
        <a:ln w="1905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zh-TW" altLang="en-US" sz="2400" kern="1200" dirty="0" smtClean="0">
              <a:solidFill>
                <a:srgbClr val="7030A0"/>
              </a:solidFill>
              <a:latin typeface="微軟正黑體" panose="020B0604030504040204" pitchFamily="34" charset="-120"/>
              <a:ea typeface="微軟正黑體" panose="020B0604030504040204" pitchFamily="34" charset="-120"/>
            </a:rPr>
            <a:t>欲改善問題、 學習成效</a:t>
          </a:r>
          <a:endParaRPr lang="zh-TW" altLang="en-US" sz="2400" kern="1200" dirty="0">
            <a:solidFill>
              <a:srgbClr val="7030A0"/>
            </a:solidFill>
            <a:latin typeface="微軟正黑體" panose="020B0604030504040204" pitchFamily="34" charset="-120"/>
            <a:ea typeface="微軟正黑體" panose="020B0604030504040204" pitchFamily="34" charset="-120"/>
          </a:endParaRPr>
        </a:p>
      </dsp:txBody>
      <dsp:txXfrm>
        <a:off x="9129694" y="1086"/>
        <a:ext cx="2418755" cy="1209377"/>
      </dsp:txXfrm>
    </dsp:sp>
    <dsp:sp modelId="{9365FB0F-2D65-4B08-8795-95925A275476}">
      <dsp:nvSpPr>
        <dsp:cNvPr id="0" name=""/>
        <dsp:cNvSpPr/>
      </dsp:nvSpPr>
      <dsp:spPr>
        <a:xfrm>
          <a:off x="9129694" y="1718403"/>
          <a:ext cx="2418755" cy="2591333"/>
        </a:xfrm>
        <a:prstGeom prst="rect">
          <a:avLst/>
        </a:prstGeom>
        <a:solidFill>
          <a:srgbClr val="F4ECFA"/>
        </a:solidFill>
        <a:ln w="1905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zh-TW" altLang="en-US" sz="1800" kern="1200" dirty="0" smtClean="0">
              <a:latin typeface="微軟正黑體" panose="020B0604030504040204" pitchFamily="34" charset="-120"/>
              <a:ea typeface="微軟正黑體" panose="020B0604030504040204" pitchFamily="34" charset="-120"/>
            </a:rPr>
            <a:t>動機、團隊合作、自主學習、閱讀能力、問題解決能力等</a:t>
          </a:r>
          <a:endParaRPr lang="zh-TW" altLang="en-US" sz="1800" kern="1200" dirty="0">
            <a:latin typeface="微軟正黑體" panose="020B0604030504040204" pitchFamily="34" charset="-120"/>
            <a:ea typeface="微軟正黑體" panose="020B0604030504040204" pitchFamily="34" charset="-120"/>
          </a:endParaRPr>
        </a:p>
      </dsp:txBody>
      <dsp:txXfrm>
        <a:off x="9129694" y="1718403"/>
        <a:ext cx="2418755" cy="259133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C9A02C-C0DE-46F6-83B4-326B4AE62951}">
      <dsp:nvSpPr>
        <dsp:cNvPr id="0" name=""/>
        <dsp:cNvSpPr/>
      </dsp:nvSpPr>
      <dsp:spPr>
        <a:xfrm>
          <a:off x="195742" y="485768"/>
          <a:ext cx="4641694" cy="1450529"/>
        </a:xfrm>
        <a:prstGeom prst="rect">
          <a:avLst/>
        </a:prstGeom>
        <a:solidFill>
          <a:schemeClr val="lt1">
            <a:alpha val="40000"/>
            <a:hueOff val="0"/>
            <a:satOff val="0"/>
            <a:lumOff val="0"/>
            <a:alphaOff val="0"/>
          </a:schemeClr>
        </a:solidFill>
        <a:ln w="10000"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982492" tIns="137160" rIns="137160" bIns="137160" numCol="1" spcCol="1270" anchor="ctr" anchorCtr="0">
          <a:noAutofit/>
        </a:bodyPr>
        <a:lstStyle/>
        <a:p>
          <a:pPr lvl="0" algn="l" defTabSz="1600200">
            <a:lnSpc>
              <a:spcPct val="90000"/>
            </a:lnSpc>
            <a:spcBef>
              <a:spcPct val="0"/>
            </a:spcBef>
            <a:spcAft>
              <a:spcPct val="35000"/>
            </a:spcAft>
          </a:pPr>
          <a:r>
            <a:rPr lang="zh-TW" altLang="en-US" sz="3600" kern="1200" dirty="0" smtClean="0">
              <a:latin typeface="微軟正黑體" panose="020B0604030504040204" pitchFamily="34" charset="-120"/>
              <a:ea typeface="微軟正黑體" panose="020B0604030504040204" pitchFamily="34" charset="-120"/>
            </a:rPr>
            <a:t>各元素的選取及組合</a:t>
          </a:r>
          <a:endParaRPr lang="zh-TW" altLang="en-US" sz="3600" kern="1200" dirty="0">
            <a:latin typeface="微軟正黑體" panose="020B0604030504040204" pitchFamily="34" charset="-120"/>
            <a:ea typeface="微軟正黑體" panose="020B0604030504040204" pitchFamily="34" charset="-120"/>
          </a:endParaRPr>
        </a:p>
      </dsp:txBody>
      <dsp:txXfrm>
        <a:off x="195742" y="485768"/>
        <a:ext cx="4641694" cy="1450529"/>
      </dsp:txXfrm>
    </dsp:sp>
    <dsp:sp modelId="{3497C505-C98F-4E68-A66D-241EB83EC173}">
      <dsp:nvSpPr>
        <dsp:cNvPr id="0" name=""/>
        <dsp:cNvSpPr/>
      </dsp:nvSpPr>
      <dsp:spPr>
        <a:xfrm>
          <a:off x="2338" y="276247"/>
          <a:ext cx="1015370" cy="1523055"/>
        </a:xfrm>
        <a:prstGeom prst="rect">
          <a:avLst/>
        </a:prstGeom>
        <a:solidFill>
          <a:schemeClr val="accent2">
            <a:tint val="50000"/>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BF97786-131E-48B9-BC9F-DE4EEBE96A4E}">
      <dsp:nvSpPr>
        <dsp:cNvPr id="0" name=""/>
        <dsp:cNvSpPr/>
      </dsp:nvSpPr>
      <dsp:spPr>
        <a:xfrm>
          <a:off x="5228629" y="485768"/>
          <a:ext cx="4641694" cy="1450529"/>
        </a:xfrm>
        <a:prstGeom prst="rect">
          <a:avLst/>
        </a:prstGeom>
        <a:solidFill>
          <a:schemeClr val="lt1">
            <a:alpha val="40000"/>
            <a:hueOff val="0"/>
            <a:satOff val="0"/>
            <a:lumOff val="0"/>
            <a:alphaOff val="0"/>
          </a:schemeClr>
        </a:solidFill>
        <a:ln w="10000"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982492" tIns="137160" rIns="137160" bIns="137160" numCol="1" spcCol="1270" anchor="ctr" anchorCtr="0">
          <a:noAutofit/>
        </a:bodyPr>
        <a:lstStyle/>
        <a:p>
          <a:pPr lvl="0" algn="l" defTabSz="1600200">
            <a:lnSpc>
              <a:spcPct val="90000"/>
            </a:lnSpc>
            <a:spcBef>
              <a:spcPct val="0"/>
            </a:spcBef>
            <a:spcAft>
              <a:spcPct val="35000"/>
            </a:spcAft>
          </a:pPr>
          <a:r>
            <a:rPr lang="zh-TW" altLang="en-US" sz="3600" kern="1200" dirty="0" smtClean="0">
              <a:latin typeface="微軟正黑體" panose="020B0604030504040204" pitchFamily="34" charset="-120"/>
              <a:ea typeface="微軟正黑體" panose="020B0604030504040204" pitchFamily="34" charset="-120"/>
            </a:rPr>
            <a:t>融入新議題、新趨勢</a:t>
          </a:r>
          <a:endParaRPr lang="zh-TW" altLang="en-US" sz="3600" kern="1200" dirty="0">
            <a:latin typeface="微軟正黑體" panose="020B0604030504040204" pitchFamily="34" charset="-120"/>
            <a:ea typeface="微軟正黑體" panose="020B0604030504040204" pitchFamily="34" charset="-120"/>
          </a:endParaRPr>
        </a:p>
      </dsp:txBody>
      <dsp:txXfrm>
        <a:off x="5228629" y="485768"/>
        <a:ext cx="4641694" cy="1450529"/>
      </dsp:txXfrm>
    </dsp:sp>
    <dsp:sp modelId="{4C123D67-A2BB-41E1-B4D1-07982F9800DC}">
      <dsp:nvSpPr>
        <dsp:cNvPr id="0" name=""/>
        <dsp:cNvSpPr/>
      </dsp:nvSpPr>
      <dsp:spPr>
        <a:xfrm>
          <a:off x="5035225" y="276247"/>
          <a:ext cx="1015370" cy="1523055"/>
        </a:xfrm>
        <a:prstGeom prst="rect">
          <a:avLst/>
        </a:prstGeom>
        <a:solidFill>
          <a:schemeClr val="accent3">
            <a:tint val="50000"/>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A0FEEDE-A496-4316-BE87-8204E89997A1}">
      <dsp:nvSpPr>
        <dsp:cNvPr id="0" name=""/>
        <dsp:cNvSpPr/>
      </dsp:nvSpPr>
      <dsp:spPr>
        <a:xfrm>
          <a:off x="195742" y="2311823"/>
          <a:ext cx="4641694" cy="1450529"/>
        </a:xfrm>
        <a:prstGeom prst="rect">
          <a:avLst/>
        </a:prstGeom>
        <a:solidFill>
          <a:schemeClr val="lt1">
            <a:alpha val="40000"/>
            <a:hueOff val="0"/>
            <a:satOff val="0"/>
            <a:lumOff val="0"/>
            <a:alphaOff val="0"/>
          </a:schemeClr>
        </a:solidFill>
        <a:ln w="10000"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982492" tIns="137160" rIns="137160" bIns="137160" numCol="1" spcCol="1270" anchor="ctr" anchorCtr="0">
          <a:noAutofit/>
        </a:bodyPr>
        <a:lstStyle/>
        <a:p>
          <a:pPr lvl="0" algn="l" defTabSz="1600200">
            <a:lnSpc>
              <a:spcPct val="90000"/>
            </a:lnSpc>
            <a:spcBef>
              <a:spcPct val="0"/>
            </a:spcBef>
            <a:spcAft>
              <a:spcPct val="35000"/>
            </a:spcAft>
          </a:pPr>
          <a:r>
            <a:rPr lang="zh-TW" altLang="en-US" sz="3600" kern="1200" dirty="0" smtClean="0">
              <a:latin typeface="微軟正黑體" panose="020B0604030504040204" pitchFamily="34" charset="-120"/>
              <a:ea typeface="微軟正黑體" panose="020B0604030504040204" pitchFamily="34" charset="-120"/>
            </a:rPr>
            <a:t>跳脫框架</a:t>
          </a:r>
          <a:endParaRPr lang="zh-TW" altLang="en-US" sz="3600" kern="1200" dirty="0">
            <a:latin typeface="微軟正黑體" panose="020B0604030504040204" pitchFamily="34" charset="-120"/>
            <a:ea typeface="微軟正黑體" panose="020B0604030504040204" pitchFamily="34" charset="-120"/>
          </a:endParaRPr>
        </a:p>
      </dsp:txBody>
      <dsp:txXfrm>
        <a:off x="195742" y="2311823"/>
        <a:ext cx="4641694" cy="1450529"/>
      </dsp:txXfrm>
    </dsp:sp>
    <dsp:sp modelId="{5821A658-7D4E-4587-BF2F-119536B80F69}">
      <dsp:nvSpPr>
        <dsp:cNvPr id="0" name=""/>
        <dsp:cNvSpPr/>
      </dsp:nvSpPr>
      <dsp:spPr>
        <a:xfrm>
          <a:off x="2338" y="2102302"/>
          <a:ext cx="1015370" cy="1523055"/>
        </a:xfrm>
        <a:prstGeom prst="rect">
          <a:avLst/>
        </a:prstGeom>
        <a:solidFill>
          <a:schemeClr val="accent4">
            <a:tint val="50000"/>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56B4843-AFA2-4D80-9A43-ADC3BB69F386}">
      <dsp:nvSpPr>
        <dsp:cNvPr id="0" name=""/>
        <dsp:cNvSpPr/>
      </dsp:nvSpPr>
      <dsp:spPr>
        <a:xfrm>
          <a:off x="5228629" y="2311823"/>
          <a:ext cx="4641694" cy="1450529"/>
        </a:xfrm>
        <a:prstGeom prst="rect">
          <a:avLst/>
        </a:prstGeom>
        <a:solidFill>
          <a:schemeClr val="lt1">
            <a:alpha val="40000"/>
            <a:hueOff val="0"/>
            <a:satOff val="0"/>
            <a:lumOff val="0"/>
            <a:alphaOff val="0"/>
          </a:schemeClr>
        </a:solidFill>
        <a:ln w="10000"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982492" tIns="137160" rIns="137160" bIns="137160" numCol="1" spcCol="1270" anchor="ctr" anchorCtr="0">
          <a:noAutofit/>
        </a:bodyPr>
        <a:lstStyle/>
        <a:p>
          <a:pPr lvl="0" algn="l" defTabSz="1600200">
            <a:lnSpc>
              <a:spcPct val="90000"/>
            </a:lnSpc>
            <a:spcBef>
              <a:spcPct val="0"/>
            </a:spcBef>
            <a:spcAft>
              <a:spcPct val="35000"/>
            </a:spcAft>
          </a:pPr>
          <a:r>
            <a:rPr lang="zh-TW" altLang="en-US" sz="3600" kern="1200" dirty="0" smtClean="0">
              <a:latin typeface="微軟正黑體" panose="020B0604030504040204" pitchFamily="34" charset="-120"/>
              <a:ea typeface="微軟正黑體" panose="020B0604030504040204" pitchFamily="34" charset="-120"/>
            </a:rPr>
            <a:t>引起注意</a:t>
          </a:r>
          <a:endParaRPr lang="zh-TW" altLang="en-US" sz="3600" kern="1200" dirty="0">
            <a:latin typeface="微軟正黑體" panose="020B0604030504040204" pitchFamily="34" charset="-120"/>
            <a:ea typeface="微軟正黑體" panose="020B0604030504040204" pitchFamily="34" charset="-120"/>
          </a:endParaRPr>
        </a:p>
      </dsp:txBody>
      <dsp:txXfrm>
        <a:off x="5228629" y="2311823"/>
        <a:ext cx="4641694" cy="1450529"/>
      </dsp:txXfrm>
    </dsp:sp>
    <dsp:sp modelId="{93CE9C2C-4B9A-4F8A-AA8A-AE57DF682740}">
      <dsp:nvSpPr>
        <dsp:cNvPr id="0" name=""/>
        <dsp:cNvSpPr/>
      </dsp:nvSpPr>
      <dsp:spPr>
        <a:xfrm>
          <a:off x="5035225" y="2102302"/>
          <a:ext cx="1015370" cy="1523055"/>
        </a:xfrm>
        <a:prstGeom prst="rect">
          <a:avLst/>
        </a:prstGeom>
        <a:solidFill>
          <a:schemeClr val="accent5">
            <a:tint val="50000"/>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4DCCF7-00F8-40B4-BEEB-875C9BDFAB9C}">
      <dsp:nvSpPr>
        <dsp:cNvPr id="0" name=""/>
        <dsp:cNvSpPr/>
      </dsp:nvSpPr>
      <dsp:spPr>
        <a:xfrm>
          <a:off x="675021" y="1209741"/>
          <a:ext cx="1619116" cy="1619116"/>
        </a:xfrm>
        <a:prstGeom prst="ellipse">
          <a:avLst/>
        </a:prstGeom>
        <a:solidFill>
          <a:schemeClr val="accent2">
            <a:alpha val="50000"/>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78EF19FC-388E-45DC-AB76-3F73B9777688}">
      <dsp:nvSpPr>
        <dsp:cNvPr id="0" name=""/>
        <dsp:cNvSpPr/>
      </dsp:nvSpPr>
      <dsp:spPr>
        <a:xfrm>
          <a:off x="1985574" y="1209741"/>
          <a:ext cx="7636591" cy="16191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50800" rIns="0" bIns="50800" numCol="1" spcCol="1270" anchor="ctr" anchorCtr="0">
          <a:noAutofit/>
        </a:bodyPr>
        <a:lstStyle/>
        <a:p>
          <a:pPr lvl="0" algn="l" defTabSz="1778000">
            <a:lnSpc>
              <a:spcPct val="90000"/>
            </a:lnSpc>
            <a:spcBef>
              <a:spcPct val="0"/>
            </a:spcBef>
            <a:spcAft>
              <a:spcPct val="35000"/>
            </a:spcAft>
          </a:pPr>
          <a:r>
            <a:rPr lang="zh-TW" altLang="en-US" sz="4000" kern="1200" dirty="0" smtClean="0">
              <a:latin typeface="微軟正黑體" panose="020B0604030504040204" pitchFamily="34" charset="-120"/>
              <a:ea typeface="微軟正黑體" panose="020B0604030504040204" pitchFamily="34" charset="-120"/>
            </a:rPr>
            <a:t>如何讓自己的計畫通過</a:t>
          </a:r>
          <a:r>
            <a:rPr lang="en-US" altLang="en-US" sz="4000" kern="1200" dirty="0" smtClean="0">
              <a:latin typeface="微軟正黑體" panose="020B0604030504040204" pitchFamily="34" charset="-120"/>
              <a:ea typeface="微軟正黑體" panose="020B0604030504040204" pitchFamily="34" charset="-120"/>
            </a:rPr>
            <a:t>?</a:t>
          </a:r>
          <a:endParaRPr lang="zh-TW" altLang="en-US" sz="4000" kern="1200" dirty="0">
            <a:latin typeface="微軟正黑體" panose="020B0604030504040204" pitchFamily="34" charset="-120"/>
            <a:ea typeface="微軟正黑體" panose="020B0604030504040204" pitchFamily="34" charset="-120"/>
          </a:endParaRPr>
        </a:p>
      </dsp:txBody>
      <dsp:txXfrm>
        <a:off x="1985574" y="1209741"/>
        <a:ext cx="7636591" cy="1619116"/>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D8489D-5898-458F-8717-CADE5A1DC7E8}">
      <dsp:nvSpPr>
        <dsp:cNvPr id="0" name=""/>
        <dsp:cNvSpPr/>
      </dsp:nvSpPr>
      <dsp:spPr>
        <a:xfrm rot="5400000">
          <a:off x="5477299" y="-2164771"/>
          <a:ext cx="1872318" cy="6295305"/>
        </a:xfrm>
        <a:prstGeom prst="round2SameRect">
          <a:avLst/>
        </a:prstGeom>
        <a:solidFill>
          <a:schemeClr val="accent2">
            <a:tint val="40000"/>
            <a:alpha val="90000"/>
            <a:hueOff val="0"/>
            <a:satOff val="0"/>
            <a:lumOff val="0"/>
            <a:alphaOff val="0"/>
          </a:schemeClr>
        </a:solidFill>
        <a:ln w="19050"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1066800">
            <a:lnSpc>
              <a:spcPct val="90000"/>
            </a:lnSpc>
            <a:spcBef>
              <a:spcPct val="0"/>
            </a:spcBef>
            <a:spcAft>
              <a:spcPct val="15000"/>
            </a:spcAft>
            <a:buChar char="••"/>
          </a:pPr>
          <a:r>
            <a:rPr lang="zh-TW" altLang="en-US" sz="2400" kern="1200" dirty="0" smtClean="0">
              <a:latin typeface="微軟正黑體" panose="020B0604030504040204" pitchFamily="34" charset="-120"/>
              <a:ea typeface="微軟正黑體" panose="020B0604030504040204" pitchFamily="34" charset="-120"/>
            </a:rPr>
            <a:t>明確的問題意識</a:t>
          </a:r>
          <a:endParaRPr lang="en-US" altLang="zh-TW" sz="2400" kern="1200" dirty="0">
            <a:latin typeface="微軟正黑體" panose="020B0604030504040204" pitchFamily="34" charset="-120"/>
            <a:ea typeface="微軟正黑體" panose="020B0604030504040204" pitchFamily="34" charset="-120"/>
          </a:endParaRPr>
        </a:p>
        <a:p>
          <a:pPr marL="228600" lvl="1" indent="-228600" algn="l" defTabSz="1066800">
            <a:lnSpc>
              <a:spcPct val="90000"/>
            </a:lnSpc>
            <a:spcBef>
              <a:spcPct val="0"/>
            </a:spcBef>
            <a:spcAft>
              <a:spcPct val="15000"/>
            </a:spcAft>
            <a:buChar char="••"/>
          </a:pPr>
          <a:r>
            <a:rPr lang="zh-TW" altLang="en-US" sz="2400" kern="1200" dirty="0" smtClean="0">
              <a:latin typeface="微軟正黑體" panose="020B0604030504040204" pitchFamily="34" charset="-120"/>
              <a:ea typeface="微軟正黑體" panose="020B0604030504040204" pitchFamily="34" charset="-120"/>
            </a:rPr>
            <a:t>與時俱進、創新的問題解決方法</a:t>
          </a:r>
          <a:endParaRPr lang="en-US" altLang="zh-TW" sz="2400" kern="1200" dirty="0">
            <a:latin typeface="微軟正黑體" panose="020B0604030504040204" pitchFamily="34" charset="-120"/>
            <a:ea typeface="微軟正黑體" panose="020B0604030504040204" pitchFamily="34" charset="-120"/>
          </a:endParaRPr>
        </a:p>
        <a:p>
          <a:pPr marL="228600" lvl="1" indent="-228600" algn="l" defTabSz="1066800">
            <a:lnSpc>
              <a:spcPct val="90000"/>
            </a:lnSpc>
            <a:spcBef>
              <a:spcPct val="0"/>
            </a:spcBef>
            <a:spcAft>
              <a:spcPct val="15000"/>
            </a:spcAft>
            <a:buChar char="••"/>
          </a:pPr>
          <a:r>
            <a:rPr lang="zh-TW" altLang="en-US" sz="2400" kern="1200" dirty="0" smtClean="0">
              <a:latin typeface="微軟正黑體" panose="020B0604030504040204" pitchFamily="34" charset="-120"/>
              <a:ea typeface="微軟正黑體" panose="020B0604030504040204" pitchFamily="34" charset="-120"/>
            </a:rPr>
            <a:t>具體改變教學現場的策略</a:t>
          </a:r>
          <a:endParaRPr lang="en-US" altLang="zh-TW" sz="2400" kern="1200" dirty="0">
            <a:latin typeface="微軟正黑體" panose="020B0604030504040204" pitchFamily="34" charset="-120"/>
            <a:ea typeface="微軟正黑體" panose="020B0604030504040204" pitchFamily="34" charset="-120"/>
          </a:endParaRPr>
        </a:p>
      </dsp:txBody>
      <dsp:txXfrm rot="-5400000">
        <a:off x="3265806" y="138121"/>
        <a:ext cx="6203906" cy="1689520"/>
      </dsp:txXfrm>
    </dsp:sp>
    <dsp:sp modelId="{64521038-9803-4F03-BC5F-2AA5B105A6A1}">
      <dsp:nvSpPr>
        <dsp:cNvPr id="0" name=""/>
        <dsp:cNvSpPr/>
      </dsp:nvSpPr>
      <dsp:spPr>
        <a:xfrm>
          <a:off x="275303" y="1575"/>
          <a:ext cx="2990502" cy="1962611"/>
        </a:xfrm>
        <a:prstGeom prst="roundRect">
          <a:avLst/>
        </a:prstGeom>
        <a:solidFill>
          <a:schemeClr val="accent2">
            <a:lumMod val="7500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lvl="0" algn="ctr" defTabSz="1778000">
            <a:lnSpc>
              <a:spcPct val="90000"/>
            </a:lnSpc>
            <a:spcBef>
              <a:spcPct val="0"/>
            </a:spcBef>
            <a:spcAft>
              <a:spcPct val="35000"/>
            </a:spcAft>
          </a:pPr>
          <a:r>
            <a:rPr lang="zh-TW" altLang="en-US" sz="4000" kern="1200" dirty="0" smtClean="0">
              <a:latin typeface="微軟正黑體" panose="020B0604030504040204" pitchFamily="34" charset="-120"/>
              <a:ea typeface="微軟正黑體" panose="020B0604030504040204" pitchFamily="34" charset="-120"/>
            </a:rPr>
            <a:t>改變教學現場</a:t>
          </a:r>
          <a:endParaRPr lang="zh-TW" altLang="en-US" sz="4000" kern="1200" dirty="0">
            <a:latin typeface="微軟正黑體" panose="020B0604030504040204" pitchFamily="34" charset="-120"/>
            <a:ea typeface="微軟正黑體" panose="020B0604030504040204" pitchFamily="34" charset="-120"/>
          </a:endParaRPr>
        </a:p>
      </dsp:txBody>
      <dsp:txXfrm>
        <a:off x="371110" y="97382"/>
        <a:ext cx="2798888" cy="1770997"/>
      </dsp:txXfrm>
    </dsp:sp>
    <dsp:sp modelId="{533787C5-0256-4140-A1CD-3AF8B3E3085D}">
      <dsp:nvSpPr>
        <dsp:cNvPr id="0" name=""/>
        <dsp:cNvSpPr/>
      </dsp:nvSpPr>
      <dsp:spPr>
        <a:xfrm rot="5400000">
          <a:off x="5443871" y="-80283"/>
          <a:ext cx="1872318" cy="6295305"/>
        </a:xfrm>
        <a:prstGeom prst="round2SameRect">
          <a:avLst/>
        </a:prstGeom>
        <a:solidFill>
          <a:schemeClr val="accent3">
            <a:tint val="40000"/>
            <a:alpha val="90000"/>
            <a:hueOff val="0"/>
            <a:satOff val="0"/>
            <a:lumOff val="0"/>
            <a:alphaOff val="0"/>
          </a:schemeClr>
        </a:solidFill>
        <a:ln w="19050" cap="flat"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1066800">
            <a:lnSpc>
              <a:spcPct val="90000"/>
            </a:lnSpc>
            <a:spcBef>
              <a:spcPct val="0"/>
            </a:spcBef>
            <a:spcAft>
              <a:spcPct val="15000"/>
            </a:spcAft>
            <a:buChar char="••"/>
          </a:pPr>
          <a:r>
            <a:rPr lang="zh-TW" altLang="en-US" sz="2400" kern="1200" dirty="0" smtClean="0">
              <a:latin typeface="微軟正黑體" panose="020B0604030504040204" pitchFamily="34" charset="-120"/>
              <a:ea typeface="微軟正黑體" panose="020B0604030504040204" pitchFamily="34" charset="-120"/>
            </a:rPr>
            <a:t>具有系統的觀察與分析</a:t>
          </a:r>
          <a:endParaRPr lang="en-US" altLang="zh-TW" sz="2400" kern="1200" dirty="0">
            <a:latin typeface="微軟正黑體" panose="020B0604030504040204" pitchFamily="34" charset="-120"/>
            <a:ea typeface="微軟正黑體" panose="020B0604030504040204" pitchFamily="34" charset="-120"/>
          </a:endParaRPr>
        </a:p>
        <a:p>
          <a:pPr marL="228600" lvl="1" indent="-228600" algn="l" defTabSz="1066800">
            <a:lnSpc>
              <a:spcPct val="90000"/>
            </a:lnSpc>
            <a:spcBef>
              <a:spcPct val="0"/>
            </a:spcBef>
            <a:spcAft>
              <a:spcPct val="15000"/>
            </a:spcAft>
            <a:buChar char="••"/>
          </a:pPr>
          <a:r>
            <a:rPr lang="zh-TW" altLang="en-US" sz="2400" kern="1200" dirty="0" smtClean="0">
              <a:latin typeface="微軟正黑體" panose="020B0604030504040204" pitchFamily="34" charset="-120"/>
              <a:ea typeface="微軟正黑體" panose="020B0604030504040204" pitchFamily="34" charset="-120"/>
            </a:rPr>
            <a:t>避免焦點模糊的綜合印象</a:t>
          </a:r>
          <a:endParaRPr lang="en-US" altLang="zh-TW" sz="2400" kern="1200" dirty="0">
            <a:latin typeface="微軟正黑體" panose="020B0604030504040204" pitchFamily="34" charset="-120"/>
            <a:ea typeface="微軟正黑體" panose="020B0604030504040204" pitchFamily="34" charset="-120"/>
          </a:endParaRPr>
        </a:p>
        <a:p>
          <a:pPr marL="228600" lvl="1" indent="-228600" algn="l" defTabSz="1066800">
            <a:lnSpc>
              <a:spcPct val="90000"/>
            </a:lnSpc>
            <a:spcBef>
              <a:spcPct val="0"/>
            </a:spcBef>
            <a:spcAft>
              <a:spcPct val="15000"/>
            </a:spcAft>
            <a:buChar char="••"/>
          </a:pPr>
          <a:r>
            <a:rPr lang="zh-TW" altLang="en-US" sz="2400" kern="1200" dirty="0" smtClean="0">
              <a:latin typeface="微軟正黑體" panose="020B0604030504040204" pitchFamily="34" charset="-120"/>
              <a:ea typeface="微軟正黑體" panose="020B0604030504040204" pitchFamily="34" charset="-120"/>
            </a:rPr>
            <a:t>避免籠統的感覺</a:t>
          </a:r>
          <a:endParaRPr lang="en-US" altLang="zh-TW" sz="2400" kern="1200" dirty="0">
            <a:latin typeface="微軟正黑體" panose="020B0604030504040204" pitchFamily="34" charset="-120"/>
            <a:ea typeface="微軟正黑體" panose="020B0604030504040204" pitchFamily="34" charset="-120"/>
          </a:endParaRPr>
        </a:p>
      </dsp:txBody>
      <dsp:txXfrm rot="-5400000">
        <a:off x="3232378" y="2222609"/>
        <a:ext cx="6203906" cy="1689520"/>
      </dsp:txXfrm>
    </dsp:sp>
    <dsp:sp modelId="{17FF0F71-8A5E-441C-854B-109F59B85D19}">
      <dsp:nvSpPr>
        <dsp:cNvPr id="0" name=""/>
        <dsp:cNvSpPr/>
      </dsp:nvSpPr>
      <dsp:spPr>
        <a:xfrm>
          <a:off x="275303" y="2081207"/>
          <a:ext cx="2957074" cy="1972324"/>
        </a:xfrm>
        <a:prstGeom prst="roundRect">
          <a:avLst/>
        </a:prstGeom>
        <a:solidFill>
          <a:schemeClr val="accent3">
            <a:lumMod val="7500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lvl="0" algn="ctr" defTabSz="1778000">
            <a:lnSpc>
              <a:spcPct val="90000"/>
            </a:lnSpc>
            <a:spcBef>
              <a:spcPct val="0"/>
            </a:spcBef>
            <a:spcAft>
              <a:spcPct val="35000"/>
            </a:spcAft>
          </a:pPr>
          <a:r>
            <a:rPr lang="zh-TW" altLang="en-US" sz="4000" kern="1200" dirty="0" smtClean="0">
              <a:latin typeface="微軟正黑體" panose="020B0604030504040204" pitchFamily="34" charset="-120"/>
              <a:ea typeface="微軟正黑體" panose="020B0604030504040204" pitchFamily="34" charset="-120"/>
            </a:rPr>
            <a:t>具證據的評估</a:t>
          </a:r>
          <a:endParaRPr lang="en-US" altLang="zh-TW" sz="4000" kern="1200" dirty="0">
            <a:latin typeface="微軟正黑體" panose="020B0604030504040204" pitchFamily="34" charset="-120"/>
            <a:ea typeface="微軟正黑體" panose="020B0604030504040204" pitchFamily="34" charset="-120"/>
          </a:endParaRPr>
        </a:p>
      </dsp:txBody>
      <dsp:txXfrm>
        <a:off x="371584" y="2177488"/>
        <a:ext cx="2764512" cy="1779762"/>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12A890-CFDD-4B66-8635-6EDDB38F4364}">
      <dsp:nvSpPr>
        <dsp:cNvPr id="0" name=""/>
        <dsp:cNvSpPr/>
      </dsp:nvSpPr>
      <dsp:spPr>
        <a:xfrm>
          <a:off x="764175" y="0"/>
          <a:ext cx="8660655" cy="4022725"/>
        </a:xfrm>
        <a:prstGeom prst="rightArrow">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50333C4-C434-4D8A-8CF5-A51AB9BA2147}">
      <dsp:nvSpPr>
        <dsp:cNvPr id="0" name=""/>
        <dsp:cNvSpPr/>
      </dsp:nvSpPr>
      <dsp:spPr>
        <a:xfrm>
          <a:off x="124" y="1206817"/>
          <a:ext cx="3230581" cy="1609090"/>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lvl="0" algn="ctr" defTabSz="1377950">
            <a:lnSpc>
              <a:spcPct val="90000"/>
            </a:lnSpc>
            <a:spcBef>
              <a:spcPct val="0"/>
            </a:spcBef>
            <a:spcAft>
              <a:spcPct val="35000"/>
            </a:spcAft>
          </a:pPr>
          <a:r>
            <a:rPr lang="zh-TW" altLang="en-US" sz="3100" b="1" kern="1200" dirty="0" smtClean="0">
              <a:solidFill>
                <a:schemeClr val="bg1"/>
              </a:solidFill>
              <a:latin typeface="微軟正黑體" panose="020B0604030504040204" pitchFamily="34" charset="-120"/>
              <a:ea typeface="微軟正黑體" panose="020B0604030504040204" pitchFamily="34" charset="-120"/>
            </a:rPr>
            <a:t>清楚的問題意識</a:t>
          </a:r>
          <a:endParaRPr lang="zh-TW" altLang="en-US" sz="3100" b="1" kern="1200" dirty="0">
            <a:solidFill>
              <a:schemeClr val="bg1"/>
            </a:solidFill>
            <a:latin typeface="微軟正黑體" panose="020B0604030504040204" pitchFamily="34" charset="-120"/>
            <a:ea typeface="微軟正黑體" panose="020B0604030504040204" pitchFamily="34" charset="-120"/>
          </a:endParaRPr>
        </a:p>
      </dsp:txBody>
      <dsp:txXfrm>
        <a:off x="78673" y="1285366"/>
        <a:ext cx="3073483" cy="1451992"/>
      </dsp:txXfrm>
    </dsp:sp>
    <dsp:sp modelId="{FEC1CFDA-D6C1-47F3-BB89-9D16E4C39001}">
      <dsp:nvSpPr>
        <dsp:cNvPr id="0" name=""/>
        <dsp:cNvSpPr/>
      </dsp:nvSpPr>
      <dsp:spPr>
        <a:xfrm>
          <a:off x="3479212" y="1206817"/>
          <a:ext cx="3230581" cy="1609090"/>
        </a:xfrm>
        <a:prstGeom prst="roundRect">
          <a:avLst/>
        </a:prstGeom>
        <a:solidFill>
          <a:schemeClr val="accent3">
            <a:lumMod val="7500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lvl="0" algn="ctr" defTabSz="1377950">
            <a:lnSpc>
              <a:spcPct val="90000"/>
            </a:lnSpc>
            <a:spcBef>
              <a:spcPct val="0"/>
            </a:spcBef>
            <a:spcAft>
              <a:spcPct val="35000"/>
            </a:spcAft>
          </a:pPr>
          <a:r>
            <a:rPr lang="zh-TW" altLang="en-US" sz="3100" b="1" kern="1200" dirty="0" smtClean="0">
              <a:solidFill>
                <a:schemeClr val="bg1"/>
              </a:solidFill>
              <a:latin typeface="微軟正黑體" panose="020B0604030504040204" pitchFamily="34" charset="-120"/>
              <a:ea typeface="微軟正黑體" panose="020B0604030504040204" pitchFamily="34" charset="-120"/>
            </a:rPr>
            <a:t>改善的方法</a:t>
          </a:r>
          <a:endParaRPr lang="zh-TW" altLang="en-US" sz="3100" b="1" kern="1200" dirty="0">
            <a:solidFill>
              <a:schemeClr val="bg1"/>
            </a:solidFill>
            <a:latin typeface="微軟正黑體" panose="020B0604030504040204" pitchFamily="34" charset="-120"/>
            <a:ea typeface="微軟正黑體" panose="020B0604030504040204" pitchFamily="34" charset="-120"/>
          </a:endParaRPr>
        </a:p>
      </dsp:txBody>
      <dsp:txXfrm>
        <a:off x="3557761" y="1285366"/>
        <a:ext cx="3073483" cy="1451992"/>
      </dsp:txXfrm>
    </dsp:sp>
    <dsp:sp modelId="{1833EDD2-2976-45C0-B91B-CDE085B7255A}">
      <dsp:nvSpPr>
        <dsp:cNvPr id="0" name=""/>
        <dsp:cNvSpPr/>
      </dsp:nvSpPr>
      <dsp:spPr>
        <a:xfrm>
          <a:off x="6958300" y="1206817"/>
          <a:ext cx="3230581" cy="1609090"/>
        </a:xfrm>
        <a:prstGeom prst="roundRect">
          <a:avLst/>
        </a:prstGeom>
        <a:solidFill>
          <a:schemeClr val="accent4">
            <a:lumMod val="7500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lvl="0" algn="ctr" defTabSz="1377950">
            <a:lnSpc>
              <a:spcPct val="90000"/>
            </a:lnSpc>
            <a:spcBef>
              <a:spcPct val="0"/>
            </a:spcBef>
            <a:spcAft>
              <a:spcPct val="35000"/>
            </a:spcAft>
          </a:pPr>
          <a:r>
            <a:rPr lang="zh-TW" altLang="en-US" sz="3100" b="1" kern="1200" dirty="0" smtClean="0">
              <a:solidFill>
                <a:schemeClr val="bg1"/>
              </a:solidFill>
              <a:latin typeface="微軟正黑體" panose="020B0604030504040204" pitchFamily="34" charset="-120"/>
              <a:ea typeface="微軟正黑體" panose="020B0604030504040204" pitchFamily="34" charset="-120"/>
            </a:rPr>
            <a:t>具體的成效評估</a:t>
          </a:r>
          <a:endParaRPr lang="zh-TW" altLang="en-US" sz="3100" b="1" kern="1200" dirty="0">
            <a:solidFill>
              <a:schemeClr val="bg1"/>
            </a:solidFill>
            <a:latin typeface="微軟正黑體" panose="020B0604030504040204" pitchFamily="34" charset="-120"/>
            <a:ea typeface="微軟正黑體" panose="020B0604030504040204" pitchFamily="34" charset="-120"/>
          </a:endParaRPr>
        </a:p>
      </dsp:txBody>
      <dsp:txXfrm>
        <a:off x="7036849" y="1285366"/>
        <a:ext cx="3073483" cy="1451992"/>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C60B94-EE8E-45D7-8C88-D3689A59FA9D}">
      <dsp:nvSpPr>
        <dsp:cNvPr id="0" name=""/>
        <dsp:cNvSpPr/>
      </dsp:nvSpPr>
      <dsp:spPr>
        <a:xfrm>
          <a:off x="4354" y="1713653"/>
          <a:ext cx="2414381" cy="1991360"/>
        </a:xfrm>
        <a:prstGeom prst="roundRect">
          <a:avLst>
            <a:gd name="adj" fmla="val 10000"/>
          </a:avLst>
        </a:prstGeom>
        <a:solidFill>
          <a:schemeClr val="lt1">
            <a:alpha val="90000"/>
            <a:hueOff val="0"/>
            <a:satOff val="0"/>
            <a:lumOff val="0"/>
            <a:alphaOff val="0"/>
          </a:schemeClr>
        </a:solidFill>
        <a:ln w="1905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t" anchorCtr="0">
          <a:noAutofit/>
        </a:bodyPr>
        <a:lstStyle/>
        <a:p>
          <a:pPr marL="228600" lvl="1" indent="-228600" algn="l" defTabSz="977900">
            <a:lnSpc>
              <a:spcPct val="90000"/>
            </a:lnSpc>
            <a:spcBef>
              <a:spcPct val="0"/>
            </a:spcBef>
            <a:spcAft>
              <a:spcPct val="15000"/>
            </a:spcAft>
            <a:buChar char="••"/>
          </a:pPr>
          <a:r>
            <a:rPr lang="zh-TW" altLang="en-US" sz="2200" kern="1200" dirty="0" smtClean="0">
              <a:latin typeface="微軟正黑體" panose="020B0604030504040204" pitchFamily="34" charset="-120"/>
              <a:ea typeface="微軟正黑體" panose="020B0604030504040204" pitchFamily="34" charset="-120"/>
            </a:rPr>
            <a:t>學生上課動機低</a:t>
          </a:r>
          <a:endParaRPr lang="zh-TW" altLang="en-US" sz="2200" kern="1200" dirty="0">
            <a:latin typeface="微軟正黑體" panose="020B0604030504040204" pitchFamily="34" charset="-120"/>
            <a:ea typeface="微軟正黑體" panose="020B0604030504040204" pitchFamily="34" charset="-120"/>
          </a:endParaRPr>
        </a:p>
        <a:p>
          <a:pPr marL="228600" lvl="1" indent="-228600" algn="l" defTabSz="977900">
            <a:lnSpc>
              <a:spcPct val="90000"/>
            </a:lnSpc>
            <a:spcBef>
              <a:spcPct val="0"/>
            </a:spcBef>
            <a:spcAft>
              <a:spcPct val="15000"/>
            </a:spcAft>
            <a:buChar char="••"/>
          </a:pPr>
          <a:r>
            <a:rPr lang="zh-TW" altLang="en-US" sz="2200" kern="1200" dirty="0" smtClean="0">
              <a:latin typeface="微軟正黑體" panose="020B0604030504040204" pitchFamily="34" charset="-120"/>
              <a:ea typeface="微軟正黑體" panose="020B0604030504040204" pitchFamily="34" charset="-120"/>
            </a:rPr>
            <a:t>學習成效不佳</a:t>
          </a:r>
          <a:endParaRPr lang="zh-TW" altLang="en-US" sz="2200" kern="1200" dirty="0">
            <a:latin typeface="微軟正黑體" panose="020B0604030504040204" pitchFamily="34" charset="-120"/>
            <a:ea typeface="微軟正黑體" panose="020B0604030504040204" pitchFamily="34" charset="-120"/>
          </a:endParaRPr>
        </a:p>
      </dsp:txBody>
      <dsp:txXfrm>
        <a:off x="50181" y="1759480"/>
        <a:ext cx="2322727" cy="1472986"/>
      </dsp:txXfrm>
    </dsp:sp>
    <dsp:sp modelId="{4FA9E955-E09A-49F5-9220-E290D73284B2}">
      <dsp:nvSpPr>
        <dsp:cNvPr id="0" name=""/>
        <dsp:cNvSpPr/>
      </dsp:nvSpPr>
      <dsp:spPr>
        <a:xfrm>
          <a:off x="1383354" y="2267596"/>
          <a:ext cx="2544930" cy="2544930"/>
        </a:xfrm>
        <a:prstGeom prst="leftCircularArrow">
          <a:avLst>
            <a:gd name="adj1" fmla="val 2695"/>
            <a:gd name="adj2" fmla="val 328123"/>
            <a:gd name="adj3" fmla="val 2103634"/>
            <a:gd name="adj4" fmla="val 9024489"/>
            <a:gd name="adj5" fmla="val 3144"/>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065CACB-C897-41D9-8E9A-AD6F04F0441E}">
      <dsp:nvSpPr>
        <dsp:cNvPr id="0" name=""/>
        <dsp:cNvSpPr/>
      </dsp:nvSpPr>
      <dsp:spPr>
        <a:xfrm>
          <a:off x="540884" y="3278293"/>
          <a:ext cx="2146117" cy="853440"/>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6675" tIns="44450" rIns="66675" bIns="44450" numCol="1" spcCol="1270" anchor="ctr" anchorCtr="0">
          <a:noAutofit/>
        </a:bodyPr>
        <a:lstStyle/>
        <a:p>
          <a:pPr lvl="0" algn="ctr" defTabSz="1555750">
            <a:lnSpc>
              <a:spcPct val="90000"/>
            </a:lnSpc>
            <a:spcBef>
              <a:spcPct val="0"/>
            </a:spcBef>
            <a:spcAft>
              <a:spcPct val="35000"/>
            </a:spcAft>
          </a:pPr>
          <a:r>
            <a:rPr lang="zh-TW" altLang="en-US" sz="3500" kern="1200" dirty="0" smtClean="0">
              <a:latin typeface="微軟正黑體" panose="020B0604030504040204" pitchFamily="34" charset="-120"/>
              <a:ea typeface="微軟正黑體" panose="020B0604030504040204" pitchFamily="34" charset="-120"/>
            </a:rPr>
            <a:t>問題</a:t>
          </a:r>
          <a:endParaRPr lang="zh-TW" altLang="en-US" sz="3500" kern="1200" dirty="0">
            <a:latin typeface="微軟正黑體" panose="020B0604030504040204" pitchFamily="34" charset="-120"/>
            <a:ea typeface="微軟正黑體" panose="020B0604030504040204" pitchFamily="34" charset="-120"/>
          </a:endParaRPr>
        </a:p>
      </dsp:txBody>
      <dsp:txXfrm>
        <a:off x="565880" y="3303289"/>
        <a:ext cx="2096125" cy="803448"/>
      </dsp:txXfrm>
    </dsp:sp>
    <dsp:sp modelId="{2EF13D14-D49B-42FE-ADFC-D1F1960EF76E}">
      <dsp:nvSpPr>
        <dsp:cNvPr id="0" name=""/>
        <dsp:cNvSpPr/>
      </dsp:nvSpPr>
      <dsp:spPr>
        <a:xfrm>
          <a:off x="3013622" y="1713653"/>
          <a:ext cx="2414381" cy="1991360"/>
        </a:xfrm>
        <a:prstGeom prst="roundRect">
          <a:avLst>
            <a:gd name="adj" fmla="val 10000"/>
          </a:avLst>
        </a:prstGeom>
        <a:solidFill>
          <a:schemeClr val="lt1">
            <a:alpha val="90000"/>
            <a:hueOff val="0"/>
            <a:satOff val="0"/>
            <a:lumOff val="0"/>
            <a:alphaOff val="0"/>
          </a:schemeClr>
        </a:solidFill>
        <a:ln w="1905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t" anchorCtr="0">
          <a:noAutofit/>
        </a:bodyPr>
        <a:lstStyle/>
        <a:p>
          <a:pPr marL="228600" lvl="1" indent="-228600" algn="l" defTabSz="977900">
            <a:lnSpc>
              <a:spcPct val="90000"/>
            </a:lnSpc>
            <a:spcBef>
              <a:spcPct val="0"/>
            </a:spcBef>
            <a:spcAft>
              <a:spcPct val="15000"/>
            </a:spcAft>
            <a:buChar char="••"/>
          </a:pPr>
          <a:r>
            <a:rPr lang="en-US" altLang="zh-TW" sz="2200" kern="1200" dirty="0" smtClean="0">
              <a:latin typeface="微軟正黑體" panose="020B0604030504040204" pitchFamily="34" charset="-120"/>
              <a:ea typeface="微軟正黑體" panose="020B0604030504040204" pitchFamily="34" charset="-120"/>
            </a:rPr>
            <a:t>PBL</a:t>
          </a:r>
          <a:endParaRPr lang="zh-TW" altLang="en-US" sz="2200" kern="1200" dirty="0">
            <a:latin typeface="微軟正黑體" panose="020B0604030504040204" pitchFamily="34" charset="-120"/>
            <a:ea typeface="微軟正黑體" panose="020B0604030504040204" pitchFamily="34" charset="-120"/>
          </a:endParaRPr>
        </a:p>
      </dsp:txBody>
      <dsp:txXfrm>
        <a:off x="3059449" y="2186200"/>
        <a:ext cx="2322727" cy="1472986"/>
      </dsp:txXfrm>
    </dsp:sp>
    <dsp:sp modelId="{223F41A5-ED62-4F12-AB70-9DEADB637059}">
      <dsp:nvSpPr>
        <dsp:cNvPr id="0" name=""/>
        <dsp:cNvSpPr/>
      </dsp:nvSpPr>
      <dsp:spPr>
        <a:xfrm>
          <a:off x="4372502" y="528061"/>
          <a:ext cx="2853434" cy="2853434"/>
        </a:xfrm>
        <a:prstGeom prst="circularArrow">
          <a:avLst>
            <a:gd name="adj1" fmla="val 2404"/>
            <a:gd name="adj2" fmla="val 290674"/>
            <a:gd name="adj3" fmla="val 19533815"/>
            <a:gd name="adj4" fmla="val 12575511"/>
            <a:gd name="adj5" fmla="val 2804"/>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9DBCD42D-763C-4B83-B7C2-1E79D775A895}">
      <dsp:nvSpPr>
        <dsp:cNvPr id="0" name=""/>
        <dsp:cNvSpPr/>
      </dsp:nvSpPr>
      <dsp:spPr>
        <a:xfrm>
          <a:off x="3550151" y="1286933"/>
          <a:ext cx="2146117" cy="853440"/>
        </a:xfrm>
        <a:prstGeom prst="roundRect">
          <a:avLst>
            <a:gd name="adj" fmla="val 10000"/>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6675" tIns="44450" rIns="66675" bIns="44450" numCol="1" spcCol="1270" anchor="ctr" anchorCtr="0">
          <a:noAutofit/>
        </a:bodyPr>
        <a:lstStyle/>
        <a:p>
          <a:pPr lvl="0" algn="ctr" defTabSz="1555750">
            <a:lnSpc>
              <a:spcPct val="90000"/>
            </a:lnSpc>
            <a:spcBef>
              <a:spcPct val="0"/>
            </a:spcBef>
            <a:spcAft>
              <a:spcPct val="35000"/>
            </a:spcAft>
          </a:pPr>
          <a:r>
            <a:rPr lang="zh-TW" altLang="en-US" sz="3500" kern="1200" dirty="0" smtClean="0">
              <a:latin typeface="微軟正黑體" panose="020B0604030504040204" pitchFamily="34" charset="-120"/>
              <a:ea typeface="微軟正黑體" panose="020B0604030504040204" pitchFamily="34" charset="-120"/>
            </a:rPr>
            <a:t>方法</a:t>
          </a:r>
          <a:endParaRPr lang="zh-TW" altLang="en-US" sz="3500" kern="1200" dirty="0">
            <a:latin typeface="微軟正黑體" panose="020B0604030504040204" pitchFamily="34" charset="-120"/>
            <a:ea typeface="微軟正黑體" panose="020B0604030504040204" pitchFamily="34" charset="-120"/>
          </a:endParaRPr>
        </a:p>
      </dsp:txBody>
      <dsp:txXfrm>
        <a:off x="3575147" y="1311929"/>
        <a:ext cx="2096125" cy="803448"/>
      </dsp:txXfrm>
    </dsp:sp>
    <dsp:sp modelId="{2B9DB47B-9728-4274-8AD5-FA55DF7763AF}">
      <dsp:nvSpPr>
        <dsp:cNvPr id="0" name=""/>
        <dsp:cNvSpPr/>
      </dsp:nvSpPr>
      <dsp:spPr>
        <a:xfrm>
          <a:off x="6022889" y="1713653"/>
          <a:ext cx="2414381" cy="1991360"/>
        </a:xfrm>
        <a:prstGeom prst="roundRect">
          <a:avLst>
            <a:gd name="adj" fmla="val 10000"/>
          </a:avLst>
        </a:prstGeom>
        <a:solidFill>
          <a:schemeClr val="lt1">
            <a:alpha val="90000"/>
            <a:hueOff val="0"/>
            <a:satOff val="0"/>
            <a:lumOff val="0"/>
            <a:alphaOff val="0"/>
          </a:schemeClr>
        </a:solidFill>
        <a:ln w="1905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t" anchorCtr="0">
          <a:noAutofit/>
        </a:bodyPr>
        <a:lstStyle/>
        <a:p>
          <a:pPr marL="228600" lvl="1" indent="-228600" algn="l" defTabSz="977900">
            <a:lnSpc>
              <a:spcPct val="90000"/>
            </a:lnSpc>
            <a:spcBef>
              <a:spcPct val="0"/>
            </a:spcBef>
            <a:spcAft>
              <a:spcPct val="15000"/>
            </a:spcAft>
            <a:buChar char="••"/>
          </a:pPr>
          <a:r>
            <a:rPr lang="zh-TW" altLang="en-US" sz="2200" kern="1200" dirty="0" smtClean="0">
              <a:latin typeface="微軟正黑體" panose="020B0604030504040204" pitchFamily="34" charset="-120"/>
              <a:ea typeface="微軟正黑體" panose="020B0604030504040204" pitchFamily="34" charset="-120"/>
            </a:rPr>
            <a:t>學習動機提升、學習成績提高</a:t>
          </a:r>
          <a:endParaRPr lang="zh-TW" altLang="en-US" sz="2200" kern="1200" dirty="0">
            <a:latin typeface="微軟正黑體" panose="020B0604030504040204" pitchFamily="34" charset="-120"/>
            <a:ea typeface="微軟正黑體" panose="020B0604030504040204" pitchFamily="34" charset="-120"/>
          </a:endParaRPr>
        </a:p>
      </dsp:txBody>
      <dsp:txXfrm>
        <a:off x="6068716" y="1759480"/>
        <a:ext cx="2322727" cy="1472986"/>
      </dsp:txXfrm>
    </dsp:sp>
    <dsp:sp modelId="{44B1DE83-4041-4335-9DF5-7F8EBD09C45F}">
      <dsp:nvSpPr>
        <dsp:cNvPr id="0" name=""/>
        <dsp:cNvSpPr/>
      </dsp:nvSpPr>
      <dsp:spPr>
        <a:xfrm>
          <a:off x="6559419" y="3278293"/>
          <a:ext cx="2146117" cy="853440"/>
        </a:xfrm>
        <a:prstGeom prst="roundRect">
          <a:avLst>
            <a:gd name="adj" fmla="val 10000"/>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6675" tIns="44450" rIns="66675" bIns="44450" numCol="1" spcCol="1270" anchor="ctr" anchorCtr="0">
          <a:noAutofit/>
        </a:bodyPr>
        <a:lstStyle/>
        <a:p>
          <a:pPr lvl="0" algn="ctr" defTabSz="1555750">
            <a:lnSpc>
              <a:spcPct val="90000"/>
            </a:lnSpc>
            <a:spcBef>
              <a:spcPct val="0"/>
            </a:spcBef>
            <a:spcAft>
              <a:spcPct val="35000"/>
            </a:spcAft>
          </a:pPr>
          <a:r>
            <a:rPr lang="zh-TW" altLang="en-US" sz="3500" kern="1200" dirty="0" smtClean="0">
              <a:latin typeface="微軟正黑體" panose="020B0604030504040204" pitchFamily="34" charset="-120"/>
              <a:ea typeface="微軟正黑體" panose="020B0604030504040204" pitchFamily="34" charset="-120"/>
            </a:rPr>
            <a:t>預期成效</a:t>
          </a:r>
          <a:endParaRPr lang="zh-TW" altLang="en-US" sz="3500" kern="1200" dirty="0">
            <a:latin typeface="微軟正黑體" panose="020B0604030504040204" pitchFamily="34" charset="-120"/>
            <a:ea typeface="微軟正黑體" panose="020B0604030504040204" pitchFamily="34" charset="-120"/>
          </a:endParaRPr>
        </a:p>
      </dsp:txBody>
      <dsp:txXfrm>
        <a:off x="6584415" y="3303289"/>
        <a:ext cx="2096125" cy="803448"/>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6B24D1-2BC1-4857-BA5D-87BB5110466C}">
      <dsp:nvSpPr>
        <dsp:cNvPr id="0" name=""/>
        <dsp:cNvSpPr/>
      </dsp:nvSpPr>
      <dsp:spPr>
        <a:xfrm>
          <a:off x="5131" y="0"/>
          <a:ext cx="1051737" cy="1064316"/>
        </a:xfrm>
        <a:prstGeom prst="ellipse">
          <a:avLst/>
        </a:prstGeom>
        <a:solidFill>
          <a:schemeClr val="accent4">
            <a:tint val="40000"/>
            <a:hueOff val="0"/>
            <a:satOff val="0"/>
            <a:lumOff val="0"/>
            <a:alphaOff val="0"/>
          </a:schemeClr>
        </a:solidFill>
        <a:ln>
          <a:noFill/>
        </a:ln>
        <a:effectLst>
          <a:outerShdw blurRad="38100" dist="25400" dir="5400000" rotWithShape="0">
            <a:srgbClr val="000000">
              <a:alpha val="45000"/>
            </a:srgbClr>
          </a:outerShdw>
        </a:effectLst>
      </dsp:spPr>
      <dsp:style>
        <a:lnRef idx="0">
          <a:scrgbClr r="0" g="0" b="0"/>
        </a:lnRef>
        <a:fillRef idx="1">
          <a:scrgbClr r="0" g="0" b="0"/>
        </a:fillRef>
        <a:effectRef idx="2">
          <a:scrgbClr r="0" g="0" b="0"/>
        </a:effectRef>
        <a:fontRef idx="minor"/>
      </dsp:style>
    </dsp:sp>
    <dsp:sp modelId="{24DC5056-C19C-41AB-BEEA-0423783F3AAA}">
      <dsp:nvSpPr>
        <dsp:cNvPr id="0" name=""/>
        <dsp:cNvSpPr/>
      </dsp:nvSpPr>
      <dsp:spPr>
        <a:xfrm>
          <a:off x="175778" y="149013"/>
          <a:ext cx="710444" cy="766288"/>
        </a:xfrm>
        <a:prstGeom prst="chord">
          <a:avLst>
            <a:gd name="adj1" fmla="val 1168272"/>
            <a:gd name="adj2" fmla="val 9631728"/>
          </a:avLst>
        </a:prstGeom>
        <a:solidFill>
          <a:srgbClr val="FFC000"/>
        </a:solidFill>
        <a:ln w="10000" cap="flat" cmpd="sng" algn="ctr">
          <a:solidFill>
            <a:schemeClr val="accent4">
              <a:hueOff val="0"/>
              <a:satOff val="0"/>
              <a:lumOff val="0"/>
              <a:alphaOff val="0"/>
            </a:schemeClr>
          </a:solidFill>
          <a:prstDash val="solid"/>
        </a:ln>
        <a:effectLst>
          <a:outerShdw blurRad="38100" dist="25400" dir="5400000" rotWithShape="0">
            <a:srgbClr val="000000">
              <a:alpha val="45000"/>
            </a:srgbClr>
          </a:outerShdw>
        </a:effectLst>
      </dsp:spPr>
      <dsp:style>
        <a:lnRef idx="1">
          <a:scrgbClr r="0" g="0" b="0"/>
        </a:lnRef>
        <a:fillRef idx="3">
          <a:scrgbClr r="0" g="0" b="0"/>
        </a:fillRef>
        <a:effectRef idx="2">
          <a:scrgbClr r="0" g="0" b="0"/>
        </a:effectRef>
        <a:fontRef idx="minor">
          <a:schemeClr val="lt1"/>
        </a:fontRef>
      </dsp:style>
    </dsp:sp>
    <dsp:sp modelId="{73EC8A5C-6975-43E3-9170-7029FD5AA24E}">
      <dsp:nvSpPr>
        <dsp:cNvPr id="0" name=""/>
        <dsp:cNvSpPr/>
      </dsp:nvSpPr>
      <dsp:spPr>
        <a:xfrm>
          <a:off x="973042" y="198735"/>
          <a:ext cx="1915290" cy="6474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280" tIns="81280" rIns="81280" bIns="81280" numCol="1" spcCol="1270" anchor="b" anchorCtr="0">
          <a:noAutofit/>
        </a:bodyPr>
        <a:lstStyle/>
        <a:p>
          <a:pPr lvl="0" algn="l" defTabSz="1422400">
            <a:lnSpc>
              <a:spcPct val="90000"/>
            </a:lnSpc>
            <a:spcBef>
              <a:spcPct val="0"/>
            </a:spcBef>
            <a:spcAft>
              <a:spcPct val="35000"/>
            </a:spcAft>
          </a:pPr>
          <a:r>
            <a:rPr lang="zh-TW" altLang="en-US" sz="3200" kern="1200" dirty="0" smtClean="0">
              <a:latin typeface="微軟正黑體" panose="020B0604030504040204" pitchFamily="34" charset="-120"/>
              <a:ea typeface="微軟正黑體" panose="020B0604030504040204" pitchFamily="34" charset="-120"/>
            </a:rPr>
            <a:t>人味</a:t>
          </a:r>
          <a:endParaRPr lang="zh-TW" altLang="en-US" sz="3200" kern="1200" dirty="0">
            <a:latin typeface="微軟正黑體" panose="020B0604030504040204" pitchFamily="34" charset="-120"/>
            <a:ea typeface="微軟正黑體" panose="020B0604030504040204" pitchFamily="34" charset="-120"/>
          </a:endParaRPr>
        </a:p>
      </dsp:txBody>
      <dsp:txXfrm>
        <a:off x="973042" y="198735"/>
        <a:ext cx="1915290" cy="647422"/>
      </dsp:txXfrm>
    </dsp:sp>
    <dsp:sp modelId="{A8BFF4DB-9080-4C7A-8941-5C3CD750578E}">
      <dsp:nvSpPr>
        <dsp:cNvPr id="0" name=""/>
        <dsp:cNvSpPr/>
      </dsp:nvSpPr>
      <dsp:spPr>
        <a:xfrm>
          <a:off x="3153778" y="13862"/>
          <a:ext cx="1055848" cy="1008864"/>
        </a:xfrm>
        <a:prstGeom prst="ellipse">
          <a:avLst/>
        </a:prstGeom>
        <a:solidFill>
          <a:schemeClr val="accent4">
            <a:tint val="40000"/>
            <a:hueOff val="0"/>
            <a:satOff val="0"/>
            <a:lumOff val="0"/>
            <a:alphaOff val="0"/>
          </a:schemeClr>
        </a:solidFill>
        <a:ln>
          <a:noFill/>
        </a:ln>
        <a:effectLst>
          <a:outerShdw blurRad="38100" dist="25400" dir="5400000" rotWithShape="0">
            <a:srgbClr val="000000">
              <a:alpha val="45000"/>
            </a:srgbClr>
          </a:outerShdw>
        </a:effectLst>
      </dsp:spPr>
      <dsp:style>
        <a:lnRef idx="0">
          <a:scrgbClr r="0" g="0" b="0"/>
        </a:lnRef>
        <a:fillRef idx="1">
          <a:scrgbClr r="0" g="0" b="0"/>
        </a:fillRef>
        <a:effectRef idx="2">
          <a:scrgbClr r="0" g="0" b="0"/>
        </a:effectRef>
        <a:fontRef idx="minor"/>
      </dsp:style>
    </dsp:sp>
    <dsp:sp modelId="{D81FD0A5-F991-44B4-95EC-BC443699A8F6}">
      <dsp:nvSpPr>
        <dsp:cNvPr id="0" name=""/>
        <dsp:cNvSpPr/>
      </dsp:nvSpPr>
      <dsp:spPr>
        <a:xfrm>
          <a:off x="3321258" y="408899"/>
          <a:ext cx="702162" cy="480609"/>
        </a:xfrm>
        <a:prstGeom prst="chord">
          <a:avLst>
            <a:gd name="adj1" fmla="val 20431728"/>
            <a:gd name="adj2" fmla="val 11968272"/>
          </a:avLst>
        </a:prstGeom>
        <a:solidFill>
          <a:srgbClr val="FF5757"/>
        </a:solidFill>
        <a:ln w="10000" cap="flat" cmpd="sng" algn="ctr">
          <a:solidFill>
            <a:schemeClr val="accent4">
              <a:hueOff val="-4284886"/>
              <a:satOff val="8781"/>
              <a:lumOff val="4117"/>
              <a:alphaOff val="0"/>
            </a:schemeClr>
          </a:solidFill>
          <a:prstDash val="solid"/>
        </a:ln>
        <a:effectLst>
          <a:outerShdw blurRad="38100" dist="25400" dir="5400000" rotWithShape="0">
            <a:srgbClr val="000000">
              <a:alpha val="45000"/>
            </a:srgbClr>
          </a:outerShdw>
        </a:effectLst>
      </dsp:spPr>
      <dsp:style>
        <a:lnRef idx="1">
          <a:scrgbClr r="0" g="0" b="0"/>
        </a:lnRef>
        <a:fillRef idx="3">
          <a:scrgbClr r="0" g="0" b="0"/>
        </a:fillRef>
        <a:effectRef idx="2">
          <a:scrgbClr r="0" g="0" b="0"/>
        </a:effectRef>
        <a:fontRef idx="minor">
          <a:schemeClr val="lt1"/>
        </a:fontRef>
      </dsp:style>
    </dsp:sp>
    <dsp:sp modelId="{AF765D94-20C9-464A-97BD-F86A3FABF0A3}">
      <dsp:nvSpPr>
        <dsp:cNvPr id="0" name=""/>
        <dsp:cNvSpPr/>
      </dsp:nvSpPr>
      <dsp:spPr>
        <a:xfrm>
          <a:off x="4170401" y="185080"/>
          <a:ext cx="1915290" cy="6474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280" tIns="81280" rIns="81280" bIns="81280" numCol="1" spcCol="1270" anchor="b" anchorCtr="0">
          <a:noAutofit/>
        </a:bodyPr>
        <a:lstStyle/>
        <a:p>
          <a:pPr lvl="0" algn="l" defTabSz="1422400">
            <a:lnSpc>
              <a:spcPct val="90000"/>
            </a:lnSpc>
            <a:spcBef>
              <a:spcPct val="0"/>
            </a:spcBef>
            <a:spcAft>
              <a:spcPct val="35000"/>
            </a:spcAft>
          </a:pPr>
          <a:r>
            <a:rPr lang="zh-TW" altLang="en-US" sz="3200" kern="1200" dirty="0" smtClean="0">
              <a:latin typeface="微軟正黑體" panose="020B0604030504040204" pitchFamily="34" charset="-120"/>
              <a:ea typeface="微軟正黑體" panose="020B0604030504040204" pitchFamily="34" charset="-120"/>
            </a:rPr>
            <a:t>感性</a:t>
          </a:r>
          <a:endParaRPr lang="zh-TW" altLang="en-US" sz="3200" kern="1200" dirty="0">
            <a:latin typeface="微軟正黑體" panose="020B0604030504040204" pitchFamily="34" charset="-120"/>
            <a:ea typeface="微軟正黑體" panose="020B0604030504040204" pitchFamily="34" charset="-120"/>
          </a:endParaRPr>
        </a:p>
      </dsp:txBody>
      <dsp:txXfrm>
        <a:off x="4170401" y="185080"/>
        <a:ext cx="1915290" cy="647422"/>
      </dsp:txXfrm>
    </dsp:sp>
    <dsp:sp modelId="{424B4E5C-3DE9-49BE-9ED8-B4732FD86B48}">
      <dsp:nvSpPr>
        <dsp:cNvPr id="0" name=""/>
        <dsp:cNvSpPr/>
      </dsp:nvSpPr>
      <dsp:spPr>
        <a:xfrm>
          <a:off x="6076445" y="9188"/>
          <a:ext cx="1063047" cy="1027562"/>
        </a:xfrm>
        <a:prstGeom prst="ellipse">
          <a:avLst/>
        </a:prstGeom>
        <a:solidFill>
          <a:schemeClr val="accent4">
            <a:tint val="40000"/>
            <a:hueOff val="0"/>
            <a:satOff val="0"/>
            <a:lumOff val="0"/>
            <a:alphaOff val="0"/>
          </a:schemeClr>
        </a:solidFill>
        <a:ln>
          <a:noFill/>
        </a:ln>
        <a:effectLst>
          <a:outerShdw blurRad="38100" dist="25400" dir="5400000" rotWithShape="0">
            <a:srgbClr val="000000">
              <a:alpha val="45000"/>
            </a:srgbClr>
          </a:outerShdw>
        </a:effectLst>
      </dsp:spPr>
      <dsp:style>
        <a:lnRef idx="0">
          <a:scrgbClr r="0" g="0" b="0"/>
        </a:lnRef>
        <a:fillRef idx="1">
          <a:scrgbClr r="0" g="0" b="0"/>
        </a:fillRef>
        <a:effectRef idx="2">
          <a:scrgbClr r="0" g="0" b="0"/>
        </a:effectRef>
        <a:fontRef idx="minor"/>
      </dsp:style>
    </dsp:sp>
    <dsp:sp modelId="{D7E33428-9D33-4B1E-9DBD-B158B87E6B38}">
      <dsp:nvSpPr>
        <dsp:cNvPr id="0" name=""/>
        <dsp:cNvSpPr/>
      </dsp:nvSpPr>
      <dsp:spPr>
        <a:xfrm>
          <a:off x="6266469" y="218220"/>
          <a:ext cx="682999" cy="609498"/>
        </a:xfrm>
        <a:prstGeom prst="chord">
          <a:avLst>
            <a:gd name="adj1" fmla="val 16200000"/>
            <a:gd name="adj2" fmla="val 16200000"/>
          </a:avLst>
        </a:prstGeom>
        <a:solidFill>
          <a:srgbClr val="CA6D5A"/>
        </a:solidFill>
        <a:ln w="10000" cap="flat" cmpd="sng" algn="ctr">
          <a:solidFill>
            <a:schemeClr val="accent4">
              <a:hueOff val="-8569773"/>
              <a:satOff val="17563"/>
              <a:lumOff val="8235"/>
              <a:alphaOff val="0"/>
            </a:schemeClr>
          </a:solidFill>
          <a:prstDash val="solid"/>
        </a:ln>
        <a:effectLst>
          <a:outerShdw blurRad="38100" dist="25400" dir="5400000" rotWithShape="0">
            <a:srgbClr val="000000">
              <a:alpha val="45000"/>
            </a:srgbClr>
          </a:outerShdw>
        </a:effectLst>
      </dsp:spPr>
      <dsp:style>
        <a:lnRef idx="1">
          <a:scrgbClr r="0" g="0" b="0"/>
        </a:lnRef>
        <a:fillRef idx="3">
          <a:scrgbClr r="0" g="0" b="0"/>
        </a:fillRef>
        <a:effectRef idx="2">
          <a:scrgbClr r="0" g="0" b="0"/>
        </a:effectRef>
        <a:fontRef idx="minor">
          <a:schemeClr val="lt1"/>
        </a:fontRef>
      </dsp:style>
    </dsp:sp>
    <dsp:sp modelId="{B4F9234F-B05F-4084-93CE-EB26168EB347}">
      <dsp:nvSpPr>
        <dsp:cNvPr id="0" name=""/>
        <dsp:cNvSpPr/>
      </dsp:nvSpPr>
      <dsp:spPr>
        <a:xfrm>
          <a:off x="7071691" y="199258"/>
          <a:ext cx="1915290" cy="6474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280" tIns="81280" rIns="81280" bIns="81280" numCol="1" spcCol="1270" anchor="b" anchorCtr="0">
          <a:noAutofit/>
        </a:bodyPr>
        <a:lstStyle/>
        <a:p>
          <a:pPr lvl="0" algn="l" defTabSz="1422400">
            <a:lnSpc>
              <a:spcPct val="90000"/>
            </a:lnSpc>
            <a:spcBef>
              <a:spcPct val="0"/>
            </a:spcBef>
            <a:spcAft>
              <a:spcPct val="35000"/>
            </a:spcAft>
          </a:pPr>
          <a:r>
            <a:rPr lang="zh-TW" altLang="en-US" sz="3200" kern="1200" dirty="0" smtClean="0">
              <a:latin typeface="微軟正黑體" panose="020B0604030504040204" pitchFamily="34" charset="-120"/>
              <a:ea typeface="微軟正黑體" panose="020B0604030504040204" pitchFamily="34" charset="-120"/>
            </a:rPr>
            <a:t>溫度</a:t>
          </a:r>
          <a:endParaRPr lang="zh-TW" altLang="en-US" sz="3200" kern="1200" dirty="0">
            <a:latin typeface="微軟正黑體" panose="020B0604030504040204" pitchFamily="34" charset="-120"/>
            <a:ea typeface="微軟正黑體" panose="020B0604030504040204" pitchFamily="34" charset="-120"/>
          </a:endParaRPr>
        </a:p>
      </dsp:txBody>
      <dsp:txXfrm>
        <a:off x="7071691" y="199258"/>
        <a:ext cx="1915290" cy="647422"/>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2A1868-6A8B-4959-B039-110C209C9E90}">
      <dsp:nvSpPr>
        <dsp:cNvPr id="0" name=""/>
        <dsp:cNvSpPr/>
      </dsp:nvSpPr>
      <dsp:spPr>
        <a:xfrm rot="5400000">
          <a:off x="276597" y="2253836"/>
          <a:ext cx="829716" cy="1380630"/>
        </a:xfrm>
        <a:prstGeom prst="corner">
          <a:avLst>
            <a:gd name="adj1" fmla="val 16120"/>
            <a:gd name="adj2" fmla="val 16110"/>
          </a:avLst>
        </a:prstGeom>
        <a:solidFill>
          <a:schemeClr val="accent2">
            <a:hueOff val="0"/>
            <a:satOff val="0"/>
            <a:lumOff val="0"/>
            <a:alphaOff val="0"/>
          </a:schemeClr>
        </a:solidFill>
        <a:ln w="10000" cap="flat" cmpd="sng" algn="ctr">
          <a:solidFill>
            <a:schemeClr val="accent2">
              <a:hueOff val="0"/>
              <a:satOff val="0"/>
              <a:lumOff val="0"/>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3BBA58BB-B325-4D63-8D98-DC3324075727}">
      <dsp:nvSpPr>
        <dsp:cNvPr id="0" name=""/>
        <dsp:cNvSpPr/>
      </dsp:nvSpPr>
      <dsp:spPr>
        <a:xfrm>
          <a:off x="138096" y="2666347"/>
          <a:ext cx="1246440" cy="1092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lvl="0" algn="l" defTabSz="933450">
            <a:lnSpc>
              <a:spcPct val="90000"/>
            </a:lnSpc>
            <a:spcBef>
              <a:spcPct val="0"/>
            </a:spcBef>
            <a:spcAft>
              <a:spcPct val="35000"/>
            </a:spcAft>
          </a:pPr>
          <a:r>
            <a:rPr lang="zh-TW" altLang="en-US" sz="2100" kern="1200" dirty="0" smtClean="0">
              <a:latin typeface="微軟正黑體" panose="020B0604030504040204" pitchFamily="34" charset="-120"/>
              <a:ea typeface="微軟正黑體" panose="020B0604030504040204" pitchFamily="34" charset="-120"/>
            </a:rPr>
            <a:t>現況盤點</a:t>
          </a:r>
          <a:endParaRPr lang="zh-TW" altLang="en-US" sz="2100" kern="1200" dirty="0">
            <a:latin typeface="微軟正黑體" panose="020B0604030504040204" pitchFamily="34" charset="-120"/>
            <a:ea typeface="微軟正黑體" panose="020B0604030504040204" pitchFamily="34" charset="-120"/>
          </a:endParaRPr>
        </a:p>
      </dsp:txBody>
      <dsp:txXfrm>
        <a:off x="138096" y="2666347"/>
        <a:ext cx="1246440" cy="1092578"/>
      </dsp:txXfrm>
    </dsp:sp>
    <dsp:sp modelId="{DB8D6B2E-0836-44EC-B80B-B0D74CCBB6B6}">
      <dsp:nvSpPr>
        <dsp:cNvPr id="0" name=""/>
        <dsp:cNvSpPr/>
      </dsp:nvSpPr>
      <dsp:spPr>
        <a:xfrm>
          <a:off x="1149360" y="2152192"/>
          <a:ext cx="235177" cy="235177"/>
        </a:xfrm>
        <a:prstGeom prst="triangle">
          <a:avLst>
            <a:gd name="adj" fmla="val 100000"/>
          </a:avLst>
        </a:prstGeom>
        <a:solidFill>
          <a:schemeClr val="accent3">
            <a:hueOff val="0"/>
            <a:satOff val="0"/>
            <a:lumOff val="0"/>
            <a:alphaOff val="0"/>
          </a:schemeClr>
        </a:solidFill>
        <a:ln w="10000" cap="flat" cmpd="sng" algn="ctr">
          <a:solidFill>
            <a:schemeClr val="accent3">
              <a:hueOff val="0"/>
              <a:satOff val="0"/>
              <a:lumOff val="0"/>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235F64D3-F3E3-4AFF-80D8-B9F05D66753B}">
      <dsp:nvSpPr>
        <dsp:cNvPr id="0" name=""/>
        <dsp:cNvSpPr/>
      </dsp:nvSpPr>
      <dsp:spPr>
        <a:xfrm rot="5400000">
          <a:off x="1802484" y="1876253"/>
          <a:ext cx="829716" cy="1380630"/>
        </a:xfrm>
        <a:prstGeom prst="corner">
          <a:avLst>
            <a:gd name="adj1" fmla="val 16120"/>
            <a:gd name="adj2" fmla="val 16110"/>
          </a:avLst>
        </a:prstGeom>
        <a:solidFill>
          <a:schemeClr val="accent4">
            <a:hueOff val="0"/>
            <a:satOff val="0"/>
            <a:lumOff val="0"/>
            <a:alphaOff val="0"/>
          </a:schemeClr>
        </a:solidFill>
        <a:ln w="10000" cap="flat" cmpd="sng" algn="ctr">
          <a:solidFill>
            <a:schemeClr val="accent4">
              <a:hueOff val="0"/>
              <a:satOff val="0"/>
              <a:lumOff val="0"/>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D7300EDD-4341-461C-BC86-09C49C43E0F5}">
      <dsp:nvSpPr>
        <dsp:cNvPr id="0" name=""/>
        <dsp:cNvSpPr/>
      </dsp:nvSpPr>
      <dsp:spPr>
        <a:xfrm>
          <a:off x="1663983" y="2288764"/>
          <a:ext cx="1246440" cy="1092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lvl="0" algn="l" defTabSz="933450">
            <a:lnSpc>
              <a:spcPct val="90000"/>
            </a:lnSpc>
            <a:spcBef>
              <a:spcPct val="0"/>
            </a:spcBef>
            <a:spcAft>
              <a:spcPct val="35000"/>
            </a:spcAft>
          </a:pPr>
          <a:r>
            <a:rPr lang="zh-TW" altLang="en-US" sz="2100" kern="1200" dirty="0" smtClean="0">
              <a:latin typeface="微軟正黑體" panose="020B0604030504040204" pitchFamily="34" charset="-120"/>
              <a:ea typeface="微軟正黑體" panose="020B0604030504040204" pitchFamily="34" charset="-120"/>
            </a:rPr>
            <a:t>資料蒐集</a:t>
          </a:r>
          <a:endParaRPr lang="zh-TW" altLang="en-US" sz="2100" kern="1200" dirty="0">
            <a:latin typeface="微軟正黑體" panose="020B0604030504040204" pitchFamily="34" charset="-120"/>
            <a:ea typeface="微軟正黑體" panose="020B0604030504040204" pitchFamily="34" charset="-120"/>
          </a:endParaRPr>
        </a:p>
      </dsp:txBody>
      <dsp:txXfrm>
        <a:off x="1663983" y="2288764"/>
        <a:ext cx="1246440" cy="1092578"/>
      </dsp:txXfrm>
    </dsp:sp>
    <dsp:sp modelId="{56BF0B48-FCDD-4466-929F-EF08F46726AF}">
      <dsp:nvSpPr>
        <dsp:cNvPr id="0" name=""/>
        <dsp:cNvSpPr/>
      </dsp:nvSpPr>
      <dsp:spPr>
        <a:xfrm>
          <a:off x="2675247" y="1774610"/>
          <a:ext cx="235177" cy="235177"/>
        </a:xfrm>
        <a:prstGeom prst="triangle">
          <a:avLst>
            <a:gd name="adj" fmla="val 100000"/>
          </a:avLst>
        </a:prstGeom>
        <a:solidFill>
          <a:schemeClr val="accent5">
            <a:hueOff val="0"/>
            <a:satOff val="0"/>
            <a:lumOff val="0"/>
            <a:alphaOff val="0"/>
          </a:schemeClr>
        </a:solidFill>
        <a:ln w="10000" cap="flat" cmpd="sng" algn="ctr">
          <a:solidFill>
            <a:schemeClr val="accent5">
              <a:hueOff val="0"/>
              <a:satOff val="0"/>
              <a:lumOff val="0"/>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64688129-8496-4AD0-BEE4-6CFE39FC548C}">
      <dsp:nvSpPr>
        <dsp:cNvPr id="0" name=""/>
        <dsp:cNvSpPr/>
      </dsp:nvSpPr>
      <dsp:spPr>
        <a:xfrm rot="5400000">
          <a:off x="3328371" y="1498671"/>
          <a:ext cx="829716" cy="1380630"/>
        </a:xfrm>
        <a:prstGeom prst="corner">
          <a:avLst>
            <a:gd name="adj1" fmla="val 16120"/>
            <a:gd name="adj2" fmla="val 16110"/>
          </a:avLst>
        </a:prstGeom>
        <a:solidFill>
          <a:schemeClr val="accent6">
            <a:hueOff val="0"/>
            <a:satOff val="0"/>
            <a:lumOff val="0"/>
            <a:alphaOff val="0"/>
          </a:schemeClr>
        </a:solidFill>
        <a:ln w="10000" cap="flat" cmpd="sng" algn="ctr">
          <a:solidFill>
            <a:schemeClr val="accent6">
              <a:hueOff val="0"/>
              <a:satOff val="0"/>
              <a:lumOff val="0"/>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1A8C9B56-9CDC-4DAB-B48D-90872A4656F9}">
      <dsp:nvSpPr>
        <dsp:cNvPr id="0" name=""/>
        <dsp:cNvSpPr/>
      </dsp:nvSpPr>
      <dsp:spPr>
        <a:xfrm>
          <a:off x="3189870" y="1911182"/>
          <a:ext cx="1246440" cy="1092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lvl="0" algn="l" defTabSz="933450">
            <a:lnSpc>
              <a:spcPct val="90000"/>
            </a:lnSpc>
            <a:spcBef>
              <a:spcPct val="0"/>
            </a:spcBef>
            <a:spcAft>
              <a:spcPct val="35000"/>
            </a:spcAft>
          </a:pPr>
          <a:r>
            <a:rPr lang="zh-TW" altLang="en-US" sz="2100" kern="1200" dirty="0" smtClean="0">
              <a:latin typeface="微軟正黑體" panose="020B0604030504040204" pitchFamily="34" charset="-120"/>
              <a:ea typeface="微軟正黑體" panose="020B0604030504040204" pitchFamily="34" charset="-120"/>
            </a:rPr>
            <a:t>構思</a:t>
          </a:r>
          <a:endParaRPr lang="zh-TW" altLang="en-US" sz="2100" kern="1200" dirty="0">
            <a:latin typeface="微軟正黑體" panose="020B0604030504040204" pitchFamily="34" charset="-120"/>
            <a:ea typeface="微軟正黑體" panose="020B0604030504040204" pitchFamily="34" charset="-120"/>
          </a:endParaRPr>
        </a:p>
      </dsp:txBody>
      <dsp:txXfrm>
        <a:off x="3189870" y="1911182"/>
        <a:ext cx="1246440" cy="1092578"/>
      </dsp:txXfrm>
    </dsp:sp>
    <dsp:sp modelId="{FCAEDECA-2071-40A2-940D-488CE16B9426}">
      <dsp:nvSpPr>
        <dsp:cNvPr id="0" name=""/>
        <dsp:cNvSpPr/>
      </dsp:nvSpPr>
      <dsp:spPr>
        <a:xfrm>
          <a:off x="4201134" y="1397028"/>
          <a:ext cx="235177" cy="235177"/>
        </a:xfrm>
        <a:prstGeom prst="triangle">
          <a:avLst>
            <a:gd name="adj" fmla="val 100000"/>
          </a:avLst>
        </a:prstGeom>
        <a:solidFill>
          <a:schemeClr val="accent2">
            <a:hueOff val="0"/>
            <a:satOff val="0"/>
            <a:lumOff val="0"/>
            <a:alphaOff val="0"/>
          </a:schemeClr>
        </a:solidFill>
        <a:ln w="10000" cap="flat" cmpd="sng" algn="ctr">
          <a:solidFill>
            <a:schemeClr val="accent2">
              <a:hueOff val="0"/>
              <a:satOff val="0"/>
              <a:lumOff val="0"/>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9B56C644-2DD1-423C-960D-2E68EEB760A0}">
      <dsp:nvSpPr>
        <dsp:cNvPr id="0" name=""/>
        <dsp:cNvSpPr/>
      </dsp:nvSpPr>
      <dsp:spPr>
        <a:xfrm rot="5400000">
          <a:off x="4854258" y="1121089"/>
          <a:ext cx="829716" cy="1380630"/>
        </a:xfrm>
        <a:prstGeom prst="corner">
          <a:avLst>
            <a:gd name="adj1" fmla="val 16120"/>
            <a:gd name="adj2" fmla="val 16110"/>
          </a:avLst>
        </a:prstGeom>
        <a:solidFill>
          <a:schemeClr val="accent3">
            <a:hueOff val="0"/>
            <a:satOff val="0"/>
            <a:lumOff val="0"/>
            <a:alphaOff val="0"/>
          </a:schemeClr>
        </a:solidFill>
        <a:ln w="10000" cap="flat" cmpd="sng" algn="ctr">
          <a:solidFill>
            <a:schemeClr val="accent3">
              <a:hueOff val="0"/>
              <a:satOff val="0"/>
              <a:lumOff val="0"/>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86630DFE-4D89-4544-89BF-C84FB48FB752}">
      <dsp:nvSpPr>
        <dsp:cNvPr id="0" name=""/>
        <dsp:cNvSpPr/>
      </dsp:nvSpPr>
      <dsp:spPr>
        <a:xfrm>
          <a:off x="4715757" y="1533600"/>
          <a:ext cx="1246440" cy="1092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lvl="0" algn="l" defTabSz="933450">
            <a:lnSpc>
              <a:spcPct val="90000"/>
            </a:lnSpc>
            <a:spcBef>
              <a:spcPct val="0"/>
            </a:spcBef>
            <a:spcAft>
              <a:spcPct val="35000"/>
            </a:spcAft>
          </a:pPr>
          <a:r>
            <a:rPr lang="zh-TW" altLang="en-US" sz="2100" kern="1200" dirty="0" smtClean="0">
              <a:latin typeface="微軟正黑體" panose="020B0604030504040204" pitchFamily="34" charset="-120"/>
              <a:ea typeface="微軟正黑體" panose="020B0604030504040204" pitchFamily="34" charset="-120"/>
            </a:rPr>
            <a:t>撰寫</a:t>
          </a:r>
          <a:endParaRPr lang="zh-TW" altLang="en-US" sz="2100" kern="1200" dirty="0">
            <a:latin typeface="微軟正黑體" panose="020B0604030504040204" pitchFamily="34" charset="-120"/>
            <a:ea typeface="微軟正黑體" panose="020B0604030504040204" pitchFamily="34" charset="-120"/>
          </a:endParaRPr>
        </a:p>
      </dsp:txBody>
      <dsp:txXfrm>
        <a:off x="4715757" y="1533600"/>
        <a:ext cx="1246440" cy="1092578"/>
      </dsp:txXfrm>
    </dsp:sp>
    <dsp:sp modelId="{9E60D853-1DD8-41CA-B687-667896A34A91}">
      <dsp:nvSpPr>
        <dsp:cNvPr id="0" name=""/>
        <dsp:cNvSpPr/>
      </dsp:nvSpPr>
      <dsp:spPr>
        <a:xfrm>
          <a:off x="5727021" y="1019445"/>
          <a:ext cx="235177" cy="235177"/>
        </a:xfrm>
        <a:prstGeom prst="triangle">
          <a:avLst>
            <a:gd name="adj" fmla="val 100000"/>
          </a:avLst>
        </a:prstGeom>
        <a:solidFill>
          <a:schemeClr val="accent4">
            <a:hueOff val="0"/>
            <a:satOff val="0"/>
            <a:lumOff val="0"/>
            <a:alphaOff val="0"/>
          </a:schemeClr>
        </a:solidFill>
        <a:ln w="10000" cap="flat" cmpd="sng" algn="ctr">
          <a:solidFill>
            <a:schemeClr val="accent4">
              <a:hueOff val="0"/>
              <a:satOff val="0"/>
              <a:lumOff val="0"/>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19C84B1E-73DF-4C84-AE9A-505C6EDA0444}">
      <dsp:nvSpPr>
        <dsp:cNvPr id="0" name=""/>
        <dsp:cNvSpPr/>
      </dsp:nvSpPr>
      <dsp:spPr>
        <a:xfrm rot="5400000">
          <a:off x="6380145" y="743507"/>
          <a:ext cx="829716" cy="1380630"/>
        </a:xfrm>
        <a:prstGeom prst="corner">
          <a:avLst>
            <a:gd name="adj1" fmla="val 16120"/>
            <a:gd name="adj2" fmla="val 16110"/>
          </a:avLst>
        </a:prstGeom>
        <a:solidFill>
          <a:schemeClr val="accent5">
            <a:hueOff val="0"/>
            <a:satOff val="0"/>
            <a:lumOff val="0"/>
            <a:alphaOff val="0"/>
          </a:schemeClr>
        </a:solidFill>
        <a:ln w="10000" cap="flat" cmpd="sng" algn="ctr">
          <a:solidFill>
            <a:schemeClr val="accent5">
              <a:hueOff val="0"/>
              <a:satOff val="0"/>
              <a:lumOff val="0"/>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71624292-F7D0-48BF-BA53-578A6AE49715}">
      <dsp:nvSpPr>
        <dsp:cNvPr id="0" name=""/>
        <dsp:cNvSpPr/>
      </dsp:nvSpPr>
      <dsp:spPr>
        <a:xfrm>
          <a:off x="6241644" y="1156018"/>
          <a:ext cx="1246440" cy="1092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lvl="0" algn="l" defTabSz="933450">
            <a:lnSpc>
              <a:spcPct val="90000"/>
            </a:lnSpc>
            <a:spcBef>
              <a:spcPct val="0"/>
            </a:spcBef>
            <a:spcAft>
              <a:spcPct val="35000"/>
            </a:spcAft>
          </a:pPr>
          <a:r>
            <a:rPr lang="zh-TW" altLang="en-US" sz="2100" b="1" kern="1200" dirty="0" smtClean="0">
              <a:latin typeface="微軟正黑體" panose="020B0604030504040204" pitchFamily="34" charset="-120"/>
              <a:ea typeface="微軟正黑體" panose="020B0604030504040204" pitchFamily="34" charset="-120"/>
            </a:rPr>
            <a:t>互評交流</a:t>
          </a:r>
          <a:endParaRPr lang="zh-TW" altLang="en-US" sz="2100" b="1" kern="1200" dirty="0">
            <a:latin typeface="微軟正黑體" panose="020B0604030504040204" pitchFamily="34" charset="-120"/>
            <a:ea typeface="微軟正黑體" panose="020B0604030504040204" pitchFamily="34" charset="-120"/>
          </a:endParaRPr>
        </a:p>
      </dsp:txBody>
      <dsp:txXfrm>
        <a:off x="6241644" y="1156018"/>
        <a:ext cx="1246440" cy="1092578"/>
      </dsp:txXfrm>
    </dsp:sp>
    <dsp:sp modelId="{F52A673B-E6A8-455C-883C-3079C62A810F}">
      <dsp:nvSpPr>
        <dsp:cNvPr id="0" name=""/>
        <dsp:cNvSpPr/>
      </dsp:nvSpPr>
      <dsp:spPr>
        <a:xfrm>
          <a:off x="7252907" y="641863"/>
          <a:ext cx="235177" cy="235177"/>
        </a:xfrm>
        <a:prstGeom prst="triangle">
          <a:avLst>
            <a:gd name="adj" fmla="val 100000"/>
          </a:avLst>
        </a:prstGeom>
        <a:solidFill>
          <a:schemeClr val="accent6">
            <a:hueOff val="0"/>
            <a:satOff val="0"/>
            <a:lumOff val="0"/>
            <a:alphaOff val="0"/>
          </a:schemeClr>
        </a:solidFill>
        <a:ln w="10000" cap="flat" cmpd="sng" algn="ctr">
          <a:solidFill>
            <a:schemeClr val="accent6">
              <a:hueOff val="0"/>
              <a:satOff val="0"/>
              <a:lumOff val="0"/>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AC5C5F37-8D8B-42C0-BFC5-E3DAA0907D5E}">
      <dsp:nvSpPr>
        <dsp:cNvPr id="0" name=""/>
        <dsp:cNvSpPr/>
      </dsp:nvSpPr>
      <dsp:spPr>
        <a:xfrm rot="5400000">
          <a:off x="7906032" y="365924"/>
          <a:ext cx="829716" cy="1380630"/>
        </a:xfrm>
        <a:prstGeom prst="corner">
          <a:avLst>
            <a:gd name="adj1" fmla="val 16120"/>
            <a:gd name="adj2" fmla="val 16110"/>
          </a:avLst>
        </a:prstGeom>
        <a:solidFill>
          <a:schemeClr val="accent2">
            <a:hueOff val="0"/>
            <a:satOff val="0"/>
            <a:lumOff val="0"/>
            <a:alphaOff val="0"/>
          </a:schemeClr>
        </a:solidFill>
        <a:ln w="10000" cap="flat" cmpd="sng" algn="ctr">
          <a:solidFill>
            <a:schemeClr val="accent2">
              <a:hueOff val="0"/>
              <a:satOff val="0"/>
              <a:lumOff val="0"/>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458DC0E5-E14C-4DB7-8C71-25B87BF8BF28}">
      <dsp:nvSpPr>
        <dsp:cNvPr id="0" name=""/>
        <dsp:cNvSpPr/>
      </dsp:nvSpPr>
      <dsp:spPr>
        <a:xfrm>
          <a:off x="7767531" y="778435"/>
          <a:ext cx="1246440" cy="1092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lvl="0" algn="l" defTabSz="933450">
            <a:lnSpc>
              <a:spcPct val="90000"/>
            </a:lnSpc>
            <a:spcBef>
              <a:spcPct val="0"/>
            </a:spcBef>
            <a:spcAft>
              <a:spcPct val="35000"/>
            </a:spcAft>
          </a:pPr>
          <a:r>
            <a:rPr lang="zh-TW" altLang="en-US" sz="2100" kern="1200" dirty="0" smtClean="0">
              <a:latin typeface="微軟正黑體" panose="020B0604030504040204" pitchFamily="34" charset="-120"/>
              <a:ea typeface="微軟正黑體" panose="020B0604030504040204" pitchFamily="34" charset="-120"/>
            </a:rPr>
            <a:t>修正及確認</a:t>
          </a:r>
          <a:endParaRPr lang="zh-TW" altLang="en-US" sz="2100" kern="1200" dirty="0">
            <a:latin typeface="微軟正黑體" panose="020B0604030504040204" pitchFamily="34" charset="-120"/>
            <a:ea typeface="微軟正黑體" panose="020B0604030504040204" pitchFamily="34" charset="-120"/>
          </a:endParaRPr>
        </a:p>
      </dsp:txBody>
      <dsp:txXfrm>
        <a:off x="7767531" y="778435"/>
        <a:ext cx="1246440" cy="1092578"/>
      </dsp:txXfrm>
    </dsp:sp>
    <dsp:sp modelId="{26098EDC-BD70-48D9-94ED-4469ADF720B8}">
      <dsp:nvSpPr>
        <dsp:cNvPr id="0" name=""/>
        <dsp:cNvSpPr/>
      </dsp:nvSpPr>
      <dsp:spPr>
        <a:xfrm>
          <a:off x="8778794" y="264281"/>
          <a:ext cx="235177" cy="235177"/>
        </a:xfrm>
        <a:prstGeom prst="triangle">
          <a:avLst>
            <a:gd name="adj" fmla="val 100000"/>
          </a:avLst>
        </a:prstGeom>
        <a:solidFill>
          <a:schemeClr val="accent3">
            <a:hueOff val="0"/>
            <a:satOff val="0"/>
            <a:lumOff val="0"/>
            <a:alphaOff val="0"/>
          </a:schemeClr>
        </a:solidFill>
        <a:ln w="10000" cap="flat" cmpd="sng" algn="ctr">
          <a:solidFill>
            <a:schemeClr val="accent3">
              <a:hueOff val="0"/>
              <a:satOff val="0"/>
              <a:lumOff val="0"/>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D69FEDB4-9EBB-479E-A4FC-708AD978AC38}">
      <dsp:nvSpPr>
        <dsp:cNvPr id="0" name=""/>
        <dsp:cNvSpPr/>
      </dsp:nvSpPr>
      <dsp:spPr>
        <a:xfrm rot="5400000">
          <a:off x="9431919" y="-11657"/>
          <a:ext cx="829716" cy="1380630"/>
        </a:xfrm>
        <a:prstGeom prst="corner">
          <a:avLst>
            <a:gd name="adj1" fmla="val 16120"/>
            <a:gd name="adj2" fmla="val 16110"/>
          </a:avLst>
        </a:prstGeom>
        <a:solidFill>
          <a:schemeClr val="accent4">
            <a:hueOff val="0"/>
            <a:satOff val="0"/>
            <a:lumOff val="0"/>
            <a:alphaOff val="0"/>
          </a:schemeClr>
        </a:solidFill>
        <a:ln w="10000" cap="flat" cmpd="sng" algn="ctr">
          <a:solidFill>
            <a:schemeClr val="accent4">
              <a:hueOff val="0"/>
              <a:satOff val="0"/>
              <a:lumOff val="0"/>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D759E6BC-0C68-4EFB-9E96-C700184E4C97}">
      <dsp:nvSpPr>
        <dsp:cNvPr id="0" name=""/>
        <dsp:cNvSpPr/>
      </dsp:nvSpPr>
      <dsp:spPr>
        <a:xfrm>
          <a:off x="9293418" y="400853"/>
          <a:ext cx="1246440" cy="1092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lvl="0" algn="l" defTabSz="933450">
            <a:lnSpc>
              <a:spcPct val="90000"/>
            </a:lnSpc>
            <a:spcBef>
              <a:spcPct val="0"/>
            </a:spcBef>
            <a:spcAft>
              <a:spcPct val="35000"/>
            </a:spcAft>
          </a:pPr>
          <a:r>
            <a:rPr lang="zh-TW" altLang="en-US" sz="2100" kern="1200" dirty="0" smtClean="0">
              <a:latin typeface="微軟正黑體" panose="020B0604030504040204" pitchFamily="34" charset="-120"/>
              <a:ea typeface="微軟正黑體" panose="020B0604030504040204" pitchFamily="34" charset="-120"/>
            </a:rPr>
            <a:t>上傳及繳交</a:t>
          </a:r>
          <a:endParaRPr lang="zh-TW" altLang="en-US" sz="2100" kern="1200" dirty="0">
            <a:latin typeface="微軟正黑體" panose="020B0604030504040204" pitchFamily="34" charset="-120"/>
            <a:ea typeface="微軟正黑體" panose="020B0604030504040204" pitchFamily="34" charset="-120"/>
          </a:endParaRPr>
        </a:p>
      </dsp:txBody>
      <dsp:txXfrm>
        <a:off x="9293418" y="400853"/>
        <a:ext cx="1246440" cy="1092578"/>
      </dsp:txXfrm>
    </dsp:sp>
  </dsp:spTree>
</dsp:drawing>
</file>

<file path=ppt/diagrams/layout1.xml><?xml version="1.0" encoding="utf-8"?>
<dgm:layoutDef xmlns:dgm="http://schemas.openxmlformats.org/drawingml/2006/diagram" xmlns:a="http://schemas.openxmlformats.org/drawingml/2006/main" uniqueId="urn:microsoft.com/office/officeart/2008/layout/VerticalCircleList">
  <dgm:title val=""/>
  <dgm:desc val=""/>
  <dgm:catLst>
    <dgm:cat type="list" pri="235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41" srcId="1" destId="11" srcOrd="0" destOrd="0"/>
        <dgm:cxn modelId="42" srcId="1" destId="12" srcOrd="1" destOrd="0"/>
        <dgm:cxn modelId="5" srcId="0" destId="2" srcOrd="0" destOrd="0"/>
        <dgm:cxn modelId="51" srcId="2" destId="21" srcOrd="0" destOrd="0"/>
        <dgm:cxn modelId="52" srcId="2" destId="22" srcOrd="1" destOrd="0"/>
      </dgm:cxnLst>
      <dgm:bg/>
      <dgm:whole/>
    </dgm:dataModel>
  </dgm:sampData>
  <dgm:styleData useDef="1">
    <dgm:dataModel>
      <dgm:ptLst/>
      <dgm:bg/>
      <dgm:whole/>
    </dgm:dataModel>
  </dgm:styleData>
  <dgm:clrData useDef="1">
    <dgm:dataModel>
      <dgm:ptLst/>
      <dgm:bg/>
      <dgm:whole/>
    </dgm:dataModel>
  </dgm:clrData>
  <dgm:layoutNode name="Name0">
    <dgm:varLst>
      <dgm:dir/>
    </dgm:varLst>
    <dgm:alg type="lin">
      <dgm:param type="linDir" val="fromT"/>
      <dgm:param type="fallback" val="2D"/>
    </dgm:alg>
    <dgm:shape xmlns:r="http://schemas.openxmlformats.org/officeDocument/2006/relationships" r:blip="">
      <dgm:adjLst/>
    </dgm:shape>
    <dgm:presOf/>
    <dgm:constrLst>
      <dgm:constr type="w" for="ch" forName="withChildren" refType="w"/>
      <dgm:constr type="h" for="ch" forName="withChildren" refType="w" fact="0.909"/>
      <dgm:constr type="w" for="ch" forName="noChildren" refType="w"/>
      <dgm:constr type="h" for="ch" forName="noChildren" refType="w" fact="0.164"/>
      <dgm:constr type="w" for="ch" forName="overlap" val="1"/>
      <dgm:constr type="h" for="ch" forName="overlap" refType="w" refFor="ch" refForName="withChildren" fact="-0.089"/>
      <dgm:constr type="primFontSz" for="des" forName="txLvl1" op="equ" val="65"/>
      <dgm:constr type="primFontSz" for="des" forName="txLvlOnly1" refType="primFontSz" refFor="des" refForName="txLvl1" op="equ"/>
      <dgm:constr type="primFontSz" for="des" forName="txLvl2" refType="primFontSz" refFor="des" refForName="txLvl1" op="equ" fact="0.78"/>
      <dgm:constr type="primFontSz" for="des" forName="txLvl3" refType="primFontSz" refFor="des" refForName="txLvl1" op="equ" fact="0.78"/>
      <dgm:constr type="userF" for="des" forName="lin" refType="primFontSz" refFor="des" refForName="txLvl2" op="equ"/>
    </dgm:constrLst>
    <dgm:forEach name="Name1" axis="ch" ptType="node">
      <dgm:choose name="Name2">
        <dgm:if name="Name3" axis="ch" ptType="node" func="cnt" op="gte" val="1">
          <dgm:layoutNode name="withChildren">
            <dgm:alg type="composite"/>
            <dgm:choose name="Name4">
              <dgm:if name="Name5" func="var" arg="dir" op="equ" val="norm">
                <dgm:constrLst>
                  <dgm:constr type="l" for="ch" forName="bigCircle"/>
                  <dgm:constr type="w" for="ch" forName="bigCircle" refType="h" refFor="ch" refForName="bigCircle"/>
                  <dgm:constr type="t" for="ch" forName="bigCircle"/>
                  <dgm:constr type="h" for="ch" forName="bigCircle" refType="h"/>
                  <dgm:constr type="l" for="ch" forName="medCircle" refType="w" fact="0.043"/>
                  <dgm:constr type="w" for="ch" forName="medCircle" refType="h" refFor="ch" refForName="medCircle"/>
                  <dgm:constr type="t" for="ch" forName="medCircle" refType="h" fact="0.042"/>
                  <dgm:constr type="h" for="ch" forName="medCircle" refType="h" fact="0.18"/>
                  <dgm:constr type="l" for="ch" forName="txLvl1" refType="ctrX" refFor="ch" refForName="medCircle"/>
                  <dgm:constr type="r" for="ch" forName="txLvl1" refType="w"/>
                  <dgm:constr type="h" for="ch" forName="txLvl1" refType="h" refFor="ch" refForName="medCircle"/>
                  <dgm:constr type="t" for="ch" forName="txLvl1" refType="t" refFor="ch" refForName="medCircle"/>
                  <dgm:constr type="l" for="ch" forName="lin" refType="ctrX" refFor="ch" refForName="medCircle"/>
                  <dgm:constr type="r" for="ch" forName="lin" refType="w"/>
                  <dgm:constr type="t" for="ch" forName="lin" refType="h" fact="0.222"/>
                  <dgm:constr type="h" for="ch" forName="lin" refType="h" fact="0.68"/>
                </dgm:constrLst>
              </dgm:if>
              <dgm:else name="Name6">
                <dgm:constrLst>
                  <dgm:constr type="r" for="ch" forName="bigCircle" refType="w"/>
                  <dgm:constr type="w" for="ch" forName="bigCircle" refType="h" refFor="ch" refForName="bigCircle"/>
                  <dgm:constr type="t" for="ch" forName="bigCircle"/>
                  <dgm:constr type="h" for="ch" forName="bigCircle" refType="h"/>
                  <dgm:constr type="r" for="ch" forName="medCircle" refType="w" fact="0.957"/>
                  <dgm:constr type="w" for="ch" forName="medCircle" refType="h" refFor="ch" refForName="medCircle"/>
                  <dgm:constr type="t" for="ch" forName="medCircle" refType="h" fact="0.042"/>
                  <dgm:constr type="h" for="ch" forName="medCircle" refType="h" fact="0.18"/>
                  <dgm:constr type="l" for="ch" forName="txLvl1"/>
                  <dgm:constr type="r" for="ch" forName="txLvl1" refType="ctrX" refFor="ch" refForName="medCircle"/>
                  <dgm:constr type="h" for="ch" forName="txLvl1" refType="h" refFor="ch" refForName="medCircle"/>
                  <dgm:constr type="t" for="ch" forName="txLvl1" refType="t" refFor="ch" refForName="medCircle"/>
                  <dgm:constr type="l" for="ch" forName="lin"/>
                  <dgm:constr type="r" for="ch" forName="lin" refType="ctrX" refFor="ch" refForName="medCircle"/>
                  <dgm:constr type="t" for="ch" forName="lin" refType="h" fact="0.222"/>
                  <dgm:constr type="h" for="ch" forName="lin" refType="h" fact="0.68"/>
                </dgm:constrLst>
              </dgm:else>
            </dgm:choose>
            <dgm:layoutNode name="bigCircle" styleLbl="vennNode1">
              <dgm:alg type="sp"/>
              <dgm:shape xmlns:r="http://schemas.openxmlformats.org/officeDocument/2006/relationships" type="ellipse" r:blip="">
                <dgm:adjLst/>
              </dgm:shape>
              <dgm:presOf/>
              <dgm:constrLst>
                <dgm:constr type="w" refType="h"/>
              </dgm:constrLst>
            </dgm:layoutNode>
            <dgm:layoutNode name="medCircle" styleLbl="vennNode1">
              <dgm:alg type="sp"/>
              <dgm:shape xmlns:r="http://schemas.openxmlformats.org/officeDocument/2006/relationships" type="ellipse" r:blip="">
                <dgm:adjLst/>
              </dgm:shape>
              <dgm:presOf/>
              <dgm:constrLst>
                <dgm:constr type="w" refType="h"/>
              </dgm:constrLst>
            </dgm:layoutNode>
            <dgm:layoutNode name="txLvl1" styleLbl="revTx">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ect" r:blip="">
                <dgm:adjLst/>
              </dgm:shape>
              <dgm:presOf axis="self" ptType="node"/>
              <dgm:constrLst>
                <dgm:constr type="lMarg"/>
                <dgm:constr type="rMarg"/>
                <dgm:constr type="tMarg" refType="primFontSz" fact="0.1"/>
                <dgm:constr type="bMarg" refType="primFontSz" fact="0.1"/>
              </dgm:constrLst>
              <dgm:ruleLst>
                <dgm:rule type="primFontSz" val="5" fact="NaN" max="NaN"/>
              </dgm:ruleLst>
            </dgm:layoutNode>
            <dgm:layoutNode name="lin">
              <dgm:choose name="Name10">
                <dgm:if name="Name11" func="var" arg="dir" op="equ" val="norm">
                  <dgm:alg type="lin">
                    <dgm:param type="linDir" val="fromT"/>
                    <dgm:param type="vertAlign" val="t"/>
                    <dgm:param type="nodeHorzAlign" val="l"/>
                  </dgm:alg>
                </dgm:if>
                <dgm:else name="Name12">
                  <dgm:alg type="lin">
                    <dgm:param type="linDir" val="fromT"/>
                    <dgm:param type="vertAlign" val="t"/>
                    <dgm:param type="nodeHorzAlign" val="r"/>
                  </dgm:alg>
                </dgm:else>
              </dgm:choose>
              <dgm:shape xmlns:r="http://schemas.openxmlformats.org/officeDocument/2006/relationships" r:blip="">
                <dgm:adjLst/>
              </dgm:shape>
              <dgm:presOf/>
              <dgm:constrLst>
                <dgm:constr type="userF"/>
                <dgm:constr type="primFontSz" for="ch" forName="txLvl2" refType="userF"/>
                <dgm:constr type="w" for="ch" forName="txLvl2" refType="w"/>
                <dgm:constr type="h" for="ch" forName="txLvl2" refType="primFontSz" refFor="ch" refForName="txLvl2" fact="0.39"/>
                <dgm:constr type="w" for="ch" forName="txLvl3" refType="w"/>
                <dgm:constr type="h" for="ch" forName="txLvl3" refType="primFontSz" refFor="ch" refForName="txLvl2" fact="0.39"/>
                <dgm:constr type="h" for="ch" forName="smCircle" refType="primFontSz" refFor="ch" refForName="txLvl2" fact="0.14"/>
                <dgm:constr type="h" for="ch" forName="indentDot1" refType="primFontSz" refFor="ch" refForName="txLvl2" fact="0.14"/>
                <dgm:constr type="h" for="ch" forName="indentDot2" refType="primFontSz" refFor="ch" refForName="txLvl2" fact="0.14"/>
                <dgm:constr type="h" for="ch" forName="indentDot3" refType="primFontSz" refFor="ch" refForName="txLvl2" fact="0.14"/>
                <dgm:constr type="w" for="ch" forName="indentDot1" refType="w"/>
                <dgm:constr type="w" for="ch" forName="indentDot2" refType="w"/>
                <dgm:constr type="w" for="ch" forName="indentDot3" refType="w"/>
                <dgm:constr type="userI" for="ch" forName="txLvl3" refType="primFontSz" refFor="ch" refForName="txLvl2" fact="0.14"/>
                <dgm:constr type="userI" for="ch" forName="indentDot1" refType="primFontSz" refFor="ch" refForName="txLvl2" fact="0.14"/>
                <dgm:constr type="userI" for="ch" forName="indentDot2" refType="primFontSz" refFor="ch" refForName="txLvl2" fact="0.14"/>
                <dgm:constr type="userI" for="ch" forName="indentDot3" refType="primFontSz" refFor="ch" refForName="txLvl2" fact="0.14"/>
              </dgm:constrLst>
              <dgm:ruleLst>
                <dgm:rule type="primFontSz" for="ch" forName="txLvl2" val="5" fact="NaN" max="NaN"/>
              </dgm:ruleLst>
              <dgm:forEach name="Name13" axis="ch" ptType="node">
                <dgm:layoutNode name="txLvl2" styleLbl="revTx">
                  <dgm:choose name="Name14">
                    <dgm:if name="Name15" func="var" arg="dir" op="equ" val="norm">
                      <dgm:alg type="tx">
                        <dgm:param type="parTxLTRAlign" val="l"/>
                        <dgm:param type="parTxRTLAlign" val="l"/>
                      </dgm:alg>
                    </dgm:if>
                    <dgm:else name="Name16">
                      <dgm:alg type="tx">
                        <dgm:param type="parTxLTRAlign" val="r"/>
                        <dgm:param type="parTxRTLAlign" val="r"/>
                      </dgm:alg>
                    </dgm:else>
                  </dgm:choose>
                  <dgm:shape xmlns:r="http://schemas.openxmlformats.org/officeDocument/2006/relationships" type="rect" r:blip="">
                    <dgm:adjLst/>
                  </dgm:shape>
                  <dgm:presOf axis="self" ptType="node"/>
                  <dgm:constrLst>
                    <dgm:constr type="lMarg"/>
                    <dgm:constr type="rMarg"/>
                    <dgm:constr type="tMarg" refType="primFontSz" fact="0.1"/>
                    <dgm:constr type="bMarg" refType="primFontSz" fact="0.1"/>
                  </dgm:constrLst>
                  <dgm:ruleLst>
                    <dgm:rule type="h" val="INF" fact="NaN" max="NaN"/>
                  </dgm:ruleLst>
                </dgm:layoutNode>
                <dgm:forEach name="Name17" axis="ch" ptType="node" cnt="1">
                  <dgm:layoutNode name="indentDot1">
                    <dgm:alg type="composite"/>
                    <dgm:shape xmlns:r="http://schemas.openxmlformats.org/officeDocument/2006/relationships" r:blip="">
                      <dgm:adjLst/>
                    </dgm:shape>
                    <dgm:presOf/>
                    <dgm:choose name="Name18">
                      <dgm:if name="Name19" func="var" arg="dir" op="equ" val="norm">
                        <dgm:constrLst>
                          <dgm:constr type="userI"/>
                          <dgm:constr type="w" for="ch" forName="gap1" refType="userI" fact="3"/>
                          <dgm:constr type="w" for="ch" forName="smCircle1" refType="h"/>
                          <dgm:constr type="l" for="ch" forName="smCircle1" refType="r" refFor="ch" refForName="gap1"/>
                        </dgm:constrLst>
                      </dgm:if>
                      <dgm:else name="Name20">
                        <dgm:constrLst>
                          <dgm:constr type="userI"/>
                          <dgm:constr type="w" for="ch" forName="gap1" refType="userI" fact="3"/>
                          <dgm:constr type="w" for="ch" forName="smCircle1" refType="h"/>
                          <dgm:constr type="r" for="ch" forName="smCircle1" refType="l" refFor="ch" refForName="gap1"/>
                        </dgm:constrLst>
                      </dgm:else>
                    </dgm:choose>
                    <dgm:layoutNode name="gap1">
                      <dgm:alg type="sp"/>
                      <dgm:shape xmlns:r="http://schemas.openxmlformats.org/officeDocument/2006/relationships" type="rect" r:blip="" hideGeom="1">
                        <dgm:adjLst/>
                      </dgm:shape>
                      <dgm:presOf/>
                    </dgm:layoutNode>
                    <dgm:layoutNode name="smCircle1" styleLbl="vennNode1">
                      <dgm:alg type="sp"/>
                      <dgm:shape xmlns:r="http://schemas.openxmlformats.org/officeDocument/2006/relationships" type="ellipse" r:blip="">
                        <dgm:adjLst/>
                      </dgm:shape>
                      <dgm:presOf/>
                      <dgm:constrLst>
                        <dgm:constr type="w" refType="h"/>
                      </dgm:constrLst>
                    </dgm:layoutNode>
                  </dgm:layoutNode>
                </dgm:forEach>
                <dgm:forEach name="Name21" axis="ch" ptType="node">
                  <dgm:layoutNode name="txLvl3" styleLbl="revTx">
                    <dgm:varLst>
                      <dgm:bulletEnabled val="1"/>
                    </dgm:varLst>
                    <dgm:choose name="Name22">
                      <dgm:if name="Name23" func="var" arg="dir" op="equ" val="norm">
                        <dgm:alg type="tx">
                          <dgm:param type="parTxLTRAlign" val="l"/>
                          <dgm:param type="parTxRTLAlign" val="l"/>
                          <dgm:param type="shpTxLTRAlignCh" val="l"/>
                          <dgm:param type="shpTxRTLAlignCh" val="l"/>
                        </dgm:alg>
                      </dgm:if>
                      <dgm:else name="Name24">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hoose name="Name25">
                      <dgm:if name="Name26" func="var" arg="dir" op="equ" val="norm">
                        <dgm:constrLst>
                          <dgm:constr type="userI"/>
                          <dgm:constr type="lMarg" refType="userI" fact="8.504"/>
                          <dgm:constr type="rMarg"/>
                          <dgm:constr type="tMarg" refType="primFontSz" fact="0.1"/>
                          <dgm:constr type="bMarg" refType="primFontSz" fact="0.1"/>
                        </dgm:constrLst>
                      </dgm:if>
                      <dgm:else name="Name27">
                        <dgm:constrLst>
                          <dgm:constr type="userI"/>
                          <dgm:constr type="lMarg"/>
                          <dgm:constr type="rMarg" refType="userI" fact="8.504"/>
                          <dgm:constr type="tMarg" refType="primFontSz" fact="0.1"/>
                          <dgm:constr type="bMarg" refType="primFontSz" fact="0.1"/>
                        </dgm:constrLst>
                      </dgm:else>
                    </dgm:choose>
                    <dgm:ruleLst>
                      <dgm:rule type="h" val="INF" fact="NaN" max="NaN"/>
                    </dgm:ruleLst>
                  </dgm:layoutNode>
                  <dgm:forEach name="Name28" axis="followSib" ptType="sibTrans" cnt="1">
                    <dgm:layoutNode name="indentDot2">
                      <dgm:alg type="composite"/>
                      <dgm:shape xmlns:r="http://schemas.openxmlformats.org/officeDocument/2006/relationships" r:blip="">
                        <dgm:adjLst/>
                      </dgm:shape>
                      <dgm:presOf/>
                      <dgm:choose name="Name29">
                        <dgm:if name="Name30" func="var" arg="dir" op="equ" val="norm">
                          <dgm:constrLst>
                            <dgm:constr type="userI"/>
                            <dgm:constr type="w" for="ch" forName="gap2" refType="userI" fact="3"/>
                            <dgm:constr type="w" for="ch" forName="smCircle2" refType="h"/>
                            <dgm:constr type="l" for="ch" forName="smCircle2" refType="r" refFor="ch" refForName="gap2"/>
                          </dgm:constrLst>
                        </dgm:if>
                        <dgm:else name="Name31">
                          <dgm:constrLst>
                            <dgm:constr type="userI"/>
                            <dgm:constr type="w" for="ch" forName="gap2" refType="userI" fact="3"/>
                            <dgm:constr type="w" for="ch" forName="smCircle2" refType="h"/>
                            <dgm:constr type="r" for="ch" forName="smCircle2" refType="l" refFor="ch" refForName="gap2"/>
                          </dgm:constrLst>
                        </dgm:else>
                      </dgm:choose>
                      <dgm:layoutNode name="gap2">
                        <dgm:alg type="sp"/>
                        <dgm:shape xmlns:r="http://schemas.openxmlformats.org/officeDocument/2006/relationships" type="rect" r:blip="" hideGeom="1">
                          <dgm:adjLst/>
                        </dgm:shape>
                        <dgm:presOf/>
                      </dgm:layoutNode>
                      <dgm:layoutNode name="smCircle2" styleLbl="vennNode1">
                        <dgm:alg type="sp"/>
                        <dgm:shape xmlns:r="http://schemas.openxmlformats.org/officeDocument/2006/relationships" type="ellipse" r:blip="">
                          <dgm:adjLst/>
                        </dgm:shape>
                        <dgm:presOf/>
                        <dgm:constrLst>
                          <dgm:constr type="w" refType="h"/>
                        </dgm:constrLst>
                      </dgm:layoutNode>
                    </dgm:layoutNode>
                  </dgm:forEach>
                </dgm:forEach>
                <dgm:choose name="Name32">
                  <dgm:if name="Name33" axis="ch" ptType="node" func="cnt" op="gte" val="1">
                    <dgm:forEach name="Name34" axis="followSib" ptType="sibTrans" cnt="1">
                      <dgm:layoutNode name="indentDot3">
                        <dgm:alg type="composite"/>
                        <dgm:shape xmlns:r="http://schemas.openxmlformats.org/officeDocument/2006/relationships" r:blip="">
                          <dgm:adjLst/>
                        </dgm:shape>
                        <dgm:presOf/>
                        <dgm:choose name="Name35">
                          <dgm:if name="Name36" func="var" arg="dir" op="equ" val="norm">
                            <dgm:constrLst>
                              <dgm:constr type="userI"/>
                              <dgm:constr type="w" for="ch" forName="gap3" refType="userI" fact="3"/>
                              <dgm:constr type="w" for="ch" forName="smCircle3" refType="h"/>
                              <dgm:constr type="l" for="ch" forName="smCircle3" refType="r" refFor="ch" refForName="gap3"/>
                            </dgm:constrLst>
                          </dgm:if>
                          <dgm:else name="Name37">
                            <dgm:constrLst>
                              <dgm:constr type="userI"/>
                              <dgm:constr type="w" for="ch" forName="gap3" refType="userI" fact="3"/>
                              <dgm:constr type="w" for="ch" forName="smCircle3" refType="h"/>
                              <dgm:constr type="r" for="ch" forName="smCircle3" refType="l" refFor="ch" refForName="gap3"/>
                            </dgm:constrLst>
                          </dgm:else>
                        </dgm:choose>
                        <dgm:layoutNode name="gap3">
                          <dgm:alg type="sp"/>
                          <dgm:shape xmlns:r="http://schemas.openxmlformats.org/officeDocument/2006/relationships" type="rect" r:blip="" hideGeom="1">
                            <dgm:adjLst/>
                          </dgm:shape>
                          <dgm:presOf/>
                        </dgm:layoutNode>
                        <dgm:layoutNode name="smCircle3" styleLbl="vennNode1">
                          <dgm:alg type="sp"/>
                          <dgm:shape xmlns:r="http://schemas.openxmlformats.org/officeDocument/2006/relationships" type="ellipse" r:blip="">
                            <dgm:adjLst/>
                          </dgm:shape>
                          <dgm:presOf/>
                          <dgm:constrLst>
                            <dgm:constr type="w" refType="h"/>
                          </dgm:constrLst>
                        </dgm:layoutNode>
                      </dgm:layoutNode>
                    </dgm:forEach>
                  </dgm:if>
                  <dgm:else name="Name38">
                    <dgm:forEach name="Name39" axis="followSib" ptType="sibTrans" cnt="1">
                      <dgm:layoutNode name="smCircle" styleLbl="vennNode1">
                        <dgm:alg type="sp"/>
                        <dgm:shape xmlns:r="http://schemas.openxmlformats.org/officeDocument/2006/relationships" type="ellipse" r:blip="">
                          <dgm:adjLst/>
                        </dgm:shape>
                        <dgm:presOf/>
                        <dgm:constrLst>
                          <dgm:constr type="w" refType="h"/>
                        </dgm:constrLst>
                      </dgm:layoutNode>
                    </dgm:forEach>
                  </dgm:else>
                </dgm:choose>
              </dgm:forEach>
            </dgm:layoutNode>
          </dgm:layoutNode>
          <dgm:choose name="Name40">
            <dgm:if name="Name41" axis="followSib ch" ptType="node node" cnt="1 0" func="cnt" op="gte" val="1">
              <dgm:layoutNode name="overlap">
                <dgm:alg type="sp"/>
                <dgm:shape xmlns:r="http://schemas.openxmlformats.org/officeDocument/2006/relationships" r:blip="">
                  <dgm:adjLst/>
                </dgm:shape>
                <dgm:presOf/>
              </dgm:layoutNode>
            </dgm:if>
            <dgm:else name="Name42"/>
          </dgm:choose>
        </dgm:if>
        <dgm:else name="Name43">
          <dgm:layoutNode name="noChildren">
            <dgm:alg type="composite"/>
            <dgm:choose name="Name44">
              <dgm:if name="Name45" func="var" arg="dir" op="equ" val="norm">
                <dgm:constrLst>
                  <dgm:constr type="l" for="ch" forName="gap"/>
                  <dgm:constr type="w" for="ch" forName="gap" refType="w" fact="0.043"/>
                  <dgm:constr type="h" for="ch" forName="gap" refType="h"/>
                  <dgm:constr type="t" for="ch" forName="gap"/>
                  <dgm:constr type="l" for="ch" forName="medCircle2" refType="r" refFor="ch" refForName="gap"/>
                  <dgm:constr type="w" for="ch" forName="medCircle2" refType="h" refFor="ch" refForName="medCircle2"/>
                  <dgm:constr type="t" for="ch" forName="medCircle2"/>
                  <dgm:constr type="h" for="ch" forName="medCircle2" refType="h"/>
                  <dgm:constr type="l" for="ch" forName="txLvlOnly1" refType="ctrX" refFor="ch" refForName="medCircle2"/>
                  <dgm:constr type="r" for="ch" forName="txLvlOnly1" refType="w"/>
                  <dgm:constr type="h" for="ch" forName="txLvlOnly1" refType="h"/>
                  <dgm:constr type="t" for="ch" forName="txLvlOnly1"/>
                </dgm:constrLst>
              </dgm:if>
              <dgm:else name="Name46">
                <dgm:constrLst>
                  <dgm:constr type="r" for="ch" forName="gap" refType="w"/>
                  <dgm:constr type="w" for="ch" forName="gap" refType="w" fact="0.043"/>
                  <dgm:constr type="h" for="ch" forName="gap" refType="h"/>
                  <dgm:constr type="t" for="ch" forName="gap"/>
                  <dgm:constr type="r" for="ch" forName="medCircle2" refType="l" refFor="ch" refForName="gap"/>
                  <dgm:constr type="w" for="ch" forName="medCircle2" refType="h" refFor="ch" refForName="medCircle2"/>
                  <dgm:constr type="t" for="ch" forName="medCircle2"/>
                  <dgm:constr type="h" for="ch" forName="medCircle2" refType="h"/>
                  <dgm:constr type="l" for="ch" forName="txLvlOnly1"/>
                  <dgm:constr type="r" for="ch" forName="txLvlOnly1" refType="ctrX" refFor="ch" refForName="medCircle2"/>
                  <dgm:constr type="h" for="ch" forName="txLvlOnly1" refType="h"/>
                  <dgm:constr type="t" for="ch" forName="txLvlOnly1"/>
                </dgm:constrLst>
              </dgm:else>
            </dgm:choose>
            <dgm:layoutNode name="gap">
              <dgm:alg type="sp"/>
              <dgm:shape xmlns:r="http://schemas.openxmlformats.org/officeDocument/2006/relationships" r:blip="">
                <dgm:adjLst/>
              </dgm:shape>
              <dgm:presOf/>
            </dgm:layoutNode>
            <dgm:layoutNode name="medCircle2" styleLbl="vennNode1">
              <dgm:alg type="sp"/>
              <dgm:shape xmlns:r="http://schemas.openxmlformats.org/officeDocument/2006/relationships" type="ellipse" r:blip="">
                <dgm:adjLst/>
              </dgm:shape>
              <dgm:presOf/>
              <dgm:constrLst>
                <dgm:constr type="w" refType="h"/>
              </dgm:constrLst>
            </dgm:layoutNode>
            <dgm:layoutNode name="txLvlOnly1" styleLbl="revTx">
              <dgm:choose name="Name47">
                <dgm:if name="Name48" func="var" arg="dir" op="equ" val="norm">
                  <dgm:alg type="tx">
                    <dgm:param type="parTxLTRAlign" val="l"/>
                    <dgm:param type="parTxRTLAlign" val="l"/>
                  </dgm:alg>
                </dgm:if>
                <dgm:else name="Name49">
                  <dgm:alg type="tx">
                    <dgm:param type="parTxLTRAlign" val="r"/>
                    <dgm:param type="parTxRTLAlign" val="r"/>
                  </dgm:alg>
                </dgm:else>
              </dgm:choose>
              <dgm:shape xmlns:r="http://schemas.openxmlformats.org/officeDocument/2006/relationships" type="rect" r:blip="">
                <dgm:adjLst/>
              </dgm:shape>
              <dgm:presOf axis="self" ptType="node"/>
              <dgm:constrLst>
                <dgm:constr type="lMarg"/>
                <dgm:constr type="rMarg"/>
                <dgm:constr type="tMarg" refType="primFontSz" fact="0.1"/>
                <dgm:constr type="bMarg" refType="primFontSz" fact="0.1"/>
              </dgm:constrLst>
              <dgm:ruleLst>
                <dgm:rule type="primFontSz" val="5" fact="NaN" max="NaN"/>
              </dgm:ruleLst>
            </dgm:layoutNode>
          </dgm:layoutNod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8/layout/VerticalCircleList">
  <dgm:title val=""/>
  <dgm:desc val=""/>
  <dgm:catLst>
    <dgm:cat type="list" pri="235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41" srcId="1" destId="11" srcOrd="0" destOrd="0"/>
        <dgm:cxn modelId="42" srcId="1" destId="12" srcOrd="1" destOrd="0"/>
        <dgm:cxn modelId="5" srcId="0" destId="2" srcOrd="0" destOrd="0"/>
        <dgm:cxn modelId="51" srcId="2" destId="21" srcOrd="0" destOrd="0"/>
        <dgm:cxn modelId="52" srcId="2" destId="22" srcOrd="1" destOrd="0"/>
      </dgm:cxnLst>
      <dgm:bg/>
      <dgm:whole/>
    </dgm:dataModel>
  </dgm:sampData>
  <dgm:styleData useDef="1">
    <dgm:dataModel>
      <dgm:ptLst/>
      <dgm:bg/>
      <dgm:whole/>
    </dgm:dataModel>
  </dgm:styleData>
  <dgm:clrData useDef="1">
    <dgm:dataModel>
      <dgm:ptLst/>
      <dgm:bg/>
      <dgm:whole/>
    </dgm:dataModel>
  </dgm:clrData>
  <dgm:layoutNode name="Name0">
    <dgm:varLst>
      <dgm:dir/>
    </dgm:varLst>
    <dgm:alg type="lin">
      <dgm:param type="linDir" val="fromT"/>
      <dgm:param type="fallback" val="2D"/>
    </dgm:alg>
    <dgm:shape xmlns:r="http://schemas.openxmlformats.org/officeDocument/2006/relationships" r:blip="">
      <dgm:adjLst/>
    </dgm:shape>
    <dgm:presOf/>
    <dgm:constrLst>
      <dgm:constr type="w" for="ch" forName="withChildren" refType="w"/>
      <dgm:constr type="h" for="ch" forName="withChildren" refType="w" fact="0.909"/>
      <dgm:constr type="w" for="ch" forName="noChildren" refType="w"/>
      <dgm:constr type="h" for="ch" forName="noChildren" refType="w" fact="0.164"/>
      <dgm:constr type="w" for="ch" forName="overlap" val="1"/>
      <dgm:constr type="h" for="ch" forName="overlap" refType="w" refFor="ch" refForName="withChildren" fact="-0.089"/>
      <dgm:constr type="primFontSz" for="des" forName="txLvl1" op="equ" val="65"/>
      <dgm:constr type="primFontSz" for="des" forName="txLvlOnly1" refType="primFontSz" refFor="des" refForName="txLvl1" op="equ"/>
      <dgm:constr type="primFontSz" for="des" forName="txLvl2" refType="primFontSz" refFor="des" refForName="txLvl1" op="equ" fact="0.78"/>
      <dgm:constr type="primFontSz" for="des" forName="txLvl3" refType="primFontSz" refFor="des" refForName="txLvl1" op="equ" fact="0.78"/>
      <dgm:constr type="userF" for="des" forName="lin" refType="primFontSz" refFor="des" refForName="txLvl2" op="equ"/>
    </dgm:constrLst>
    <dgm:forEach name="Name1" axis="ch" ptType="node">
      <dgm:choose name="Name2">
        <dgm:if name="Name3" axis="ch" ptType="node" func="cnt" op="gte" val="1">
          <dgm:layoutNode name="withChildren">
            <dgm:alg type="composite"/>
            <dgm:choose name="Name4">
              <dgm:if name="Name5" func="var" arg="dir" op="equ" val="norm">
                <dgm:constrLst>
                  <dgm:constr type="l" for="ch" forName="bigCircle"/>
                  <dgm:constr type="w" for="ch" forName="bigCircle" refType="h" refFor="ch" refForName="bigCircle"/>
                  <dgm:constr type="t" for="ch" forName="bigCircle"/>
                  <dgm:constr type="h" for="ch" forName="bigCircle" refType="h"/>
                  <dgm:constr type="l" for="ch" forName="medCircle" refType="w" fact="0.043"/>
                  <dgm:constr type="w" for="ch" forName="medCircle" refType="h" refFor="ch" refForName="medCircle"/>
                  <dgm:constr type="t" for="ch" forName="medCircle" refType="h" fact="0.042"/>
                  <dgm:constr type="h" for="ch" forName="medCircle" refType="h" fact="0.18"/>
                  <dgm:constr type="l" for="ch" forName="txLvl1" refType="ctrX" refFor="ch" refForName="medCircle"/>
                  <dgm:constr type="r" for="ch" forName="txLvl1" refType="w"/>
                  <dgm:constr type="h" for="ch" forName="txLvl1" refType="h" refFor="ch" refForName="medCircle"/>
                  <dgm:constr type="t" for="ch" forName="txLvl1" refType="t" refFor="ch" refForName="medCircle"/>
                  <dgm:constr type="l" for="ch" forName="lin" refType="ctrX" refFor="ch" refForName="medCircle"/>
                  <dgm:constr type="r" for="ch" forName="lin" refType="w"/>
                  <dgm:constr type="t" for="ch" forName="lin" refType="h" fact="0.222"/>
                  <dgm:constr type="h" for="ch" forName="lin" refType="h" fact="0.68"/>
                </dgm:constrLst>
              </dgm:if>
              <dgm:else name="Name6">
                <dgm:constrLst>
                  <dgm:constr type="r" for="ch" forName="bigCircle" refType="w"/>
                  <dgm:constr type="w" for="ch" forName="bigCircle" refType="h" refFor="ch" refForName="bigCircle"/>
                  <dgm:constr type="t" for="ch" forName="bigCircle"/>
                  <dgm:constr type="h" for="ch" forName="bigCircle" refType="h"/>
                  <dgm:constr type="r" for="ch" forName="medCircle" refType="w" fact="0.957"/>
                  <dgm:constr type="w" for="ch" forName="medCircle" refType="h" refFor="ch" refForName="medCircle"/>
                  <dgm:constr type="t" for="ch" forName="medCircle" refType="h" fact="0.042"/>
                  <dgm:constr type="h" for="ch" forName="medCircle" refType="h" fact="0.18"/>
                  <dgm:constr type="l" for="ch" forName="txLvl1"/>
                  <dgm:constr type="r" for="ch" forName="txLvl1" refType="ctrX" refFor="ch" refForName="medCircle"/>
                  <dgm:constr type="h" for="ch" forName="txLvl1" refType="h" refFor="ch" refForName="medCircle"/>
                  <dgm:constr type="t" for="ch" forName="txLvl1" refType="t" refFor="ch" refForName="medCircle"/>
                  <dgm:constr type="l" for="ch" forName="lin"/>
                  <dgm:constr type="r" for="ch" forName="lin" refType="ctrX" refFor="ch" refForName="medCircle"/>
                  <dgm:constr type="t" for="ch" forName="lin" refType="h" fact="0.222"/>
                  <dgm:constr type="h" for="ch" forName="lin" refType="h" fact="0.68"/>
                </dgm:constrLst>
              </dgm:else>
            </dgm:choose>
            <dgm:layoutNode name="bigCircle" styleLbl="vennNode1">
              <dgm:alg type="sp"/>
              <dgm:shape xmlns:r="http://schemas.openxmlformats.org/officeDocument/2006/relationships" type="ellipse" r:blip="">
                <dgm:adjLst/>
              </dgm:shape>
              <dgm:presOf/>
              <dgm:constrLst>
                <dgm:constr type="w" refType="h"/>
              </dgm:constrLst>
            </dgm:layoutNode>
            <dgm:layoutNode name="medCircle" styleLbl="vennNode1">
              <dgm:alg type="sp"/>
              <dgm:shape xmlns:r="http://schemas.openxmlformats.org/officeDocument/2006/relationships" type="ellipse" r:blip="">
                <dgm:adjLst/>
              </dgm:shape>
              <dgm:presOf/>
              <dgm:constrLst>
                <dgm:constr type="w" refType="h"/>
              </dgm:constrLst>
            </dgm:layoutNode>
            <dgm:layoutNode name="txLvl1" styleLbl="revTx">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ect" r:blip="">
                <dgm:adjLst/>
              </dgm:shape>
              <dgm:presOf axis="self" ptType="node"/>
              <dgm:constrLst>
                <dgm:constr type="lMarg"/>
                <dgm:constr type="rMarg"/>
                <dgm:constr type="tMarg" refType="primFontSz" fact="0.1"/>
                <dgm:constr type="bMarg" refType="primFontSz" fact="0.1"/>
              </dgm:constrLst>
              <dgm:ruleLst>
                <dgm:rule type="primFontSz" val="5" fact="NaN" max="NaN"/>
              </dgm:ruleLst>
            </dgm:layoutNode>
            <dgm:layoutNode name="lin">
              <dgm:choose name="Name10">
                <dgm:if name="Name11" func="var" arg="dir" op="equ" val="norm">
                  <dgm:alg type="lin">
                    <dgm:param type="linDir" val="fromT"/>
                    <dgm:param type="vertAlign" val="t"/>
                    <dgm:param type="nodeHorzAlign" val="l"/>
                  </dgm:alg>
                </dgm:if>
                <dgm:else name="Name12">
                  <dgm:alg type="lin">
                    <dgm:param type="linDir" val="fromT"/>
                    <dgm:param type="vertAlign" val="t"/>
                    <dgm:param type="nodeHorzAlign" val="r"/>
                  </dgm:alg>
                </dgm:else>
              </dgm:choose>
              <dgm:shape xmlns:r="http://schemas.openxmlformats.org/officeDocument/2006/relationships" r:blip="">
                <dgm:adjLst/>
              </dgm:shape>
              <dgm:presOf/>
              <dgm:constrLst>
                <dgm:constr type="userF"/>
                <dgm:constr type="primFontSz" for="ch" forName="txLvl2" refType="userF"/>
                <dgm:constr type="w" for="ch" forName="txLvl2" refType="w"/>
                <dgm:constr type="h" for="ch" forName="txLvl2" refType="primFontSz" refFor="ch" refForName="txLvl2" fact="0.39"/>
                <dgm:constr type="w" for="ch" forName="txLvl3" refType="w"/>
                <dgm:constr type="h" for="ch" forName="txLvl3" refType="primFontSz" refFor="ch" refForName="txLvl2" fact="0.39"/>
                <dgm:constr type="h" for="ch" forName="smCircle" refType="primFontSz" refFor="ch" refForName="txLvl2" fact="0.14"/>
                <dgm:constr type="h" for="ch" forName="indentDot1" refType="primFontSz" refFor="ch" refForName="txLvl2" fact="0.14"/>
                <dgm:constr type="h" for="ch" forName="indentDot2" refType="primFontSz" refFor="ch" refForName="txLvl2" fact="0.14"/>
                <dgm:constr type="h" for="ch" forName="indentDot3" refType="primFontSz" refFor="ch" refForName="txLvl2" fact="0.14"/>
                <dgm:constr type="w" for="ch" forName="indentDot1" refType="w"/>
                <dgm:constr type="w" for="ch" forName="indentDot2" refType="w"/>
                <dgm:constr type="w" for="ch" forName="indentDot3" refType="w"/>
                <dgm:constr type="userI" for="ch" forName="txLvl3" refType="primFontSz" refFor="ch" refForName="txLvl2" fact="0.14"/>
                <dgm:constr type="userI" for="ch" forName="indentDot1" refType="primFontSz" refFor="ch" refForName="txLvl2" fact="0.14"/>
                <dgm:constr type="userI" for="ch" forName="indentDot2" refType="primFontSz" refFor="ch" refForName="txLvl2" fact="0.14"/>
                <dgm:constr type="userI" for="ch" forName="indentDot3" refType="primFontSz" refFor="ch" refForName="txLvl2" fact="0.14"/>
              </dgm:constrLst>
              <dgm:ruleLst>
                <dgm:rule type="primFontSz" for="ch" forName="txLvl2" val="5" fact="NaN" max="NaN"/>
              </dgm:ruleLst>
              <dgm:forEach name="Name13" axis="ch" ptType="node">
                <dgm:layoutNode name="txLvl2" styleLbl="revTx">
                  <dgm:choose name="Name14">
                    <dgm:if name="Name15" func="var" arg="dir" op="equ" val="norm">
                      <dgm:alg type="tx">
                        <dgm:param type="parTxLTRAlign" val="l"/>
                        <dgm:param type="parTxRTLAlign" val="l"/>
                      </dgm:alg>
                    </dgm:if>
                    <dgm:else name="Name16">
                      <dgm:alg type="tx">
                        <dgm:param type="parTxLTRAlign" val="r"/>
                        <dgm:param type="parTxRTLAlign" val="r"/>
                      </dgm:alg>
                    </dgm:else>
                  </dgm:choose>
                  <dgm:shape xmlns:r="http://schemas.openxmlformats.org/officeDocument/2006/relationships" type="rect" r:blip="">
                    <dgm:adjLst/>
                  </dgm:shape>
                  <dgm:presOf axis="self" ptType="node"/>
                  <dgm:constrLst>
                    <dgm:constr type="lMarg"/>
                    <dgm:constr type="rMarg"/>
                    <dgm:constr type="tMarg" refType="primFontSz" fact="0.1"/>
                    <dgm:constr type="bMarg" refType="primFontSz" fact="0.1"/>
                  </dgm:constrLst>
                  <dgm:ruleLst>
                    <dgm:rule type="h" val="INF" fact="NaN" max="NaN"/>
                  </dgm:ruleLst>
                </dgm:layoutNode>
                <dgm:forEach name="Name17" axis="ch" ptType="node" cnt="1">
                  <dgm:layoutNode name="indentDot1">
                    <dgm:alg type="composite"/>
                    <dgm:shape xmlns:r="http://schemas.openxmlformats.org/officeDocument/2006/relationships" r:blip="">
                      <dgm:adjLst/>
                    </dgm:shape>
                    <dgm:presOf/>
                    <dgm:choose name="Name18">
                      <dgm:if name="Name19" func="var" arg="dir" op="equ" val="norm">
                        <dgm:constrLst>
                          <dgm:constr type="userI"/>
                          <dgm:constr type="w" for="ch" forName="gap1" refType="userI" fact="3"/>
                          <dgm:constr type="w" for="ch" forName="smCircle1" refType="h"/>
                          <dgm:constr type="l" for="ch" forName="smCircle1" refType="r" refFor="ch" refForName="gap1"/>
                        </dgm:constrLst>
                      </dgm:if>
                      <dgm:else name="Name20">
                        <dgm:constrLst>
                          <dgm:constr type="userI"/>
                          <dgm:constr type="w" for="ch" forName="gap1" refType="userI" fact="3"/>
                          <dgm:constr type="w" for="ch" forName="smCircle1" refType="h"/>
                          <dgm:constr type="r" for="ch" forName="smCircle1" refType="l" refFor="ch" refForName="gap1"/>
                        </dgm:constrLst>
                      </dgm:else>
                    </dgm:choose>
                    <dgm:layoutNode name="gap1">
                      <dgm:alg type="sp"/>
                      <dgm:shape xmlns:r="http://schemas.openxmlformats.org/officeDocument/2006/relationships" type="rect" r:blip="" hideGeom="1">
                        <dgm:adjLst/>
                      </dgm:shape>
                      <dgm:presOf/>
                    </dgm:layoutNode>
                    <dgm:layoutNode name="smCircle1" styleLbl="vennNode1">
                      <dgm:alg type="sp"/>
                      <dgm:shape xmlns:r="http://schemas.openxmlformats.org/officeDocument/2006/relationships" type="ellipse" r:blip="">
                        <dgm:adjLst/>
                      </dgm:shape>
                      <dgm:presOf/>
                      <dgm:constrLst>
                        <dgm:constr type="w" refType="h"/>
                      </dgm:constrLst>
                    </dgm:layoutNode>
                  </dgm:layoutNode>
                </dgm:forEach>
                <dgm:forEach name="Name21" axis="ch" ptType="node">
                  <dgm:layoutNode name="txLvl3" styleLbl="revTx">
                    <dgm:varLst>
                      <dgm:bulletEnabled val="1"/>
                    </dgm:varLst>
                    <dgm:choose name="Name22">
                      <dgm:if name="Name23" func="var" arg="dir" op="equ" val="norm">
                        <dgm:alg type="tx">
                          <dgm:param type="parTxLTRAlign" val="l"/>
                          <dgm:param type="parTxRTLAlign" val="l"/>
                          <dgm:param type="shpTxLTRAlignCh" val="l"/>
                          <dgm:param type="shpTxRTLAlignCh" val="l"/>
                        </dgm:alg>
                      </dgm:if>
                      <dgm:else name="Name24">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hoose name="Name25">
                      <dgm:if name="Name26" func="var" arg="dir" op="equ" val="norm">
                        <dgm:constrLst>
                          <dgm:constr type="userI"/>
                          <dgm:constr type="lMarg" refType="userI" fact="8.504"/>
                          <dgm:constr type="rMarg"/>
                          <dgm:constr type="tMarg" refType="primFontSz" fact="0.1"/>
                          <dgm:constr type="bMarg" refType="primFontSz" fact="0.1"/>
                        </dgm:constrLst>
                      </dgm:if>
                      <dgm:else name="Name27">
                        <dgm:constrLst>
                          <dgm:constr type="userI"/>
                          <dgm:constr type="lMarg"/>
                          <dgm:constr type="rMarg" refType="userI" fact="8.504"/>
                          <dgm:constr type="tMarg" refType="primFontSz" fact="0.1"/>
                          <dgm:constr type="bMarg" refType="primFontSz" fact="0.1"/>
                        </dgm:constrLst>
                      </dgm:else>
                    </dgm:choose>
                    <dgm:ruleLst>
                      <dgm:rule type="h" val="INF" fact="NaN" max="NaN"/>
                    </dgm:ruleLst>
                  </dgm:layoutNode>
                  <dgm:forEach name="Name28" axis="followSib" ptType="sibTrans" cnt="1">
                    <dgm:layoutNode name="indentDot2">
                      <dgm:alg type="composite"/>
                      <dgm:shape xmlns:r="http://schemas.openxmlformats.org/officeDocument/2006/relationships" r:blip="">
                        <dgm:adjLst/>
                      </dgm:shape>
                      <dgm:presOf/>
                      <dgm:choose name="Name29">
                        <dgm:if name="Name30" func="var" arg="dir" op="equ" val="norm">
                          <dgm:constrLst>
                            <dgm:constr type="userI"/>
                            <dgm:constr type="w" for="ch" forName="gap2" refType="userI" fact="3"/>
                            <dgm:constr type="w" for="ch" forName="smCircle2" refType="h"/>
                            <dgm:constr type="l" for="ch" forName="smCircle2" refType="r" refFor="ch" refForName="gap2"/>
                          </dgm:constrLst>
                        </dgm:if>
                        <dgm:else name="Name31">
                          <dgm:constrLst>
                            <dgm:constr type="userI"/>
                            <dgm:constr type="w" for="ch" forName="gap2" refType="userI" fact="3"/>
                            <dgm:constr type="w" for="ch" forName="smCircle2" refType="h"/>
                            <dgm:constr type="r" for="ch" forName="smCircle2" refType="l" refFor="ch" refForName="gap2"/>
                          </dgm:constrLst>
                        </dgm:else>
                      </dgm:choose>
                      <dgm:layoutNode name="gap2">
                        <dgm:alg type="sp"/>
                        <dgm:shape xmlns:r="http://schemas.openxmlformats.org/officeDocument/2006/relationships" type="rect" r:blip="" hideGeom="1">
                          <dgm:adjLst/>
                        </dgm:shape>
                        <dgm:presOf/>
                      </dgm:layoutNode>
                      <dgm:layoutNode name="smCircle2" styleLbl="vennNode1">
                        <dgm:alg type="sp"/>
                        <dgm:shape xmlns:r="http://schemas.openxmlformats.org/officeDocument/2006/relationships" type="ellipse" r:blip="">
                          <dgm:adjLst/>
                        </dgm:shape>
                        <dgm:presOf/>
                        <dgm:constrLst>
                          <dgm:constr type="w" refType="h"/>
                        </dgm:constrLst>
                      </dgm:layoutNode>
                    </dgm:layoutNode>
                  </dgm:forEach>
                </dgm:forEach>
                <dgm:choose name="Name32">
                  <dgm:if name="Name33" axis="ch" ptType="node" func="cnt" op="gte" val="1">
                    <dgm:forEach name="Name34" axis="followSib" ptType="sibTrans" cnt="1">
                      <dgm:layoutNode name="indentDot3">
                        <dgm:alg type="composite"/>
                        <dgm:shape xmlns:r="http://schemas.openxmlformats.org/officeDocument/2006/relationships" r:blip="">
                          <dgm:adjLst/>
                        </dgm:shape>
                        <dgm:presOf/>
                        <dgm:choose name="Name35">
                          <dgm:if name="Name36" func="var" arg="dir" op="equ" val="norm">
                            <dgm:constrLst>
                              <dgm:constr type="userI"/>
                              <dgm:constr type="w" for="ch" forName="gap3" refType="userI" fact="3"/>
                              <dgm:constr type="w" for="ch" forName="smCircle3" refType="h"/>
                              <dgm:constr type="l" for="ch" forName="smCircle3" refType="r" refFor="ch" refForName="gap3"/>
                            </dgm:constrLst>
                          </dgm:if>
                          <dgm:else name="Name37">
                            <dgm:constrLst>
                              <dgm:constr type="userI"/>
                              <dgm:constr type="w" for="ch" forName="gap3" refType="userI" fact="3"/>
                              <dgm:constr type="w" for="ch" forName="smCircle3" refType="h"/>
                              <dgm:constr type="r" for="ch" forName="smCircle3" refType="l" refFor="ch" refForName="gap3"/>
                            </dgm:constrLst>
                          </dgm:else>
                        </dgm:choose>
                        <dgm:layoutNode name="gap3">
                          <dgm:alg type="sp"/>
                          <dgm:shape xmlns:r="http://schemas.openxmlformats.org/officeDocument/2006/relationships" type="rect" r:blip="" hideGeom="1">
                            <dgm:adjLst/>
                          </dgm:shape>
                          <dgm:presOf/>
                        </dgm:layoutNode>
                        <dgm:layoutNode name="smCircle3" styleLbl="vennNode1">
                          <dgm:alg type="sp"/>
                          <dgm:shape xmlns:r="http://schemas.openxmlformats.org/officeDocument/2006/relationships" type="ellipse" r:blip="">
                            <dgm:adjLst/>
                          </dgm:shape>
                          <dgm:presOf/>
                          <dgm:constrLst>
                            <dgm:constr type="w" refType="h"/>
                          </dgm:constrLst>
                        </dgm:layoutNode>
                      </dgm:layoutNode>
                    </dgm:forEach>
                  </dgm:if>
                  <dgm:else name="Name38">
                    <dgm:forEach name="Name39" axis="followSib" ptType="sibTrans" cnt="1">
                      <dgm:layoutNode name="smCircle" styleLbl="vennNode1">
                        <dgm:alg type="sp"/>
                        <dgm:shape xmlns:r="http://schemas.openxmlformats.org/officeDocument/2006/relationships" type="ellipse" r:blip="">
                          <dgm:adjLst/>
                        </dgm:shape>
                        <dgm:presOf/>
                        <dgm:constrLst>
                          <dgm:constr type="w" refType="h"/>
                        </dgm:constrLst>
                      </dgm:layoutNode>
                    </dgm:forEach>
                  </dgm:else>
                </dgm:choose>
              </dgm:forEach>
            </dgm:layoutNode>
          </dgm:layoutNode>
          <dgm:choose name="Name40">
            <dgm:if name="Name41" axis="followSib ch" ptType="node node" cnt="1 0" func="cnt" op="gte" val="1">
              <dgm:layoutNode name="overlap">
                <dgm:alg type="sp"/>
                <dgm:shape xmlns:r="http://schemas.openxmlformats.org/officeDocument/2006/relationships" r:blip="">
                  <dgm:adjLst/>
                </dgm:shape>
                <dgm:presOf/>
              </dgm:layoutNode>
            </dgm:if>
            <dgm:else name="Name42"/>
          </dgm:choose>
        </dgm:if>
        <dgm:else name="Name43">
          <dgm:layoutNode name="noChildren">
            <dgm:alg type="composite"/>
            <dgm:choose name="Name44">
              <dgm:if name="Name45" func="var" arg="dir" op="equ" val="norm">
                <dgm:constrLst>
                  <dgm:constr type="l" for="ch" forName="gap"/>
                  <dgm:constr type="w" for="ch" forName="gap" refType="w" fact="0.043"/>
                  <dgm:constr type="h" for="ch" forName="gap" refType="h"/>
                  <dgm:constr type="t" for="ch" forName="gap"/>
                  <dgm:constr type="l" for="ch" forName="medCircle2" refType="r" refFor="ch" refForName="gap"/>
                  <dgm:constr type="w" for="ch" forName="medCircle2" refType="h" refFor="ch" refForName="medCircle2"/>
                  <dgm:constr type="t" for="ch" forName="medCircle2"/>
                  <dgm:constr type="h" for="ch" forName="medCircle2" refType="h"/>
                  <dgm:constr type="l" for="ch" forName="txLvlOnly1" refType="ctrX" refFor="ch" refForName="medCircle2"/>
                  <dgm:constr type="r" for="ch" forName="txLvlOnly1" refType="w"/>
                  <dgm:constr type="h" for="ch" forName="txLvlOnly1" refType="h"/>
                  <dgm:constr type="t" for="ch" forName="txLvlOnly1"/>
                </dgm:constrLst>
              </dgm:if>
              <dgm:else name="Name46">
                <dgm:constrLst>
                  <dgm:constr type="r" for="ch" forName="gap" refType="w"/>
                  <dgm:constr type="w" for="ch" forName="gap" refType="w" fact="0.043"/>
                  <dgm:constr type="h" for="ch" forName="gap" refType="h"/>
                  <dgm:constr type="t" for="ch" forName="gap"/>
                  <dgm:constr type="r" for="ch" forName="medCircle2" refType="l" refFor="ch" refForName="gap"/>
                  <dgm:constr type="w" for="ch" forName="medCircle2" refType="h" refFor="ch" refForName="medCircle2"/>
                  <dgm:constr type="t" for="ch" forName="medCircle2"/>
                  <dgm:constr type="h" for="ch" forName="medCircle2" refType="h"/>
                  <dgm:constr type="l" for="ch" forName="txLvlOnly1"/>
                  <dgm:constr type="r" for="ch" forName="txLvlOnly1" refType="ctrX" refFor="ch" refForName="medCircle2"/>
                  <dgm:constr type="h" for="ch" forName="txLvlOnly1" refType="h"/>
                  <dgm:constr type="t" for="ch" forName="txLvlOnly1"/>
                </dgm:constrLst>
              </dgm:else>
            </dgm:choose>
            <dgm:layoutNode name="gap">
              <dgm:alg type="sp"/>
              <dgm:shape xmlns:r="http://schemas.openxmlformats.org/officeDocument/2006/relationships" r:blip="">
                <dgm:adjLst/>
              </dgm:shape>
              <dgm:presOf/>
            </dgm:layoutNode>
            <dgm:layoutNode name="medCircle2" styleLbl="vennNode1">
              <dgm:alg type="sp"/>
              <dgm:shape xmlns:r="http://schemas.openxmlformats.org/officeDocument/2006/relationships" type="ellipse" r:blip="">
                <dgm:adjLst/>
              </dgm:shape>
              <dgm:presOf/>
              <dgm:constrLst>
                <dgm:constr type="w" refType="h"/>
              </dgm:constrLst>
            </dgm:layoutNode>
            <dgm:layoutNode name="txLvlOnly1" styleLbl="revTx">
              <dgm:choose name="Name47">
                <dgm:if name="Name48" func="var" arg="dir" op="equ" val="norm">
                  <dgm:alg type="tx">
                    <dgm:param type="parTxLTRAlign" val="l"/>
                    <dgm:param type="parTxRTLAlign" val="l"/>
                  </dgm:alg>
                </dgm:if>
                <dgm:else name="Name49">
                  <dgm:alg type="tx">
                    <dgm:param type="parTxLTRAlign" val="r"/>
                    <dgm:param type="parTxRTLAlign" val="r"/>
                  </dgm:alg>
                </dgm:else>
              </dgm:choose>
              <dgm:shape xmlns:r="http://schemas.openxmlformats.org/officeDocument/2006/relationships" type="rect" r:blip="">
                <dgm:adjLst/>
              </dgm:shape>
              <dgm:presOf axis="self" ptType="node"/>
              <dgm:constrLst>
                <dgm:constr type="lMarg"/>
                <dgm:constr type="rMarg"/>
                <dgm:constr type="tMarg" refType="primFontSz" fact="0.1"/>
                <dgm:constr type="bMarg" refType="primFontSz" fact="0.1"/>
              </dgm:constrLst>
              <dgm:ruleLst>
                <dgm:rule type="primFontSz" val="5" fact="NaN" max="NaN"/>
              </dgm:ruleLst>
            </dgm:layoutNode>
          </dgm:layoutNod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8/layout/VerticalCircleList">
  <dgm:title val=""/>
  <dgm:desc val=""/>
  <dgm:catLst>
    <dgm:cat type="list" pri="235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41" srcId="1" destId="11" srcOrd="0" destOrd="0"/>
        <dgm:cxn modelId="42" srcId="1" destId="12" srcOrd="1" destOrd="0"/>
        <dgm:cxn modelId="5" srcId="0" destId="2" srcOrd="0" destOrd="0"/>
        <dgm:cxn modelId="51" srcId="2" destId="21" srcOrd="0" destOrd="0"/>
        <dgm:cxn modelId="52" srcId="2" destId="22" srcOrd="1" destOrd="0"/>
      </dgm:cxnLst>
      <dgm:bg/>
      <dgm:whole/>
    </dgm:dataModel>
  </dgm:sampData>
  <dgm:styleData useDef="1">
    <dgm:dataModel>
      <dgm:ptLst/>
      <dgm:bg/>
      <dgm:whole/>
    </dgm:dataModel>
  </dgm:styleData>
  <dgm:clrData useDef="1">
    <dgm:dataModel>
      <dgm:ptLst/>
      <dgm:bg/>
      <dgm:whole/>
    </dgm:dataModel>
  </dgm:clrData>
  <dgm:layoutNode name="Name0">
    <dgm:varLst>
      <dgm:dir/>
    </dgm:varLst>
    <dgm:alg type="lin">
      <dgm:param type="linDir" val="fromT"/>
      <dgm:param type="fallback" val="2D"/>
    </dgm:alg>
    <dgm:shape xmlns:r="http://schemas.openxmlformats.org/officeDocument/2006/relationships" r:blip="">
      <dgm:adjLst/>
    </dgm:shape>
    <dgm:presOf/>
    <dgm:constrLst>
      <dgm:constr type="w" for="ch" forName="withChildren" refType="w"/>
      <dgm:constr type="h" for="ch" forName="withChildren" refType="w" fact="0.909"/>
      <dgm:constr type="w" for="ch" forName="noChildren" refType="w"/>
      <dgm:constr type="h" for="ch" forName="noChildren" refType="w" fact="0.164"/>
      <dgm:constr type="w" for="ch" forName="overlap" val="1"/>
      <dgm:constr type="h" for="ch" forName="overlap" refType="w" refFor="ch" refForName="withChildren" fact="-0.089"/>
      <dgm:constr type="primFontSz" for="des" forName="txLvl1" op="equ" val="65"/>
      <dgm:constr type="primFontSz" for="des" forName="txLvlOnly1" refType="primFontSz" refFor="des" refForName="txLvl1" op="equ"/>
      <dgm:constr type="primFontSz" for="des" forName="txLvl2" refType="primFontSz" refFor="des" refForName="txLvl1" op="equ" fact="0.78"/>
      <dgm:constr type="primFontSz" for="des" forName="txLvl3" refType="primFontSz" refFor="des" refForName="txLvl1" op="equ" fact="0.78"/>
      <dgm:constr type="userF" for="des" forName="lin" refType="primFontSz" refFor="des" refForName="txLvl2" op="equ"/>
    </dgm:constrLst>
    <dgm:forEach name="Name1" axis="ch" ptType="node">
      <dgm:choose name="Name2">
        <dgm:if name="Name3" axis="ch" ptType="node" func="cnt" op="gte" val="1">
          <dgm:layoutNode name="withChildren">
            <dgm:alg type="composite"/>
            <dgm:choose name="Name4">
              <dgm:if name="Name5" func="var" arg="dir" op="equ" val="norm">
                <dgm:constrLst>
                  <dgm:constr type="l" for="ch" forName="bigCircle"/>
                  <dgm:constr type="w" for="ch" forName="bigCircle" refType="h" refFor="ch" refForName="bigCircle"/>
                  <dgm:constr type="t" for="ch" forName="bigCircle"/>
                  <dgm:constr type="h" for="ch" forName="bigCircle" refType="h"/>
                  <dgm:constr type="l" for="ch" forName="medCircle" refType="w" fact="0.043"/>
                  <dgm:constr type="w" for="ch" forName="medCircle" refType="h" refFor="ch" refForName="medCircle"/>
                  <dgm:constr type="t" for="ch" forName="medCircle" refType="h" fact="0.042"/>
                  <dgm:constr type="h" for="ch" forName="medCircle" refType="h" fact="0.18"/>
                  <dgm:constr type="l" for="ch" forName="txLvl1" refType="ctrX" refFor="ch" refForName="medCircle"/>
                  <dgm:constr type="r" for="ch" forName="txLvl1" refType="w"/>
                  <dgm:constr type="h" for="ch" forName="txLvl1" refType="h" refFor="ch" refForName="medCircle"/>
                  <dgm:constr type="t" for="ch" forName="txLvl1" refType="t" refFor="ch" refForName="medCircle"/>
                  <dgm:constr type="l" for="ch" forName="lin" refType="ctrX" refFor="ch" refForName="medCircle"/>
                  <dgm:constr type="r" for="ch" forName="lin" refType="w"/>
                  <dgm:constr type="t" for="ch" forName="lin" refType="h" fact="0.222"/>
                  <dgm:constr type="h" for="ch" forName="lin" refType="h" fact="0.68"/>
                </dgm:constrLst>
              </dgm:if>
              <dgm:else name="Name6">
                <dgm:constrLst>
                  <dgm:constr type="r" for="ch" forName="bigCircle" refType="w"/>
                  <dgm:constr type="w" for="ch" forName="bigCircle" refType="h" refFor="ch" refForName="bigCircle"/>
                  <dgm:constr type="t" for="ch" forName="bigCircle"/>
                  <dgm:constr type="h" for="ch" forName="bigCircle" refType="h"/>
                  <dgm:constr type="r" for="ch" forName="medCircle" refType="w" fact="0.957"/>
                  <dgm:constr type="w" for="ch" forName="medCircle" refType="h" refFor="ch" refForName="medCircle"/>
                  <dgm:constr type="t" for="ch" forName="medCircle" refType="h" fact="0.042"/>
                  <dgm:constr type="h" for="ch" forName="medCircle" refType="h" fact="0.18"/>
                  <dgm:constr type="l" for="ch" forName="txLvl1"/>
                  <dgm:constr type="r" for="ch" forName="txLvl1" refType="ctrX" refFor="ch" refForName="medCircle"/>
                  <dgm:constr type="h" for="ch" forName="txLvl1" refType="h" refFor="ch" refForName="medCircle"/>
                  <dgm:constr type="t" for="ch" forName="txLvl1" refType="t" refFor="ch" refForName="medCircle"/>
                  <dgm:constr type="l" for="ch" forName="lin"/>
                  <dgm:constr type="r" for="ch" forName="lin" refType="ctrX" refFor="ch" refForName="medCircle"/>
                  <dgm:constr type="t" for="ch" forName="lin" refType="h" fact="0.222"/>
                  <dgm:constr type="h" for="ch" forName="lin" refType="h" fact="0.68"/>
                </dgm:constrLst>
              </dgm:else>
            </dgm:choose>
            <dgm:layoutNode name="bigCircle" styleLbl="vennNode1">
              <dgm:alg type="sp"/>
              <dgm:shape xmlns:r="http://schemas.openxmlformats.org/officeDocument/2006/relationships" type="ellipse" r:blip="">
                <dgm:adjLst/>
              </dgm:shape>
              <dgm:presOf/>
              <dgm:constrLst>
                <dgm:constr type="w" refType="h"/>
              </dgm:constrLst>
            </dgm:layoutNode>
            <dgm:layoutNode name="medCircle" styleLbl="vennNode1">
              <dgm:alg type="sp"/>
              <dgm:shape xmlns:r="http://schemas.openxmlformats.org/officeDocument/2006/relationships" type="ellipse" r:blip="">
                <dgm:adjLst/>
              </dgm:shape>
              <dgm:presOf/>
              <dgm:constrLst>
                <dgm:constr type="w" refType="h"/>
              </dgm:constrLst>
            </dgm:layoutNode>
            <dgm:layoutNode name="txLvl1" styleLbl="revTx">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ect" r:blip="">
                <dgm:adjLst/>
              </dgm:shape>
              <dgm:presOf axis="self" ptType="node"/>
              <dgm:constrLst>
                <dgm:constr type="lMarg"/>
                <dgm:constr type="rMarg"/>
                <dgm:constr type="tMarg" refType="primFontSz" fact="0.1"/>
                <dgm:constr type="bMarg" refType="primFontSz" fact="0.1"/>
              </dgm:constrLst>
              <dgm:ruleLst>
                <dgm:rule type="primFontSz" val="5" fact="NaN" max="NaN"/>
              </dgm:ruleLst>
            </dgm:layoutNode>
            <dgm:layoutNode name="lin">
              <dgm:choose name="Name10">
                <dgm:if name="Name11" func="var" arg="dir" op="equ" val="norm">
                  <dgm:alg type="lin">
                    <dgm:param type="linDir" val="fromT"/>
                    <dgm:param type="vertAlign" val="t"/>
                    <dgm:param type="nodeHorzAlign" val="l"/>
                  </dgm:alg>
                </dgm:if>
                <dgm:else name="Name12">
                  <dgm:alg type="lin">
                    <dgm:param type="linDir" val="fromT"/>
                    <dgm:param type="vertAlign" val="t"/>
                    <dgm:param type="nodeHorzAlign" val="r"/>
                  </dgm:alg>
                </dgm:else>
              </dgm:choose>
              <dgm:shape xmlns:r="http://schemas.openxmlformats.org/officeDocument/2006/relationships" r:blip="">
                <dgm:adjLst/>
              </dgm:shape>
              <dgm:presOf/>
              <dgm:constrLst>
                <dgm:constr type="userF"/>
                <dgm:constr type="primFontSz" for="ch" forName="txLvl2" refType="userF"/>
                <dgm:constr type="w" for="ch" forName="txLvl2" refType="w"/>
                <dgm:constr type="h" for="ch" forName="txLvl2" refType="primFontSz" refFor="ch" refForName="txLvl2" fact="0.39"/>
                <dgm:constr type="w" for="ch" forName="txLvl3" refType="w"/>
                <dgm:constr type="h" for="ch" forName="txLvl3" refType="primFontSz" refFor="ch" refForName="txLvl2" fact="0.39"/>
                <dgm:constr type="h" for="ch" forName="smCircle" refType="primFontSz" refFor="ch" refForName="txLvl2" fact="0.14"/>
                <dgm:constr type="h" for="ch" forName="indentDot1" refType="primFontSz" refFor="ch" refForName="txLvl2" fact="0.14"/>
                <dgm:constr type="h" for="ch" forName="indentDot2" refType="primFontSz" refFor="ch" refForName="txLvl2" fact="0.14"/>
                <dgm:constr type="h" for="ch" forName="indentDot3" refType="primFontSz" refFor="ch" refForName="txLvl2" fact="0.14"/>
                <dgm:constr type="w" for="ch" forName="indentDot1" refType="w"/>
                <dgm:constr type="w" for="ch" forName="indentDot2" refType="w"/>
                <dgm:constr type="w" for="ch" forName="indentDot3" refType="w"/>
                <dgm:constr type="userI" for="ch" forName="txLvl3" refType="primFontSz" refFor="ch" refForName="txLvl2" fact="0.14"/>
                <dgm:constr type="userI" for="ch" forName="indentDot1" refType="primFontSz" refFor="ch" refForName="txLvl2" fact="0.14"/>
                <dgm:constr type="userI" for="ch" forName="indentDot2" refType="primFontSz" refFor="ch" refForName="txLvl2" fact="0.14"/>
                <dgm:constr type="userI" for="ch" forName="indentDot3" refType="primFontSz" refFor="ch" refForName="txLvl2" fact="0.14"/>
              </dgm:constrLst>
              <dgm:ruleLst>
                <dgm:rule type="primFontSz" for="ch" forName="txLvl2" val="5" fact="NaN" max="NaN"/>
              </dgm:ruleLst>
              <dgm:forEach name="Name13" axis="ch" ptType="node">
                <dgm:layoutNode name="txLvl2" styleLbl="revTx">
                  <dgm:choose name="Name14">
                    <dgm:if name="Name15" func="var" arg="dir" op="equ" val="norm">
                      <dgm:alg type="tx">
                        <dgm:param type="parTxLTRAlign" val="l"/>
                        <dgm:param type="parTxRTLAlign" val="l"/>
                      </dgm:alg>
                    </dgm:if>
                    <dgm:else name="Name16">
                      <dgm:alg type="tx">
                        <dgm:param type="parTxLTRAlign" val="r"/>
                        <dgm:param type="parTxRTLAlign" val="r"/>
                      </dgm:alg>
                    </dgm:else>
                  </dgm:choose>
                  <dgm:shape xmlns:r="http://schemas.openxmlformats.org/officeDocument/2006/relationships" type="rect" r:blip="">
                    <dgm:adjLst/>
                  </dgm:shape>
                  <dgm:presOf axis="self" ptType="node"/>
                  <dgm:constrLst>
                    <dgm:constr type="lMarg"/>
                    <dgm:constr type="rMarg"/>
                    <dgm:constr type="tMarg" refType="primFontSz" fact="0.1"/>
                    <dgm:constr type="bMarg" refType="primFontSz" fact="0.1"/>
                  </dgm:constrLst>
                  <dgm:ruleLst>
                    <dgm:rule type="h" val="INF" fact="NaN" max="NaN"/>
                  </dgm:ruleLst>
                </dgm:layoutNode>
                <dgm:forEach name="Name17" axis="ch" ptType="node" cnt="1">
                  <dgm:layoutNode name="indentDot1">
                    <dgm:alg type="composite"/>
                    <dgm:shape xmlns:r="http://schemas.openxmlformats.org/officeDocument/2006/relationships" r:blip="">
                      <dgm:adjLst/>
                    </dgm:shape>
                    <dgm:presOf/>
                    <dgm:choose name="Name18">
                      <dgm:if name="Name19" func="var" arg="dir" op="equ" val="norm">
                        <dgm:constrLst>
                          <dgm:constr type="userI"/>
                          <dgm:constr type="w" for="ch" forName="gap1" refType="userI" fact="3"/>
                          <dgm:constr type="w" for="ch" forName="smCircle1" refType="h"/>
                          <dgm:constr type="l" for="ch" forName="smCircle1" refType="r" refFor="ch" refForName="gap1"/>
                        </dgm:constrLst>
                      </dgm:if>
                      <dgm:else name="Name20">
                        <dgm:constrLst>
                          <dgm:constr type="userI"/>
                          <dgm:constr type="w" for="ch" forName="gap1" refType="userI" fact="3"/>
                          <dgm:constr type="w" for="ch" forName="smCircle1" refType="h"/>
                          <dgm:constr type="r" for="ch" forName="smCircle1" refType="l" refFor="ch" refForName="gap1"/>
                        </dgm:constrLst>
                      </dgm:else>
                    </dgm:choose>
                    <dgm:layoutNode name="gap1">
                      <dgm:alg type="sp"/>
                      <dgm:shape xmlns:r="http://schemas.openxmlformats.org/officeDocument/2006/relationships" type="rect" r:blip="" hideGeom="1">
                        <dgm:adjLst/>
                      </dgm:shape>
                      <dgm:presOf/>
                    </dgm:layoutNode>
                    <dgm:layoutNode name="smCircle1" styleLbl="vennNode1">
                      <dgm:alg type="sp"/>
                      <dgm:shape xmlns:r="http://schemas.openxmlformats.org/officeDocument/2006/relationships" type="ellipse" r:blip="">
                        <dgm:adjLst/>
                      </dgm:shape>
                      <dgm:presOf/>
                      <dgm:constrLst>
                        <dgm:constr type="w" refType="h"/>
                      </dgm:constrLst>
                    </dgm:layoutNode>
                  </dgm:layoutNode>
                </dgm:forEach>
                <dgm:forEach name="Name21" axis="ch" ptType="node">
                  <dgm:layoutNode name="txLvl3" styleLbl="revTx">
                    <dgm:varLst>
                      <dgm:bulletEnabled val="1"/>
                    </dgm:varLst>
                    <dgm:choose name="Name22">
                      <dgm:if name="Name23" func="var" arg="dir" op="equ" val="norm">
                        <dgm:alg type="tx">
                          <dgm:param type="parTxLTRAlign" val="l"/>
                          <dgm:param type="parTxRTLAlign" val="l"/>
                          <dgm:param type="shpTxLTRAlignCh" val="l"/>
                          <dgm:param type="shpTxRTLAlignCh" val="l"/>
                        </dgm:alg>
                      </dgm:if>
                      <dgm:else name="Name24">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hoose name="Name25">
                      <dgm:if name="Name26" func="var" arg="dir" op="equ" val="norm">
                        <dgm:constrLst>
                          <dgm:constr type="userI"/>
                          <dgm:constr type="lMarg" refType="userI" fact="8.504"/>
                          <dgm:constr type="rMarg"/>
                          <dgm:constr type="tMarg" refType="primFontSz" fact="0.1"/>
                          <dgm:constr type="bMarg" refType="primFontSz" fact="0.1"/>
                        </dgm:constrLst>
                      </dgm:if>
                      <dgm:else name="Name27">
                        <dgm:constrLst>
                          <dgm:constr type="userI"/>
                          <dgm:constr type="lMarg"/>
                          <dgm:constr type="rMarg" refType="userI" fact="8.504"/>
                          <dgm:constr type="tMarg" refType="primFontSz" fact="0.1"/>
                          <dgm:constr type="bMarg" refType="primFontSz" fact="0.1"/>
                        </dgm:constrLst>
                      </dgm:else>
                    </dgm:choose>
                    <dgm:ruleLst>
                      <dgm:rule type="h" val="INF" fact="NaN" max="NaN"/>
                    </dgm:ruleLst>
                  </dgm:layoutNode>
                  <dgm:forEach name="Name28" axis="followSib" ptType="sibTrans" cnt="1">
                    <dgm:layoutNode name="indentDot2">
                      <dgm:alg type="composite"/>
                      <dgm:shape xmlns:r="http://schemas.openxmlformats.org/officeDocument/2006/relationships" r:blip="">
                        <dgm:adjLst/>
                      </dgm:shape>
                      <dgm:presOf/>
                      <dgm:choose name="Name29">
                        <dgm:if name="Name30" func="var" arg="dir" op="equ" val="norm">
                          <dgm:constrLst>
                            <dgm:constr type="userI"/>
                            <dgm:constr type="w" for="ch" forName="gap2" refType="userI" fact="3"/>
                            <dgm:constr type="w" for="ch" forName="smCircle2" refType="h"/>
                            <dgm:constr type="l" for="ch" forName="smCircle2" refType="r" refFor="ch" refForName="gap2"/>
                          </dgm:constrLst>
                        </dgm:if>
                        <dgm:else name="Name31">
                          <dgm:constrLst>
                            <dgm:constr type="userI"/>
                            <dgm:constr type="w" for="ch" forName="gap2" refType="userI" fact="3"/>
                            <dgm:constr type="w" for="ch" forName="smCircle2" refType="h"/>
                            <dgm:constr type="r" for="ch" forName="smCircle2" refType="l" refFor="ch" refForName="gap2"/>
                          </dgm:constrLst>
                        </dgm:else>
                      </dgm:choose>
                      <dgm:layoutNode name="gap2">
                        <dgm:alg type="sp"/>
                        <dgm:shape xmlns:r="http://schemas.openxmlformats.org/officeDocument/2006/relationships" type="rect" r:blip="" hideGeom="1">
                          <dgm:adjLst/>
                        </dgm:shape>
                        <dgm:presOf/>
                      </dgm:layoutNode>
                      <dgm:layoutNode name="smCircle2" styleLbl="vennNode1">
                        <dgm:alg type="sp"/>
                        <dgm:shape xmlns:r="http://schemas.openxmlformats.org/officeDocument/2006/relationships" type="ellipse" r:blip="">
                          <dgm:adjLst/>
                        </dgm:shape>
                        <dgm:presOf/>
                        <dgm:constrLst>
                          <dgm:constr type="w" refType="h"/>
                        </dgm:constrLst>
                      </dgm:layoutNode>
                    </dgm:layoutNode>
                  </dgm:forEach>
                </dgm:forEach>
                <dgm:choose name="Name32">
                  <dgm:if name="Name33" axis="ch" ptType="node" func="cnt" op="gte" val="1">
                    <dgm:forEach name="Name34" axis="followSib" ptType="sibTrans" cnt="1">
                      <dgm:layoutNode name="indentDot3">
                        <dgm:alg type="composite"/>
                        <dgm:shape xmlns:r="http://schemas.openxmlformats.org/officeDocument/2006/relationships" r:blip="">
                          <dgm:adjLst/>
                        </dgm:shape>
                        <dgm:presOf/>
                        <dgm:choose name="Name35">
                          <dgm:if name="Name36" func="var" arg="dir" op="equ" val="norm">
                            <dgm:constrLst>
                              <dgm:constr type="userI"/>
                              <dgm:constr type="w" for="ch" forName="gap3" refType="userI" fact="3"/>
                              <dgm:constr type="w" for="ch" forName="smCircle3" refType="h"/>
                              <dgm:constr type="l" for="ch" forName="smCircle3" refType="r" refFor="ch" refForName="gap3"/>
                            </dgm:constrLst>
                          </dgm:if>
                          <dgm:else name="Name37">
                            <dgm:constrLst>
                              <dgm:constr type="userI"/>
                              <dgm:constr type="w" for="ch" forName="gap3" refType="userI" fact="3"/>
                              <dgm:constr type="w" for="ch" forName="smCircle3" refType="h"/>
                              <dgm:constr type="r" for="ch" forName="smCircle3" refType="l" refFor="ch" refForName="gap3"/>
                            </dgm:constrLst>
                          </dgm:else>
                        </dgm:choose>
                        <dgm:layoutNode name="gap3">
                          <dgm:alg type="sp"/>
                          <dgm:shape xmlns:r="http://schemas.openxmlformats.org/officeDocument/2006/relationships" type="rect" r:blip="" hideGeom="1">
                            <dgm:adjLst/>
                          </dgm:shape>
                          <dgm:presOf/>
                        </dgm:layoutNode>
                        <dgm:layoutNode name="smCircle3" styleLbl="vennNode1">
                          <dgm:alg type="sp"/>
                          <dgm:shape xmlns:r="http://schemas.openxmlformats.org/officeDocument/2006/relationships" type="ellipse" r:blip="">
                            <dgm:adjLst/>
                          </dgm:shape>
                          <dgm:presOf/>
                          <dgm:constrLst>
                            <dgm:constr type="w" refType="h"/>
                          </dgm:constrLst>
                        </dgm:layoutNode>
                      </dgm:layoutNode>
                    </dgm:forEach>
                  </dgm:if>
                  <dgm:else name="Name38">
                    <dgm:forEach name="Name39" axis="followSib" ptType="sibTrans" cnt="1">
                      <dgm:layoutNode name="smCircle" styleLbl="vennNode1">
                        <dgm:alg type="sp"/>
                        <dgm:shape xmlns:r="http://schemas.openxmlformats.org/officeDocument/2006/relationships" type="ellipse" r:blip="">
                          <dgm:adjLst/>
                        </dgm:shape>
                        <dgm:presOf/>
                        <dgm:constrLst>
                          <dgm:constr type="w" refType="h"/>
                        </dgm:constrLst>
                      </dgm:layoutNode>
                    </dgm:forEach>
                  </dgm:else>
                </dgm:choose>
              </dgm:forEach>
            </dgm:layoutNode>
          </dgm:layoutNode>
          <dgm:choose name="Name40">
            <dgm:if name="Name41" axis="followSib ch" ptType="node node" cnt="1 0" func="cnt" op="gte" val="1">
              <dgm:layoutNode name="overlap">
                <dgm:alg type="sp"/>
                <dgm:shape xmlns:r="http://schemas.openxmlformats.org/officeDocument/2006/relationships" r:blip="">
                  <dgm:adjLst/>
                </dgm:shape>
                <dgm:presOf/>
              </dgm:layoutNode>
            </dgm:if>
            <dgm:else name="Name42"/>
          </dgm:choose>
        </dgm:if>
        <dgm:else name="Name43">
          <dgm:layoutNode name="noChildren">
            <dgm:alg type="composite"/>
            <dgm:choose name="Name44">
              <dgm:if name="Name45" func="var" arg="dir" op="equ" val="norm">
                <dgm:constrLst>
                  <dgm:constr type="l" for="ch" forName="gap"/>
                  <dgm:constr type="w" for="ch" forName="gap" refType="w" fact="0.043"/>
                  <dgm:constr type="h" for="ch" forName="gap" refType="h"/>
                  <dgm:constr type="t" for="ch" forName="gap"/>
                  <dgm:constr type="l" for="ch" forName="medCircle2" refType="r" refFor="ch" refForName="gap"/>
                  <dgm:constr type="w" for="ch" forName="medCircle2" refType="h" refFor="ch" refForName="medCircle2"/>
                  <dgm:constr type="t" for="ch" forName="medCircle2"/>
                  <dgm:constr type="h" for="ch" forName="medCircle2" refType="h"/>
                  <dgm:constr type="l" for="ch" forName="txLvlOnly1" refType="ctrX" refFor="ch" refForName="medCircle2"/>
                  <dgm:constr type="r" for="ch" forName="txLvlOnly1" refType="w"/>
                  <dgm:constr type="h" for="ch" forName="txLvlOnly1" refType="h"/>
                  <dgm:constr type="t" for="ch" forName="txLvlOnly1"/>
                </dgm:constrLst>
              </dgm:if>
              <dgm:else name="Name46">
                <dgm:constrLst>
                  <dgm:constr type="r" for="ch" forName="gap" refType="w"/>
                  <dgm:constr type="w" for="ch" forName="gap" refType="w" fact="0.043"/>
                  <dgm:constr type="h" for="ch" forName="gap" refType="h"/>
                  <dgm:constr type="t" for="ch" forName="gap"/>
                  <dgm:constr type="r" for="ch" forName="medCircle2" refType="l" refFor="ch" refForName="gap"/>
                  <dgm:constr type="w" for="ch" forName="medCircle2" refType="h" refFor="ch" refForName="medCircle2"/>
                  <dgm:constr type="t" for="ch" forName="medCircle2"/>
                  <dgm:constr type="h" for="ch" forName="medCircle2" refType="h"/>
                  <dgm:constr type="l" for="ch" forName="txLvlOnly1"/>
                  <dgm:constr type="r" for="ch" forName="txLvlOnly1" refType="ctrX" refFor="ch" refForName="medCircle2"/>
                  <dgm:constr type="h" for="ch" forName="txLvlOnly1" refType="h"/>
                  <dgm:constr type="t" for="ch" forName="txLvlOnly1"/>
                </dgm:constrLst>
              </dgm:else>
            </dgm:choose>
            <dgm:layoutNode name="gap">
              <dgm:alg type="sp"/>
              <dgm:shape xmlns:r="http://schemas.openxmlformats.org/officeDocument/2006/relationships" r:blip="">
                <dgm:adjLst/>
              </dgm:shape>
              <dgm:presOf/>
            </dgm:layoutNode>
            <dgm:layoutNode name="medCircle2" styleLbl="vennNode1">
              <dgm:alg type="sp"/>
              <dgm:shape xmlns:r="http://schemas.openxmlformats.org/officeDocument/2006/relationships" type="ellipse" r:blip="">
                <dgm:adjLst/>
              </dgm:shape>
              <dgm:presOf/>
              <dgm:constrLst>
                <dgm:constr type="w" refType="h"/>
              </dgm:constrLst>
            </dgm:layoutNode>
            <dgm:layoutNode name="txLvlOnly1" styleLbl="revTx">
              <dgm:choose name="Name47">
                <dgm:if name="Name48" func="var" arg="dir" op="equ" val="norm">
                  <dgm:alg type="tx">
                    <dgm:param type="parTxLTRAlign" val="l"/>
                    <dgm:param type="parTxRTLAlign" val="l"/>
                  </dgm:alg>
                </dgm:if>
                <dgm:else name="Name49">
                  <dgm:alg type="tx">
                    <dgm:param type="parTxLTRAlign" val="r"/>
                    <dgm:param type="parTxRTLAlign" val="r"/>
                  </dgm:alg>
                </dgm:else>
              </dgm:choose>
              <dgm:shape xmlns:r="http://schemas.openxmlformats.org/officeDocument/2006/relationships" type="rect" r:blip="">
                <dgm:adjLst/>
              </dgm:shape>
              <dgm:presOf axis="self" ptType="node"/>
              <dgm:constrLst>
                <dgm:constr type="lMarg"/>
                <dgm:constr type="rMarg"/>
                <dgm:constr type="tMarg" refType="primFontSz" fact="0.1"/>
                <dgm:constr type="bMarg" refType="primFontSz" fact="0.1"/>
              </dgm:constrLst>
              <dgm:ruleLst>
                <dgm:rule type="primFontSz" val="5" fact="NaN" max="NaN"/>
              </dgm:ruleLst>
            </dgm:layoutNode>
          </dgm:layoutNod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9/3/layout/SubStepProcess">
  <dgm:title val=""/>
  <dgm:desc val=""/>
  <dgm:catLst>
    <dgm:cat type="process" pri="12250"/>
  </dgm:catLst>
  <dgm:sampData>
    <dgm:dataModel>
      <dgm:ptLst>
        <dgm:pt modelId="0" type="doc"/>
        <dgm:pt modelId="1">
          <dgm:prSet phldr="1"/>
        </dgm:pt>
        <dgm:pt modelId="11">
          <dgm:prSet phldr="1"/>
        </dgm:pt>
        <dgm:pt modelId="12">
          <dgm:prSet phldr="1"/>
        </dgm:pt>
        <dgm:pt modelId="2">
          <dgm:prSet phldr="1"/>
        </dgm:pt>
        <dgm:pt modelId="3">
          <dgm:prSet phldr="1"/>
        </dgm:pt>
      </dgm:ptLst>
      <dgm:cxnLst>
        <dgm:cxn modelId="6" srcId="0" destId="1" srcOrd="0" destOrd="0"/>
        <dgm:cxn modelId="61" srcId="1" destId="11" srcOrd="0" destOrd="0"/>
        <dgm:cxn modelId="62" srcId="1" destId="12" srcOrd="1" destOrd="0"/>
        <dgm:cxn modelId="7" srcId="0" destId="2" srcOrd="0" destOrd="0"/>
        <dgm:cxn modelId="8" srcId="0" destId="3" srcOrd="0" destOrd="0"/>
      </dgm:cxnLst>
      <dgm:bg/>
      <dgm:whole/>
    </dgm:dataModel>
  </dgm:sampData>
  <dgm:styleData>
    <dgm:dataModel>
      <dgm:ptLst>
        <dgm:pt modelId="0" type="doc"/>
        <dgm:pt modelId="1">
          <dgm:prSet phldr="1"/>
        </dgm:pt>
        <dgm:pt modelId="11">
          <dgm:prSet phldr="1"/>
        </dgm:pt>
        <dgm:pt modelId="12">
          <dgm:prSet phldr="1"/>
        </dgm:pt>
        <dgm:pt modelId="2">
          <dgm:prSet phldr="1"/>
        </dgm:pt>
      </dgm:ptLst>
      <dgm:cxnLst>
        <dgm:cxn modelId="4" srcId="0" destId="1" srcOrd="0" destOrd="0"/>
        <dgm:cxn modelId="41" srcId="1" destId="11" srcOrd="0" destOrd="0"/>
        <dgm:cxn modelId="42" srcId="1" destId="12" srcOrd="1" destOrd="0"/>
        <dgm:cxn modelId="5" srcId="0" destId="2" srcOrd="0" destOrd="0"/>
      </dgm:cxnLst>
      <dgm:bg/>
      <dgm:whole/>
    </dgm:dataModel>
  </dgm:styleData>
  <dgm:clrData>
    <dgm:dataModel>
      <dgm:ptLst>
        <dgm:pt modelId="0" type="doc"/>
        <dgm:pt modelId="1">
          <dgm:prSet phldr="1"/>
        </dgm:pt>
        <dgm:pt modelId="11">
          <dgm:prSet phldr="1"/>
        </dgm:pt>
        <dgm:pt modelId="12">
          <dgm:prSet phldr="1"/>
        </dgm:pt>
        <dgm:pt modelId="2">
          <dgm:prSet phldr="1"/>
        </dgm:pt>
        <dgm:pt modelId="3">
          <dgm:prSet phldr="1"/>
        </dgm:pt>
        <dgm:pt modelId="4">
          <dgm:prSet phldr="1"/>
        </dgm:pt>
      </dgm:ptLst>
      <dgm:cxnLst>
        <dgm:cxn modelId="8" srcId="0" destId="1" srcOrd="0" destOrd="0"/>
        <dgm:cxn modelId="81" srcId="1" destId="11" srcOrd="0" destOrd="0"/>
        <dgm:cxn modelId="82" srcId="1" destId="12" srcOrd="1" destOrd="0"/>
        <dgm:cxn modelId="9" srcId="0" destId="2" srcOrd="0" destOrd="0"/>
        <dgm:cxn modelId="10" srcId="0" destId="3" srcOrd="0" destOrd="0"/>
        <dgm:cxn modelId="11" srcId="0" destId="4" srcOrd="0" destOrd="0"/>
      </dgm:cxnLst>
      <dgm:bg/>
      <dgm:whole/>
    </dgm:dataModel>
  </dgm:clrData>
  <dgm:layoutNode name="Name0">
    <dgm:varLst>
      <dgm:chMax val="7"/>
      <dgm:dir/>
      <dgm:animOne val="branch"/>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parTx1" refType="w"/>
      <dgm:constr type="w" for="ch" forName="chLin1" refType="w" refFor="ch" refForName="parTx1" fact="1.38"/>
      <dgm:constr type="h" for="ch" forName="chLin1" refType="h"/>
      <dgm:constr type="w" for="ch" forName="spPre1" refType="w" fact="0.27"/>
      <dgm:constr type="w" for="ch" forName="spPost1" refType="w" fact="0.27"/>
      <dgm:constr type="h" for="ch" forName="spPre1" refType="h"/>
      <dgm:constr type="h" for="ch" forName="spPost1" refType="h"/>
      <dgm:constr type="primFontSz" for="ch" forName="parTx1" val="65"/>
      <dgm:constr type="primFontSz" for="des" forName="desTx1" refType="primFontSz" refFor="ch" refForName="parTx1" fact="0.78"/>
      <dgm:constr type="primFontSz" for="des" forName="desTx1" op="equ"/>
      <dgm:constr type="w" for="ch" forName="parTx2" refType="w"/>
      <dgm:constr type="w" for="ch" forName="chLin2" refType="w" refFor="ch" refForName="parTx2" fact="1.38"/>
      <dgm:constr type="h" for="ch" forName="chLin2" refType="h"/>
      <dgm:constr type="w" for="ch" forName="spPre2" refType="w" fact="0.54"/>
      <dgm:constr type="w" for="ch" forName="spPost2" refType="w" fact="0.54"/>
      <dgm:constr type="h" for="ch" forName="spPre2" refType="h"/>
      <dgm:constr type="h" for="ch" forName="spPost2" refType="h"/>
      <dgm:constr type="primFontSz" for="ch" forName="parTx2" refType="primFontSz" refFor="ch" refForName="parTx1" op="equ"/>
      <dgm:constr type="primFontSz" for="des" forName="desTx2" refType="primFontSz" refFor="des" refForName="desTx1" op="equ"/>
      <dgm:constr type="w" for="ch" forName="parTx3" refType="w"/>
      <dgm:constr type="w" for="ch" forName="chLin3" refType="w" refFor="ch" refForName="parTx3" fact="1.38"/>
      <dgm:constr type="h" for="ch" forName="chLin3" refType="h"/>
      <dgm:constr type="w" for="ch" forName="spPre3" refType="w" fact="0.54"/>
      <dgm:constr type="w" for="ch" forName="spPost3" refType="w" fact="0.54"/>
      <dgm:constr type="h" for="ch" forName="spPre3" refType="h"/>
      <dgm:constr type="h" for="ch" forName="spPost3" refType="h"/>
      <dgm:constr type="primFontSz" for="ch" forName="parTx3" refType="primFontSz" refFor="ch" refForName="parTx1" op="equ"/>
      <dgm:constr type="primFontSz" for="des" forName="desTx3" refType="primFontSz" refFor="des" refForName="desTx1" op="equ"/>
      <dgm:constr type="w" for="ch" forName="parTx4" refType="w"/>
      <dgm:constr type="w" for="ch" forName="chLin4" refType="w" refFor="ch" refForName="parTx4" fact="1.38"/>
      <dgm:constr type="h" for="ch" forName="chLin4" refType="h"/>
      <dgm:constr type="w" for="ch" forName="spPre4" refType="w" fact="0.54"/>
      <dgm:constr type="w" for="ch" forName="spPost4" refType="w" fact="0.54"/>
      <dgm:constr type="h" for="ch" forName="spPre4" refType="h"/>
      <dgm:constr type="h" for="ch" forName="spPost4" refType="h"/>
      <dgm:constr type="primFontSz" for="ch" forName="parTx4" refType="primFontSz" refFor="ch" refForName="parTx1" op="equ"/>
      <dgm:constr type="primFontSz" for="des" forName="desTx4" refType="primFontSz" refFor="des" refForName="desTx1" op="equ"/>
      <dgm:constr type="w" for="ch" forName="parTx5" refType="w"/>
      <dgm:constr type="w" for="ch" forName="chLin5" refType="w" refFor="ch" refForName="parTx5" fact="1.38"/>
      <dgm:constr type="h" for="ch" forName="chLin5" refType="h"/>
      <dgm:constr type="w" for="ch" forName="spPre5" refType="w" fact="0.54"/>
      <dgm:constr type="w" for="ch" forName="spPost5" refType="w" fact="0.54"/>
      <dgm:constr type="h" for="ch" forName="spPre5" refType="h"/>
      <dgm:constr type="h" for="ch" forName="spPost5" refType="h"/>
      <dgm:constr type="primFontSz" for="ch" forName="parTx5" refType="primFontSz" refFor="ch" refForName="parTx1" op="equ"/>
      <dgm:constr type="primFontSz" for="des" forName="desTx5" refType="primFontSz" refFor="des" refForName="desTx1" op="equ"/>
      <dgm:constr type="w" for="ch" forName="parTx6" refType="w"/>
      <dgm:constr type="w" for="ch" forName="chLin6" refType="w" refFor="ch" refForName="parTx6" fact="1.38"/>
      <dgm:constr type="h" for="ch" forName="chLin6" refType="h"/>
      <dgm:constr type="w" for="ch" forName="spPre6" refType="w" fact="0.54"/>
      <dgm:constr type="w" for="ch" forName="spPost6" refType="w" fact="0.54"/>
      <dgm:constr type="h" for="ch" forName="spPre6" refType="h"/>
      <dgm:constr type="h" for="ch" forName="spPost6" refType="h"/>
      <dgm:constr type="primFontSz" for="ch" forName="parTx6" refType="primFontSz" refFor="ch" refForName="parTx1" op="equ"/>
      <dgm:constr type="primFontSz" for="des" forName="desTx6" refType="primFontSz" refFor="des" refForName="desTx1" op="equ"/>
      <dgm:constr type="w" for="ch" forName="parTx7" refType="w"/>
      <dgm:constr type="w" for="ch" forName="chLin7" refType="w" refFor="ch" refForName="parTx7" fact="1.38"/>
      <dgm:constr type="h" for="ch" forName="chLin7" refType="h"/>
      <dgm:constr type="w" for="ch" forName="spPre7" refType="w" fact="0.54"/>
      <dgm:constr type="w" for="ch" forName="spPost7" refType="w" fact="0.54"/>
      <dgm:constr type="h" for="ch" forName="spPre7" refType="h"/>
      <dgm:constr type="h" for="ch" forName="spPost7" refType="h"/>
      <dgm:constr type="primFontSz" for="ch" forName="parTx7" refType="primFontSz" refFor="ch" refForName="parTx1" op="equ"/>
      <dgm:constr type="primFontSz" for="des" forName="desTx7" refType="primFontSz" refFor="des" refForName="desTx1" op="equ"/>
    </dgm:constrLst>
    <dgm:forEach name="Name4" axis="ch" ptType="node">
      <dgm:choose name="Name5">
        <dgm:if name="Name6" axis="self" ptType="node" func="pos" op="equ" val="1">
          <dgm:layoutNode name="parTx1" styleLbl="node1">
            <dgm:alg type="tx"/>
            <dgm:shape xmlns:r="http://schemas.openxmlformats.org/officeDocument/2006/relationships" type="ellipse" r:blip="">
              <dgm:adjLst/>
            </dgm:shape>
            <dgm:presOf axis="self" ptType="node"/>
            <dgm:constrLst>
              <dgm:constr type="h" refType="w"/>
              <dgm:constr type="w" refType="h" op="lte"/>
              <dgm:constr type="tMarg"/>
              <dgm:constr type="bMarg"/>
              <dgm:constr type="lMarg"/>
              <dgm:constr type="rMarg"/>
            </dgm:constrLst>
            <dgm:ruleLst>
              <dgm:rule type="primFontSz" val="5" fact="NaN" max="NaN"/>
            </dgm:ruleLst>
          </dgm:layoutNode>
          <dgm:choose name="Name7">
            <dgm:if name="Name8" axis="ch" ptType="node" func="cnt" op="gte" val="1">
              <dgm:layoutNode name="spPre1">
                <dgm:alg type="sp"/>
                <dgm:shape xmlns:r="http://schemas.openxmlformats.org/officeDocument/2006/relationships" r:blip="">
                  <dgm:adjLst/>
                </dgm:shape>
              </dgm:layoutNode>
              <dgm:layoutNode name="chLin1">
                <dgm:alg type="lin">
                  <dgm:param type="linDir" val="fromT"/>
                </dgm:alg>
                <dgm:shape xmlns:r="http://schemas.openxmlformats.org/officeDocument/2006/relationships" r:blip="">
                  <dgm:adjLst/>
                </dgm:shape>
                <dgm:presOf/>
                <dgm:constrLst>
                  <dgm:constr type="w" for="ch" forName="txAndLines1" refType="w" fact="0.77"/>
                  <dgm:constr type="w" for="ch" forName="top1" refType="w" refFor="ch" refForName="txAndLines1" fact="0.78"/>
                </dgm:constrLst>
                <dgm:forEach name="Name9" axis="ch">
                  <dgm:forEach name="Name10" axis="self" ptType="parTrans">
                    <dgm:layoutNode name="Name11" styleLbl="parChTrans1D1">
                      <dgm:choose name="Name12">
                        <dgm:if name="Name13" func="var" arg="dir" op="equ" val="norm">
                          <dgm:alg type="conn">
                            <dgm:param type="dim" val="1D"/>
                            <dgm:param type="begPts" val="midR"/>
                            <dgm:param type="endSty" val="noArr"/>
                            <dgm:param type="dstNode" val="anchor1"/>
                          </dgm:alg>
                        </dgm:if>
                        <dgm:else name="Name14">
                          <dgm:alg type="conn">
                            <dgm:param type="dim" val="1D"/>
                            <dgm:param type="begPts" val="midL"/>
                            <dgm:param type="endSty" val="noArr"/>
                            <dgm:param type="srcNode" val="parTx1"/>
                            <dgm:param type="dstNode" val="anchor1"/>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forEach name="Name15" axis="self" ptType="node">
                    <dgm:choose name="Name16">
                      <dgm:if name="Name17" axis="par ch" ptType="node node" func="cnt" op="equ" val="1">
                        <dgm:layoutNode name="top1">
                          <dgm:alg type="sp"/>
                          <dgm:shape xmlns:r="http://schemas.openxmlformats.org/officeDocument/2006/relationships" r:blip="">
                            <dgm:adjLst/>
                          </dgm:shape>
                          <dgm:constrLst>
                            <dgm:constr type="h" refType="w" fact="0.6"/>
                          </dgm:constrLst>
                        </dgm:layoutNode>
                      </dgm:if>
                      <dgm:else name="Name18"/>
                    </dgm:choose>
                    <dgm:layoutNode name="txAndLines1">
                      <dgm:choose name="Name19">
                        <dgm:if name="Name20" func="var" arg="dir" op="equ" val="norm">
                          <dgm:alg type="lin"/>
                        </dgm:if>
                        <dgm:else name="Name21">
                          <dgm:alg type="lin">
                            <dgm:param type="linDir" val="fromR"/>
                          </dgm:alg>
                        </dgm:else>
                      </dgm:choose>
                      <dgm:shape xmlns:r="http://schemas.openxmlformats.org/officeDocument/2006/relationships" r:blip="">
                        <dgm:adjLst/>
                      </dgm:shape>
                      <dgm:presOf/>
                      <dgm:choose name="Name22">
                        <dgm:if name="Name23" axis="root ch" ptType="all node" func="cnt" op="gte" val="2">
                          <dgm:constrLst>
                            <dgm:constr type="w" for="ch" forName="anchor1" refType="w"/>
                            <dgm:constr type="w" for="ch" forName="backup1" refType="w" fact="-1"/>
                            <dgm:constr type="w" for="ch" forName="preLine1" refType="w" fact="0.11"/>
                            <dgm:constr type="w" for="ch" forName="desTx1" refType="w" fact="0.78"/>
                            <dgm:constr type="w" for="ch" forName="postLine1" refType="w" fact="0.11"/>
                          </dgm:constrLst>
                        </dgm:if>
                        <dgm:else name="Name24">
                          <dgm:constrLst>
                            <dgm:constr type="w" for="ch" forName="anchor1" refType="w" fact="0.89"/>
                            <dgm:constr type="w" for="ch" forName="backup1" refType="w" fact="-0.89"/>
                            <dgm:constr type="w" for="ch" forName="preLine1" refType="w" fact="0.11"/>
                            <dgm:constr type="w" for="ch" forName="desTx1" refType="w" fact="0.78"/>
                          </dgm:constrLst>
                        </dgm:else>
                      </dgm:choose>
                      <dgm:layoutNode name="anchor1" moveWith="desTx1">
                        <dgm:alg type="sp"/>
                        <dgm:shape xmlns:r="http://schemas.openxmlformats.org/officeDocument/2006/relationships" r:blip="">
                          <dgm:adjLst/>
                        </dgm:shape>
                      </dgm:layoutNode>
                      <dgm:layoutNode name="backup1" moveWith="desTx1">
                        <dgm:alg type="sp"/>
                        <dgm:shape xmlns:r="http://schemas.openxmlformats.org/officeDocument/2006/relationships" r:blip="">
                          <dgm:adjLst/>
                        </dgm:shape>
                      </dgm:layoutNode>
                      <dgm:layoutNode name="preLine1" styleLbl="parChTrans1D1" moveWith="desTx1">
                        <dgm:alg type="sp"/>
                        <dgm:shape xmlns:r="http://schemas.openxmlformats.org/officeDocument/2006/relationships" type="line" r:blip="">
                          <dgm:adjLst/>
                        </dgm:shape>
                        <dgm:presOf/>
                      </dgm:layoutNode>
                      <dgm:layoutNode name="desTx1" styleLbl="revTx">
                        <dgm:varLst>
                          <dgm:bulletEnabled val="1"/>
                        </dgm:varLst>
                        <dgm:alg type="tx"/>
                        <dgm:shape xmlns:r="http://schemas.openxmlformats.org/officeDocument/2006/relationships" type="rect" r:blip="" hideGeom="1">
                          <dgm:adjLst/>
                        </dgm:shape>
                        <dgm:presOf axis="desOrSelf" ptType="node"/>
                        <dgm:constrLst>
                          <dgm:constr type="h" refType="w" fact="0.6"/>
                        </dgm:constrLst>
                        <dgm:ruleLst>
                          <dgm:rule type="primFontSz" val="5" fact="NaN" max="NaN"/>
                        </dgm:ruleLst>
                      </dgm:layoutNode>
                      <dgm:choose name="Name25">
                        <dgm:if name="Name26" axis="root ch" ptType="all node" func="cnt" op="gte" val="2">
                          <dgm:layoutNode name="postLine1" styleLbl="parChTrans1D1" moveWith="desTx1">
                            <dgm:alg type="sp"/>
                            <dgm:shape xmlns:r="http://schemas.openxmlformats.org/officeDocument/2006/relationships" type="line" r:blip="">
                              <dgm:adjLst/>
                            </dgm:shape>
                            <dgm:presOf/>
                          </dgm:layoutNode>
                        </dgm:if>
                        <dgm:else name="Name27"/>
                      </dgm:choose>
                    </dgm:layoutNode>
                  </dgm:forEach>
                  <dgm:choose name="Name28">
                    <dgm:if name="Name29" axis="root ch" ptType="all node" func="cnt" op="gte" val="2">
                      <dgm:forEach name="Name30" axis="self" ptType="parTrans">
                        <dgm:layoutNode name="Name31" styleLbl="parChTrans1D1">
                          <dgm:choose name="Name32">
                            <dgm:if name="Name33" func="var" arg="dir" op="equ" val="norm">
                              <dgm:alg type="conn">
                                <dgm:param type="dim" val="1D"/>
                                <dgm:param type="begPts" val="midL"/>
                                <dgm:param type="srcNode" val="parTx2"/>
                                <dgm:param type="endSty" val="noArr"/>
                                <dgm:param type="dstNode" val="anchor1"/>
                              </dgm:alg>
                            </dgm:if>
                            <dgm:else name="Name34">
                              <dgm:alg type="conn">
                                <dgm:param type="dim" val="1D"/>
                                <dgm:param type="begPts" val="midR"/>
                                <dgm:param type="endSty" val="noArr"/>
                                <dgm:param type="srcNode" val="parTx2"/>
                                <dgm:param type="dstNode" val="anchor1"/>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if>
                    <dgm:else name="Name35"/>
                  </dgm:choose>
                </dgm:forEach>
              </dgm:layoutNode>
              <dgm:choose name="Name36">
                <dgm:if name="Name37" axis="root ch" ptType="all node" func="cnt" op="gte" val="2">
                  <dgm:layoutNode name="spPost1">
                    <dgm:alg type="sp"/>
                    <dgm:shape xmlns:r="http://schemas.openxmlformats.org/officeDocument/2006/relationships" r:blip="">
                      <dgm:adjLst/>
                    </dgm:shape>
                  </dgm:layoutNode>
                </dgm:if>
                <dgm:else name="Name38"/>
              </dgm:choose>
            </dgm:if>
            <dgm:else name="Name39"/>
          </dgm:choose>
        </dgm:if>
        <dgm:if name="Name40" axis="self" ptType="node" func="pos" op="equ" val="2">
          <dgm:layoutNode name="parTx2" styleLbl="node1">
            <dgm:alg type="tx"/>
            <dgm:shape xmlns:r="http://schemas.openxmlformats.org/officeDocument/2006/relationships" type="ellipse" r:blip="">
              <dgm:adjLst/>
            </dgm:shape>
            <dgm:presOf axis="self" ptType="node"/>
            <dgm:constrLst>
              <dgm:constr type="h" refType="w"/>
              <dgm:constr type="w" refType="h" op="lte"/>
              <dgm:constr type="tMarg"/>
              <dgm:constr type="bMarg"/>
              <dgm:constr type="lMarg"/>
              <dgm:constr type="rMarg"/>
            </dgm:constrLst>
            <dgm:ruleLst>
              <dgm:rule type="primFontSz" val="5" fact="NaN" max="NaN"/>
            </dgm:ruleLst>
          </dgm:layoutNode>
          <dgm:choose name="Name41">
            <dgm:if name="Name42" axis="ch" ptType="node" func="cnt" op="gte" val="1">
              <dgm:layoutNode name="spPre2">
                <dgm:alg type="sp"/>
                <dgm:shape xmlns:r="http://schemas.openxmlformats.org/officeDocument/2006/relationships" r:blip="">
                  <dgm:adjLst/>
                </dgm:shape>
              </dgm:layoutNode>
              <dgm:layoutNode name="chLin2">
                <dgm:alg type="lin">
                  <dgm:param type="linDir" val="fromT"/>
                </dgm:alg>
                <dgm:shape xmlns:r="http://schemas.openxmlformats.org/officeDocument/2006/relationships" r:blip="">
                  <dgm:adjLst/>
                </dgm:shape>
                <dgm:presOf/>
                <dgm:constrLst>
                  <dgm:constr type="w" for="ch" forName="txAndLines2" refType="w" fact="0.77"/>
                  <dgm:constr type="w" for="ch" forName="top2" refType="w" refFor="ch" refForName="txAndLines2" fact="0.78"/>
                </dgm:constrLst>
                <dgm:forEach name="Name43" axis="ch">
                  <dgm:forEach name="Name44" axis="self" ptType="parTrans">
                    <dgm:layoutNode name="Name45" styleLbl="parChTrans1D1">
                      <dgm:choose name="Name46">
                        <dgm:if name="Name47" func="var" arg="dir" op="equ" val="norm">
                          <dgm:alg type="conn">
                            <dgm:param type="dim" val="1D"/>
                            <dgm:param type="begPts" val="midR"/>
                            <dgm:param type="endSty" val="noArr"/>
                            <dgm:param type="dstNode" val="anchor2"/>
                          </dgm:alg>
                        </dgm:if>
                        <dgm:else name="Name48">
                          <dgm:alg type="conn">
                            <dgm:param type="dim" val="1D"/>
                            <dgm:param type="begPts" val="midL"/>
                            <dgm:param type="endSty" val="noArr"/>
                            <dgm:param type="srcNode" val="parTx2"/>
                            <dgm:param type="dstNode" val="anchor2"/>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forEach name="Name49" axis="self" ptType="node">
                    <dgm:choose name="Name50">
                      <dgm:if name="Name51" axis="par ch" ptType="node node" func="cnt" op="equ" val="1">
                        <dgm:layoutNode name="top2">
                          <dgm:alg type="sp"/>
                          <dgm:shape xmlns:r="http://schemas.openxmlformats.org/officeDocument/2006/relationships" r:blip="">
                            <dgm:adjLst/>
                          </dgm:shape>
                          <dgm:constrLst>
                            <dgm:constr type="h" refType="w" fact="0.6"/>
                          </dgm:constrLst>
                        </dgm:layoutNode>
                      </dgm:if>
                      <dgm:else name="Name52"/>
                    </dgm:choose>
                    <dgm:layoutNode name="txAndLines2">
                      <dgm:choose name="Name53">
                        <dgm:if name="Name54" func="var" arg="dir" op="equ" val="norm">
                          <dgm:alg type="lin"/>
                        </dgm:if>
                        <dgm:else name="Name55">
                          <dgm:alg type="lin">
                            <dgm:param type="linDir" val="fromR"/>
                          </dgm:alg>
                        </dgm:else>
                      </dgm:choose>
                      <dgm:shape xmlns:r="http://schemas.openxmlformats.org/officeDocument/2006/relationships" r:blip="">
                        <dgm:adjLst/>
                      </dgm:shape>
                      <dgm:presOf/>
                      <dgm:choose name="Name56">
                        <dgm:if name="Name57" axis="root ch" ptType="all node" func="cnt" op="gte" val="3">
                          <dgm:constrLst>
                            <dgm:constr type="w" for="ch" forName="anchor2" refType="w"/>
                            <dgm:constr type="w" for="ch" forName="backup2" refType="w" fact="-1"/>
                            <dgm:constr type="w" for="ch" forName="preLine2" refType="w" fact="0.11"/>
                            <dgm:constr type="w" for="ch" forName="desTx2" refType="w" fact="0.78"/>
                            <dgm:constr type="w" for="ch" forName="postLine2" refType="w" fact="0.11"/>
                          </dgm:constrLst>
                        </dgm:if>
                        <dgm:else name="Name58">
                          <dgm:constrLst>
                            <dgm:constr type="w" for="ch" forName="anchor2" refType="w" fact="0.89"/>
                            <dgm:constr type="w" for="ch" forName="backup2" refType="w" fact="-0.89"/>
                            <dgm:constr type="w" for="ch" forName="preLine2" refType="w" fact="0.11"/>
                            <dgm:constr type="w" for="ch" forName="desTx2" refType="w" fact="0.78"/>
                          </dgm:constrLst>
                        </dgm:else>
                      </dgm:choose>
                      <dgm:layoutNode name="anchor2" moveWith="desTx2">
                        <dgm:alg type="sp"/>
                        <dgm:shape xmlns:r="http://schemas.openxmlformats.org/officeDocument/2006/relationships" r:blip="">
                          <dgm:adjLst/>
                        </dgm:shape>
                      </dgm:layoutNode>
                      <dgm:layoutNode name="backup2" moveWith="desTx2">
                        <dgm:alg type="sp"/>
                        <dgm:shape xmlns:r="http://schemas.openxmlformats.org/officeDocument/2006/relationships" r:blip="">
                          <dgm:adjLst/>
                        </dgm:shape>
                      </dgm:layoutNode>
                      <dgm:layoutNode name="preLine2" styleLbl="parChTrans1D1" moveWith="desTx2">
                        <dgm:alg type="sp"/>
                        <dgm:shape xmlns:r="http://schemas.openxmlformats.org/officeDocument/2006/relationships" type="line" r:blip="">
                          <dgm:adjLst/>
                        </dgm:shape>
                        <dgm:presOf/>
                      </dgm:layoutNode>
                      <dgm:layoutNode name="desTx2" styleLbl="revTx">
                        <dgm:varLst>
                          <dgm:bulletEnabled val="1"/>
                        </dgm:varLst>
                        <dgm:alg type="tx"/>
                        <dgm:shape xmlns:r="http://schemas.openxmlformats.org/officeDocument/2006/relationships" type="rect" r:blip="" hideGeom="1">
                          <dgm:adjLst/>
                        </dgm:shape>
                        <dgm:presOf axis="desOrSelf" ptType="node"/>
                        <dgm:constrLst>
                          <dgm:constr type="h" refType="w" fact="0.6"/>
                        </dgm:constrLst>
                        <dgm:ruleLst>
                          <dgm:rule type="primFontSz" val="5" fact="NaN" max="NaN"/>
                        </dgm:ruleLst>
                      </dgm:layoutNode>
                      <dgm:choose name="Name59">
                        <dgm:if name="Name60" axis="root ch" ptType="all node" func="cnt" op="gte" val="3">
                          <dgm:layoutNode name="postLine2" styleLbl="parChTrans1D1" moveWith="desTx2">
                            <dgm:alg type="sp"/>
                            <dgm:shape xmlns:r="http://schemas.openxmlformats.org/officeDocument/2006/relationships" type="line" r:blip="">
                              <dgm:adjLst/>
                            </dgm:shape>
                            <dgm:presOf/>
                          </dgm:layoutNode>
                        </dgm:if>
                        <dgm:else name="Name61"/>
                      </dgm:choose>
                    </dgm:layoutNode>
                  </dgm:forEach>
                  <dgm:choose name="Name62">
                    <dgm:if name="Name63" axis="root ch" ptType="all node" func="cnt" op="gte" val="3">
                      <dgm:forEach name="Name64" axis="self" ptType="parTrans">
                        <dgm:layoutNode name="Name65" styleLbl="parChTrans1D1">
                          <dgm:choose name="Name66">
                            <dgm:if name="Name67" func="var" arg="dir" op="equ" val="norm">
                              <dgm:alg type="conn">
                                <dgm:param type="dim" val="1D"/>
                                <dgm:param type="begPts" val="midL"/>
                                <dgm:param type="srcNode" val="parTx3"/>
                                <dgm:param type="endSty" val="noArr"/>
                                <dgm:param type="dstNode" val="anchor2"/>
                              </dgm:alg>
                            </dgm:if>
                            <dgm:else name="Name68">
                              <dgm:alg type="conn">
                                <dgm:param type="dim" val="1D"/>
                                <dgm:param type="begPts" val="midR"/>
                                <dgm:param type="endSty" val="noArr"/>
                                <dgm:param type="srcNode" val="parTx3"/>
                                <dgm:param type="dstNode" val="anchor2"/>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if>
                    <dgm:else name="Name69"/>
                  </dgm:choose>
                </dgm:forEach>
              </dgm:layoutNode>
              <dgm:choose name="Name70">
                <dgm:if name="Name71" axis="root ch" ptType="all node" func="cnt" op="gte" val="3">
                  <dgm:layoutNode name="spPost2">
                    <dgm:alg type="sp"/>
                    <dgm:shape xmlns:r="http://schemas.openxmlformats.org/officeDocument/2006/relationships" r:blip="">
                      <dgm:adjLst/>
                    </dgm:shape>
                  </dgm:layoutNode>
                </dgm:if>
                <dgm:else name="Name72"/>
              </dgm:choose>
            </dgm:if>
            <dgm:else name="Name73"/>
          </dgm:choose>
        </dgm:if>
        <dgm:if name="Name74" axis="self" ptType="node" func="pos" op="equ" val="3">
          <dgm:layoutNode name="parTx3" styleLbl="node1">
            <dgm:alg type="tx"/>
            <dgm:shape xmlns:r="http://schemas.openxmlformats.org/officeDocument/2006/relationships" type="ellipse" r:blip="">
              <dgm:adjLst/>
            </dgm:shape>
            <dgm:presOf axis="self" ptType="node"/>
            <dgm:constrLst>
              <dgm:constr type="h" refType="w"/>
              <dgm:constr type="w" refType="h" op="lte"/>
              <dgm:constr type="tMarg"/>
              <dgm:constr type="bMarg"/>
              <dgm:constr type="lMarg"/>
              <dgm:constr type="rMarg"/>
            </dgm:constrLst>
            <dgm:ruleLst>
              <dgm:rule type="primFontSz" val="5" fact="NaN" max="NaN"/>
            </dgm:ruleLst>
          </dgm:layoutNode>
          <dgm:choose name="Name75">
            <dgm:if name="Name76" axis="ch" ptType="node" func="cnt" op="gte" val="1">
              <dgm:layoutNode name="spPre3">
                <dgm:alg type="sp"/>
                <dgm:shape xmlns:r="http://schemas.openxmlformats.org/officeDocument/2006/relationships" r:blip="">
                  <dgm:adjLst/>
                </dgm:shape>
              </dgm:layoutNode>
              <dgm:layoutNode name="chLin3">
                <dgm:alg type="lin">
                  <dgm:param type="linDir" val="fromT"/>
                </dgm:alg>
                <dgm:shape xmlns:r="http://schemas.openxmlformats.org/officeDocument/2006/relationships" r:blip="">
                  <dgm:adjLst/>
                </dgm:shape>
                <dgm:presOf/>
                <dgm:constrLst>
                  <dgm:constr type="w" for="ch" forName="txAndLines3" refType="w" fact="0.77"/>
                  <dgm:constr type="w" for="ch" forName="top3" refType="w" refFor="ch" refForName="txAndLines3" fact="0.78"/>
                </dgm:constrLst>
                <dgm:forEach name="Name77" axis="ch">
                  <dgm:forEach name="Name78" axis="self" ptType="parTrans">
                    <dgm:layoutNode name="Name79" styleLbl="parChTrans1D1">
                      <dgm:choose name="Name80">
                        <dgm:if name="Name81" func="var" arg="dir" op="equ" val="norm">
                          <dgm:alg type="conn">
                            <dgm:param type="dim" val="1D"/>
                            <dgm:param type="begPts" val="midR"/>
                            <dgm:param type="endSty" val="noArr"/>
                            <dgm:param type="dstNode" val="anchor3"/>
                          </dgm:alg>
                        </dgm:if>
                        <dgm:else name="Name82">
                          <dgm:alg type="conn">
                            <dgm:param type="dim" val="1D"/>
                            <dgm:param type="begPts" val="midL"/>
                            <dgm:param type="endSty" val="noArr"/>
                            <dgm:param type="srcNode" val="parTx3"/>
                            <dgm:param type="dstNode" val="anchor3"/>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forEach name="Name83" axis="self" ptType="node">
                    <dgm:choose name="Name84">
                      <dgm:if name="Name85" axis="par ch" ptType="node node" func="cnt" op="equ" val="1">
                        <dgm:layoutNode name="top3">
                          <dgm:alg type="sp"/>
                          <dgm:shape xmlns:r="http://schemas.openxmlformats.org/officeDocument/2006/relationships" r:blip="">
                            <dgm:adjLst/>
                          </dgm:shape>
                          <dgm:constrLst>
                            <dgm:constr type="h" refType="w" fact="0.6"/>
                          </dgm:constrLst>
                        </dgm:layoutNode>
                      </dgm:if>
                      <dgm:else name="Name86"/>
                    </dgm:choose>
                    <dgm:layoutNode name="txAndLines3">
                      <dgm:choose name="Name87">
                        <dgm:if name="Name88" func="var" arg="dir" op="equ" val="norm">
                          <dgm:alg type="lin"/>
                        </dgm:if>
                        <dgm:else name="Name89">
                          <dgm:alg type="lin">
                            <dgm:param type="linDir" val="fromR"/>
                          </dgm:alg>
                        </dgm:else>
                      </dgm:choose>
                      <dgm:shape xmlns:r="http://schemas.openxmlformats.org/officeDocument/2006/relationships" r:blip="">
                        <dgm:adjLst/>
                      </dgm:shape>
                      <dgm:presOf/>
                      <dgm:choose name="Name90">
                        <dgm:if name="Name91" axis="root ch" ptType="all node" func="cnt" op="gte" val="4">
                          <dgm:constrLst>
                            <dgm:constr type="w" for="ch" forName="anchor3" refType="w"/>
                            <dgm:constr type="w" for="ch" forName="backup3" refType="w" fact="-1"/>
                            <dgm:constr type="w" for="ch" forName="preLine3" refType="w" fact="0.11"/>
                            <dgm:constr type="w" for="ch" forName="desTx3" refType="w" fact="0.78"/>
                            <dgm:constr type="w" for="ch" forName="postLine3" refType="w" fact="0.11"/>
                          </dgm:constrLst>
                        </dgm:if>
                        <dgm:else name="Name92">
                          <dgm:constrLst>
                            <dgm:constr type="w" for="ch" forName="anchor3" refType="w" fact="0.89"/>
                            <dgm:constr type="w" for="ch" forName="backup3" refType="w" fact="-0.89"/>
                            <dgm:constr type="w" for="ch" forName="preLine3" refType="w" fact="0.11"/>
                            <dgm:constr type="w" for="ch" forName="desTx3" refType="w" fact="0.78"/>
                          </dgm:constrLst>
                        </dgm:else>
                      </dgm:choose>
                      <dgm:layoutNode name="anchor3" moveWith="desTx3">
                        <dgm:alg type="sp"/>
                        <dgm:shape xmlns:r="http://schemas.openxmlformats.org/officeDocument/2006/relationships" r:blip="">
                          <dgm:adjLst/>
                        </dgm:shape>
                      </dgm:layoutNode>
                      <dgm:layoutNode name="backup3" moveWith="desTx3">
                        <dgm:alg type="sp"/>
                        <dgm:shape xmlns:r="http://schemas.openxmlformats.org/officeDocument/2006/relationships" r:blip="">
                          <dgm:adjLst/>
                        </dgm:shape>
                      </dgm:layoutNode>
                      <dgm:layoutNode name="preLine3" styleLbl="parChTrans1D1" moveWith="desTx3">
                        <dgm:alg type="sp"/>
                        <dgm:shape xmlns:r="http://schemas.openxmlformats.org/officeDocument/2006/relationships" type="line" r:blip="">
                          <dgm:adjLst/>
                        </dgm:shape>
                        <dgm:presOf/>
                      </dgm:layoutNode>
                      <dgm:layoutNode name="desTx3" styleLbl="revTx">
                        <dgm:varLst>
                          <dgm:bulletEnabled val="1"/>
                        </dgm:varLst>
                        <dgm:alg type="tx"/>
                        <dgm:shape xmlns:r="http://schemas.openxmlformats.org/officeDocument/2006/relationships" type="rect" r:blip="" hideGeom="1">
                          <dgm:adjLst/>
                        </dgm:shape>
                        <dgm:presOf axis="desOrSelf" ptType="node"/>
                        <dgm:constrLst>
                          <dgm:constr type="h" refType="w" fact="0.6"/>
                        </dgm:constrLst>
                        <dgm:ruleLst>
                          <dgm:rule type="primFontSz" val="5" fact="NaN" max="NaN"/>
                        </dgm:ruleLst>
                      </dgm:layoutNode>
                      <dgm:choose name="Name93">
                        <dgm:if name="Name94" axis="root ch" ptType="all node" func="cnt" op="gte" val="4">
                          <dgm:layoutNode name="postLine3" styleLbl="parChTrans1D1" moveWith="desTx3">
                            <dgm:alg type="sp"/>
                            <dgm:shape xmlns:r="http://schemas.openxmlformats.org/officeDocument/2006/relationships" type="line" r:blip="">
                              <dgm:adjLst/>
                            </dgm:shape>
                            <dgm:presOf/>
                          </dgm:layoutNode>
                        </dgm:if>
                        <dgm:else name="Name95"/>
                      </dgm:choose>
                    </dgm:layoutNode>
                  </dgm:forEach>
                  <dgm:choose name="Name96">
                    <dgm:if name="Name97" axis="root ch" ptType="all node" func="cnt" op="gte" val="4">
                      <dgm:forEach name="Name98" axis="self" ptType="parTrans">
                        <dgm:layoutNode name="Name99" styleLbl="parChTrans1D1">
                          <dgm:choose name="Name100">
                            <dgm:if name="Name101" func="var" arg="dir" op="equ" val="norm">
                              <dgm:alg type="conn">
                                <dgm:param type="dim" val="1D"/>
                                <dgm:param type="begPts" val="midL"/>
                                <dgm:param type="srcNode" val="parTx4"/>
                                <dgm:param type="endSty" val="noArr"/>
                                <dgm:param type="dstNode" val="anchor3"/>
                              </dgm:alg>
                            </dgm:if>
                            <dgm:else name="Name102">
                              <dgm:alg type="conn">
                                <dgm:param type="dim" val="1D"/>
                                <dgm:param type="begPts" val="midR"/>
                                <dgm:param type="endSty" val="noArr"/>
                                <dgm:param type="srcNode" val="parTx4"/>
                                <dgm:param type="dstNode" val="anchor3"/>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if>
                    <dgm:else name="Name103"/>
                  </dgm:choose>
                </dgm:forEach>
              </dgm:layoutNode>
              <dgm:choose name="Name104">
                <dgm:if name="Name105" axis="root ch" ptType="all node" func="cnt" op="gte" val="4">
                  <dgm:layoutNode name="spPost3">
                    <dgm:alg type="sp"/>
                    <dgm:shape xmlns:r="http://schemas.openxmlformats.org/officeDocument/2006/relationships" r:blip="">
                      <dgm:adjLst/>
                    </dgm:shape>
                  </dgm:layoutNode>
                </dgm:if>
                <dgm:else name="Name106"/>
              </dgm:choose>
            </dgm:if>
            <dgm:else name="Name107"/>
          </dgm:choose>
        </dgm:if>
        <dgm:if name="Name108" axis="self" ptType="node" func="pos" op="equ" val="4">
          <dgm:layoutNode name="parTx4" styleLbl="node1">
            <dgm:alg type="tx"/>
            <dgm:shape xmlns:r="http://schemas.openxmlformats.org/officeDocument/2006/relationships" type="ellipse" r:blip="">
              <dgm:adjLst/>
            </dgm:shape>
            <dgm:presOf axis="self" ptType="node"/>
            <dgm:constrLst>
              <dgm:constr type="h" refType="w"/>
              <dgm:constr type="w" refType="h" op="lte"/>
              <dgm:constr type="tMarg"/>
              <dgm:constr type="bMarg"/>
              <dgm:constr type="lMarg"/>
              <dgm:constr type="rMarg"/>
            </dgm:constrLst>
            <dgm:ruleLst>
              <dgm:rule type="primFontSz" val="5" fact="NaN" max="NaN"/>
            </dgm:ruleLst>
          </dgm:layoutNode>
          <dgm:choose name="Name109">
            <dgm:if name="Name110" axis="ch" ptType="node" func="cnt" op="gte" val="1">
              <dgm:layoutNode name="spPre4">
                <dgm:alg type="sp"/>
                <dgm:shape xmlns:r="http://schemas.openxmlformats.org/officeDocument/2006/relationships" r:blip="">
                  <dgm:adjLst/>
                </dgm:shape>
              </dgm:layoutNode>
              <dgm:layoutNode name="chLin4">
                <dgm:alg type="lin">
                  <dgm:param type="linDir" val="fromT"/>
                </dgm:alg>
                <dgm:shape xmlns:r="http://schemas.openxmlformats.org/officeDocument/2006/relationships" r:blip="">
                  <dgm:adjLst/>
                </dgm:shape>
                <dgm:presOf/>
                <dgm:constrLst>
                  <dgm:constr type="w" for="ch" forName="txAndLines4" refType="w" fact="0.77"/>
                  <dgm:constr type="w" for="ch" forName="top4" refType="w" refFor="ch" refForName="txAndLines4" fact="0.78"/>
                </dgm:constrLst>
                <dgm:forEach name="Name111" axis="ch">
                  <dgm:forEach name="Name112" axis="self" ptType="parTrans">
                    <dgm:layoutNode name="Name113" styleLbl="parChTrans1D1">
                      <dgm:choose name="Name114">
                        <dgm:if name="Name115" func="var" arg="dir" op="equ" val="norm">
                          <dgm:alg type="conn">
                            <dgm:param type="dim" val="1D"/>
                            <dgm:param type="begPts" val="midR"/>
                            <dgm:param type="endSty" val="noArr"/>
                            <dgm:param type="dstNode" val="anchor4"/>
                          </dgm:alg>
                        </dgm:if>
                        <dgm:else name="Name116">
                          <dgm:alg type="conn">
                            <dgm:param type="dim" val="1D"/>
                            <dgm:param type="begPts" val="midL"/>
                            <dgm:param type="endSty" val="noArr"/>
                            <dgm:param type="srcNode" val="parTx4"/>
                            <dgm:param type="dstNode" val="anchor4"/>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forEach name="Name117" axis="self" ptType="node">
                    <dgm:choose name="Name118">
                      <dgm:if name="Name119" axis="par ch" ptType="node node" func="cnt" op="equ" val="1">
                        <dgm:layoutNode name="top4">
                          <dgm:alg type="sp"/>
                          <dgm:shape xmlns:r="http://schemas.openxmlformats.org/officeDocument/2006/relationships" r:blip="">
                            <dgm:adjLst/>
                          </dgm:shape>
                          <dgm:constrLst>
                            <dgm:constr type="h" refType="w" fact="0.6"/>
                          </dgm:constrLst>
                        </dgm:layoutNode>
                      </dgm:if>
                      <dgm:else name="Name120"/>
                    </dgm:choose>
                    <dgm:layoutNode name="txAndLines4">
                      <dgm:choose name="Name121">
                        <dgm:if name="Name122" func="var" arg="dir" op="equ" val="norm">
                          <dgm:alg type="lin"/>
                        </dgm:if>
                        <dgm:else name="Name123">
                          <dgm:alg type="lin">
                            <dgm:param type="linDir" val="fromR"/>
                          </dgm:alg>
                        </dgm:else>
                      </dgm:choose>
                      <dgm:shape xmlns:r="http://schemas.openxmlformats.org/officeDocument/2006/relationships" r:blip="">
                        <dgm:adjLst/>
                      </dgm:shape>
                      <dgm:presOf/>
                      <dgm:choose name="Name124">
                        <dgm:if name="Name125" axis="root ch" ptType="all node" func="cnt" op="gte" val="5">
                          <dgm:constrLst>
                            <dgm:constr type="w" for="ch" forName="anchor4" refType="w"/>
                            <dgm:constr type="w" for="ch" forName="backup4" refType="w" fact="-1"/>
                            <dgm:constr type="w" for="ch" forName="preLine4" refType="w" fact="0.11"/>
                            <dgm:constr type="w" for="ch" forName="desTx4" refType="w" fact="0.78"/>
                            <dgm:constr type="w" for="ch" forName="postLine4" refType="w" fact="0.11"/>
                          </dgm:constrLst>
                        </dgm:if>
                        <dgm:else name="Name126">
                          <dgm:constrLst>
                            <dgm:constr type="w" for="ch" forName="anchor4" refType="w" fact="0.89"/>
                            <dgm:constr type="w" for="ch" forName="backup4" refType="w" fact="-0.89"/>
                            <dgm:constr type="w" for="ch" forName="preLine4" refType="w" fact="0.11"/>
                            <dgm:constr type="w" for="ch" forName="desTx4" refType="w" fact="0.78"/>
                          </dgm:constrLst>
                        </dgm:else>
                      </dgm:choose>
                      <dgm:layoutNode name="anchor4" moveWith="desTx4">
                        <dgm:alg type="sp"/>
                        <dgm:shape xmlns:r="http://schemas.openxmlformats.org/officeDocument/2006/relationships" r:blip="">
                          <dgm:adjLst/>
                        </dgm:shape>
                      </dgm:layoutNode>
                      <dgm:layoutNode name="backup4" moveWith="desTx4">
                        <dgm:alg type="sp"/>
                        <dgm:shape xmlns:r="http://schemas.openxmlformats.org/officeDocument/2006/relationships" r:blip="">
                          <dgm:adjLst/>
                        </dgm:shape>
                      </dgm:layoutNode>
                      <dgm:layoutNode name="preLine4" styleLbl="parChTrans1D1" moveWith="desTx4">
                        <dgm:alg type="sp"/>
                        <dgm:shape xmlns:r="http://schemas.openxmlformats.org/officeDocument/2006/relationships" type="line" r:blip="">
                          <dgm:adjLst/>
                        </dgm:shape>
                        <dgm:presOf/>
                      </dgm:layoutNode>
                      <dgm:layoutNode name="desTx4" styleLbl="revTx">
                        <dgm:varLst>
                          <dgm:bulletEnabled val="1"/>
                        </dgm:varLst>
                        <dgm:alg type="tx"/>
                        <dgm:shape xmlns:r="http://schemas.openxmlformats.org/officeDocument/2006/relationships" type="rect" r:blip="" hideGeom="1">
                          <dgm:adjLst/>
                        </dgm:shape>
                        <dgm:presOf axis="desOrSelf" ptType="node"/>
                        <dgm:constrLst>
                          <dgm:constr type="h" refType="w" fact="0.6"/>
                        </dgm:constrLst>
                        <dgm:ruleLst>
                          <dgm:rule type="primFontSz" val="5" fact="NaN" max="NaN"/>
                        </dgm:ruleLst>
                      </dgm:layoutNode>
                      <dgm:choose name="Name127">
                        <dgm:if name="Name128" axis="root ch" ptType="all node" func="cnt" op="gte" val="5">
                          <dgm:layoutNode name="postLine4" styleLbl="parChTrans1D1" moveWith="desTx4">
                            <dgm:alg type="sp"/>
                            <dgm:shape xmlns:r="http://schemas.openxmlformats.org/officeDocument/2006/relationships" type="line" r:blip="">
                              <dgm:adjLst/>
                            </dgm:shape>
                            <dgm:presOf/>
                          </dgm:layoutNode>
                        </dgm:if>
                        <dgm:else name="Name129"/>
                      </dgm:choose>
                    </dgm:layoutNode>
                  </dgm:forEach>
                  <dgm:choose name="Name130">
                    <dgm:if name="Name131" axis="root ch" ptType="all node" func="cnt" op="gte" val="5">
                      <dgm:forEach name="Name132" axis="self" ptType="parTrans">
                        <dgm:layoutNode name="Name133" styleLbl="parChTrans1D1">
                          <dgm:choose name="Name134">
                            <dgm:if name="Name135" func="var" arg="dir" op="equ" val="norm">
                              <dgm:alg type="conn">
                                <dgm:param type="dim" val="1D"/>
                                <dgm:param type="begPts" val="midL"/>
                                <dgm:param type="srcNode" val="parTx5"/>
                                <dgm:param type="endSty" val="noArr"/>
                                <dgm:param type="dstNode" val="anchor4"/>
                              </dgm:alg>
                            </dgm:if>
                            <dgm:else name="Name136">
                              <dgm:alg type="conn">
                                <dgm:param type="dim" val="1D"/>
                                <dgm:param type="begPts" val="midR"/>
                                <dgm:param type="endSty" val="noArr"/>
                                <dgm:param type="srcNode" val="parTx5"/>
                                <dgm:param type="dstNode" val="anchor4"/>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if>
                    <dgm:else name="Name137"/>
                  </dgm:choose>
                </dgm:forEach>
              </dgm:layoutNode>
              <dgm:choose name="Name138">
                <dgm:if name="Name139" axis="root ch" ptType="all node" func="cnt" op="gte" val="5">
                  <dgm:layoutNode name="spPost4">
                    <dgm:alg type="sp"/>
                    <dgm:shape xmlns:r="http://schemas.openxmlformats.org/officeDocument/2006/relationships" r:blip="">
                      <dgm:adjLst/>
                    </dgm:shape>
                  </dgm:layoutNode>
                </dgm:if>
                <dgm:else name="Name140"/>
              </dgm:choose>
            </dgm:if>
            <dgm:else name="Name141"/>
          </dgm:choose>
        </dgm:if>
        <dgm:if name="Name142" axis="self" ptType="node" func="pos" op="equ" val="5">
          <dgm:layoutNode name="parTx5" styleLbl="node1">
            <dgm:alg type="tx"/>
            <dgm:shape xmlns:r="http://schemas.openxmlformats.org/officeDocument/2006/relationships" type="ellipse" r:blip="">
              <dgm:adjLst/>
            </dgm:shape>
            <dgm:presOf axis="self" ptType="node"/>
            <dgm:constrLst>
              <dgm:constr type="h" refType="w"/>
              <dgm:constr type="w" refType="h" op="lte"/>
              <dgm:constr type="tMarg"/>
              <dgm:constr type="bMarg"/>
              <dgm:constr type="lMarg"/>
              <dgm:constr type="rMarg"/>
            </dgm:constrLst>
            <dgm:ruleLst>
              <dgm:rule type="primFontSz" val="5" fact="NaN" max="NaN"/>
            </dgm:ruleLst>
          </dgm:layoutNode>
          <dgm:choose name="Name143">
            <dgm:if name="Name144" axis="ch" ptType="node" func="cnt" op="gte" val="1">
              <dgm:layoutNode name="spPre5">
                <dgm:alg type="sp"/>
                <dgm:shape xmlns:r="http://schemas.openxmlformats.org/officeDocument/2006/relationships" r:blip="">
                  <dgm:adjLst/>
                </dgm:shape>
              </dgm:layoutNode>
              <dgm:layoutNode name="chLin5">
                <dgm:alg type="lin">
                  <dgm:param type="linDir" val="fromT"/>
                </dgm:alg>
                <dgm:shape xmlns:r="http://schemas.openxmlformats.org/officeDocument/2006/relationships" r:blip="">
                  <dgm:adjLst/>
                </dgm:shape>
                <dgm:presOf/>
                <dgm:constrLst>
                  <dgm:constr type="w" for="ch" forName="txAndLines5" refType="w" fact="0.77"/>
                  <dgm:constr type="w" for="ch" forName="top5" refType="w" refFor="ch" refForName="txAndLines5" fact="0.78"/>
                </dgm:constrLst>
                <dgm:forEach name="Name145" axis="ch">
                  <dgm:forEach name="Name146" axis="self" ptType="parTrans">
                    <dgm:layoutNode name="Name147" styleLbl="parChTrans1D1">
                      <dgm:choose name="Name148">
                        <dgm:if name="Name149" func="var" arg="dir" op="equ" val="norm">
                          <dgm:alg type="conn">
                            <dgm:param type="dim" val="1D"/>
                            <dgm:param type="begPts" val="midR"/>
                            <dgm:param type="endSty" val="noArr"/>
                            <dgm:param type="dstNode" val="anchor5"/>
                          </dgm:alg>
                        </dgm:if>
                        <dgm:else name="Name150">
                          <dgm:alg type="conn">
                            <dgm:param type="dim" val="1D"/>
                            <dgm:param type="begPts" val="midL"/>
                            <dgm:param type="endSty" val="noArr"/>
                            <dgm:param type="srcNode" val="parTx5"/>
                            <dgm:param type="dstNode" val="anchor5"/>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forEach name="Name151" axis="self" ptType="node">
                    <dgm:choose name="Name152">
                      <dgm:if name="Name153" axis="par ch" ptType="node node" func="cnt" op="equ" val="1">
                        <dgm:layoutNode name="top5">
                          <dgm:alg type="sp"/>
                          <dgm:shape xmlns:r="http://schemas.openxmlformats.org/officeDocument/2006/relationships" r:blip="">
                            <dgm:adjLst/>
                          </dgm:shape>
                          <dgm:constrLst>
                            <dgm:constr type="h" refType="w" fact="0.6"/>
                          </dgm:constrLst>
                        </dgm:layoutNode>
                      </dgm:if>
                      <dgm:else name="Name154"/>
                    </dgm:choose>
                    <dgm:layoutNode name="txAndLines5">
                      <dgm:choose name="Name155">
                        <dgm:if name="Name156" func="var" arg="dir" op="equ" val="norm">
                          <dgm:alg type="lin"/>
                        </dgm:if>
                        <dgm:else name="Name157">
                          <dgm:alg type="lin">
                            <dgm:param type="linDir" val="fromR"/>
                          </dgm:alg>
                        </dgm:else>
                      </dgm:choose>
                      <dgm:shape xmlns:r="http://schemas.openxmlformats.org/officeDocument/2006/relationships" r:blip="">
                        <dgm:adjLst/>
                      </dgm:shape>
                      <dgm:presOf/>
                      <dgm:choose name="Name158">
                        <dgm:if name="Name159" axis="root ch" ptType="all node" func="cnt" op="gte" val="6">
                          <dgm:constrLst>
                            <dgm:constr type="w" for="ch" forName="anchor5" refType="w"/>
                            <dgm:constr type="w" for="ch" forName="backup5" refType="w" fact="-1"/>
                            <dgm:constr type="w" for="ch" forName="preLine5" refType="w" fact="0.11"/>
                            <dgm:constr type="w" for="ch" forName="desTx5" refType="w" fact="0.78"/>
                            <dgm:constr type="w" for="ch" forName="postLine5" refType="w" fact="0.11"/>
                          </dgm:constrLst>
                        </dgm:if>
                        <dgm:else name="Name160">
                          <dgm:constrLst>
                            <dgm:constr type="w" for="ch" forName="anchor5" refType="w" fact="0.89"/>
                            <dgm:constr type="w" for="ch" forName="backup5" refType="w" fact="-0.89"/>
                            <dgm:constr type="w" for="ch" forName="preLine5" refType="w" fact="0.11"/>
                            <dgm:constr type="w" for="ch" forName="desTx5" refType="w" fact="0.78"/>
                          </dgm:constrLst>
                        </dgm:else>
                      </dgm:choose>
                      <dgm:layoutNode name="anchor5" moveWith="desTx5">
                        <dgm:alg type="sp"/>
                        <dgm:shape xmlns:r="http://schemas.openxmlformats.org/officeDocument/2006/relationships" r:blip="">
                          <dgm:adjLst/>
                        </dgm:shape>
                      </dgm:layoutNode>
                      <dgm:layoutNode name="backup5" moveWith="desTx5">
                        <dgm:alg type="sp"/>
                        <dgm:shape xmlns:r="http://schemas.openxmlformats.org/officeDocument/2006/relationships" r:blip="">
                          <dgm:adjLst/>
                        </dgm:shape>
                      </dgm:layoutNode>
                      <dgm:layoutNode name="preLine5" styleLbl="parChTrans1D1" moveWith="desTx5">
                        <dgm:alg type="sp"/>
                        <dgm:shape xmlns:r="http://schemas.openxmlformats.org/officeDocument/2006/relationships" type="line" r:blip="">
                          <dgm:adjLst/>
                        </dgm:shape>
                        <dgm:presOf/>
                      </dgm:layoutNode>
                      <dgm:layoutNode name="desTx5" styleLbl="revTx">
                        <dgm:varLst>
                          <dgm:bulletEnabled val="1"/>
                        </dgm:varLst>
                        <dgm:alg type="tx"/>
                        <dgm:shape xmlns:r="http://schemas.openxmlformats.org/officeDocument/2006/relationships" type="rect" r:blip="" hideGeom="1">
                          <dgm:adjLst/>
                        </dgm:shape>
                        <dgm:presOf axis="desOrSelf" ptType="node"/>
                        <dgm:constrLst>
                          <dgm:constr type="h" refType="w" fact="0.6"/>
                        </dgm:constrLst>
                        <dgm:ruleLst>
                          <dgm:rule type="primFontSz" val="5" fact="NaN" max="NaN"/>
                        </dgm:ruleLst>
                      </dgm:layoutNode>
                      <dgm:choose name="Name161">
                        <dgm:if name="Name162" axis="root ch" ptType="all node" func="cnt" op="gte" val="6">
                          <dgm:layoutNode name="postLine5" styleLbl="parChTrans1D1" moveWith="desTx5">
                            <dgm:alg type="sp"/>
                            <dgm:shape xmlns:r="http://schemas.openxmlformats.org/officeDocument/2006/relationships" type="line" r:blip="">
                              <dgm:adjLst/>
                            </dgm:shape>
                            <dgm:presOf/>
                          </dgm:layoutNode>
                        </dgm:if>
                        <dgm:else name="Name163"/>
                      </dgm:choose>
                    </dgm:layoutNode>
                  </dgm:forEach>
                  <dgm:choose name="Name164">
                    <dgm:if name="Name165" axis="root ch" ptType="all node" func="cnt" op="gte" val="6">
                      <dgm:forEach name="Name166" axis="self" ptType="parTrans">
                        <dgm:layoutNode name="Name167" styleLbl="parChTrans1D1">
                          <dgm:choose name="Name168">
                            <dgm:if name="Name169" func="var" arg="dir" op="equ" val="norm">
                              <dgm:alg type="conn">
                                <dgm:param type="dim" val="1D"/>
                                <dgm:param type="begPts" val="midL"/>
                                <dgm:param type="srcNode" val="parTx6"/>
                                <dgm:param type="endSty" val="noArr"/>
                                <dgm:param type="dstNode" val="anchor5"/>
                              </dgm:alg>
                            </dgm:if>
                            <dgm:else name="Name170">
                              <dgm:alg type="conn">
                                <dgm:param type="dim" val="1D"/>
                                <dgm:param type="begPts" val="midR"/>
                                <dgm:param type="endSty" val="noArr"/>
                                <dgm:param type="srcNode" val="parTx6"/>
                                <dgm:param type="dstNode" val="anchor5"/>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if>
                    <dgm:else name="Name171"/>
                  </dgm:choose>
                </dgm:forEach>
              </dgm:layoutNode>
              <dgm:choose name="Name172">
                <dgm:if name="Name173" axis="root ch" ptType="all node" func="cnt" op="gte" val="6">
                  <dgm:layoutNode name="spPost5">
                    <dgm:alg type="sp"/>
                    <dgm:shape xmlns:r="http://schemas.openxmlformats.org/officeDocument/2006/relationships" r:blip="">
                      <dgm:adjLst/>
                    </dgm:shape>
                  </dgm:layoutNode>
                </dgm:if>
                <dgm:else name="Name174"/>
              </dgm:choose>
            </dgm:if>
            <dgm:else name="Name175"/>
          </dgm:choose>
        </dgm:if>
        <dgm:if name="Name176" axis="self" ptType="node" func="pos" op="equ" val="6">
          <dgm:layoutNode name="parTx6" styleLbl="node1">
            <dgm:alg type="tx"/>
            <dgm:shape xmlns:r="http://schemas.openxmlformats.org/officeDocument/2006/relationships" type="ellipse" r:blip="">
              <dgm:adjLst/>
            </dgm:shape>
            <dgm:presOf axis="self" ptType="node"/>
            <dgm:constrLst>
              <dgm:constr type="h" refType="w"/>
              <dgm:constr type="w" refType="h" op="lte"/>
              <dgm:constr type="tMarg"/>
              <dgm:constr type="bMarg"/>
              <dgm:constr type="lMarg"/>
              <dgm:constr type="rMarg"/>
            </dgm:constrLst>
            <dgm:ruleLst>
              <dgm:rule type="primFontSz" val="5" fact="NaN" max="NaN"/>
            </dgm:ruleLst>
          </dgm:layoutNode>
          <dgm:choose name="Name177">
            <dgm:if name="Name178" axis="ch" ptType="node" func="cnt" op="gte" val="1">
              <dgm:layoutNode name="spPre6">
                <dgm:alg type="sp"/>
                <dgm:shape xmlns:r="http://schemas.openxmlformats.org/officeDocument/2006/relationships" r:blip="">
                  <dgm:adjLst/>
                </dgm:shape>
              </dgm:layoutNode>
              <dgm:layoutNode name="chLin6">
                <dgm:alg type="lin">
                  <dgm:param type="linDir" val="fromT"/>
                </dgm:alg>
                <dgm:shape xmlns:r="http://schemas.openxmlformats.org/officeDocument/2006/relationships" r:blip="">
                  <dgm:adjLst/>
                </dgm:shape>
                <dgm:presOf/>
                <dgm:constrLst>
                  <dgm:constr type="w" for="ch" forName="txAndLines6" refType="w" fact="0.77"/>
                  <dgm:constr type="w" for="ch" forName="top6" refType="w" refFor="ch" refForName="txAndLines6" fact="0.78"/>
                </dgm:constrLst>
                <dgm:forEach name="Name179" axis="ch">
                  <dgm:forEach name="Name180" axis="self" ptType="parTrans">
                    <dgm:layoutNode name="Name181" styleLbl="parChTrans1D1">
                      <dgm:choose name="Name182">
                        <dgm:if name="Name183" func="var" arg="dir" op="equ" val="norm">
                          <dgm:alg type="conn">
                            <dgm:param type="dim" val="1D"/>
                            <dgm:param type="begPts" val="midR"/>
                            <dgm:param type="endSty" val="noArr"/>
                            <dgm:param type="dstNode" val="anchor6"/>
                          </dgm:alg>
                        </dgm:if>
                        <dgm:else name="Name184">
                          <dgm:alg type="conn">
                            <dgm:param type="dim" val="1D"/>
                            <dgm:param type="begPts" val="midL"/>
                            <dgm:param type="endSty" val="noArr"/>
                            <dgm:param type="srcNode" val="parTx6"/>
                            <dgm:param type="dstNode" val="anchor6"/>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forEach name="Name185" axis="self" ptType="node">
                    <dgm:choose name="Name186">
                      <dgm:if name="Name187" axis="par ch" ptType="node node" func="cnt" op="equ" val="1">
                        <dgm:layoutNode name="top6">
                          <dgm:alg type="sp"/>
                          <dgm:shape xmlns:r="http://schemas.openxmlformats.org/officeDocument/2006/relationships" r:blip="">
                            <dgm:adjLst/>
                          </dgm:shape>
                          <dgm:constrLst>
                            <dgm:constr type="h" refType="w" fact="0.6"/>
                          </dgm:constrLst>
                        </dgm:layoutNode>
                      </dgm:if>
                      <dgm:else name="Name188"/>
                    </dgm:choose>
                    <dgm:layoutNode name="txAndLines6">
                      <dgm:choose name="Name189">
                        <dgm:if name="Name190" func="var" arg="dir" op="equ" val="norm">
                          <dgm:alg type="lin"/>
                        </dgm:if>
                        <dgm:else name="Name191">
                          <dgm:alg type="lin">
                            <dgm:param type="linDir" val="fromR"/>
                          </dgm:alg>
                        </dgm:else>
                      </dgm:choose>
                      <dgm:shape xmlns:r="http://schemas.openxmlformats.org/officeDocument/2006/relationships" r:blip="">
                        <dgm:adjLst/>
                      </dgm:shape>
                      <dgm:presOf/>
                      <dgm:choose name="Name192">
                        <dgm:if name="Name193" axis="root ch" ptType="all node" func="cnt" op="gte" val="7">
                          <dgm:constrLst>
                            <dgm:constr type="w" for="ch" forName="anchor6" refType="w"/>
                            <dgm:constr type="w" for="ch" forName="backup6" refType="w" fact="-1"/>
                            <dgm:constr type="w" for="ch" forName="preLine6" refType="w" fact="0.11"/>
                            <dgm:constr type="w" for="ch" forName="desTx6" refType="w" fact="0.78"/>
                            <dgm:constr type="w" for="ch" forName="postLine6" refType="w" fact="0.11"/>
                          </dgm:constrLst>
                        </dgm:if>
                        <dgm:else name="Name194">
                          <dgm:constrLst>
                            <dgm:constr type="w" for="ch" forName="anchor6" refType="w" fact="0.89"/>
                            <dgm:constr type="w" for="ch" forName="backup6" refType="w" fact="-0.89"/>
                            <dgm:constr type="w" for="ch" forName="preLine6" refType="w" fact="0.11"/>
                            <dgm:constr type="w" for="ch" forName="desTx6" refType="w" fact="0.78"/>
                          </dgm:constrLst>
                        </dgm:else>
                      </dgm:choose>
                      <dgm:layoutNode name="anchor6" moveWith="desTx6">
                        <dgm:alg type="sp"/>
                        <dgm:shape xmlns:r="http://schemas.openxmlformats.org/officeDocument/2006/relationships" r:blip="">
                          <dgm:adjLst/>
                        </dgm:shape>
                      </dgm:layoutNode>
                      <dgm:layoutNode name="backup6" moveWith="desTx6">
                        <dgm:alg type="sp"/>
                        <dgm:shape xmlns:r="http://schemas.openxmlformats.org/officeDocument/2006/relationships" r:blip="">
                          <dgm:adjLst/>
                        </dgm:shape>
                      </dgm:layoutNode>
                      <dgm:layoutNode name="preLine6" styleLbl="parChTrans1D1" moveWith="desTx6">
                        <dgm:alg type="sp"/>
                        <dgm:shape xmlns:r="http://schemas.openxmlformats.org/officeDocument/2006/relationships" type="line" r:blip="">
                          <dgm:adjLst/>
                        </dgm:shape>
                        <dgm:presOf/>
                      </dgm:layoutNode>
                      <dgm:layoutNode name="desTx6" styleLbl="revTx">
                        <dgm:varLst>
                          <dgm:bulletEnabled val="1"/>
                        </dgm:varLst>
                        <dgm:alg type="tx"/>
                        <dgm:shape xmlns:r="http://schemas.openxmlformats.org/officeDocument/2006/relationships" type="rect" r:blip="" hideGeom="1">
                          <dgm:adjLst/>
                        </dgm:shape>
                        <dgm:presOf axis="desOrSelf" ptType="node"/>
                        <dgm:constrLst>
                          <dgm:constr type="h" refType="w" fact="0.6"/>
                        </dgm:constrLst>
                        <dgm:ruleLst>
                          <dgm:rule type="primFontSz" val="5" fact="NaN" max="NaN"/>
                        </dgm:ruleLst>
                      </dgm:layoutNode>
                      <dgm:choose name="Name195">
                        <dgm:if name="Name196" axis="root ch" ptType="all node" func="cnt" op="gte" val="7">
                          <dgm:layoutNode name="postLine6" styleLbl="parChTrans1D1" moveWith="desTx6">
                            <dgm:alg type="sp"/>
                            <dgm:shape xmlns:r="http://schemas.openxmlformats.org/officeDocument/2006/relationships" type="line" r:blip="">
                              <dgm:adjLst/>
                            </dgm:shape>
                            <dgm:presOf/>
                          </dgm:layoutNode>
                        </dgm:if>
                        <dgm:else name="Name197"/>
                      </dgm:choose>
                    </dgm:layoutNode>
                  </dgm:forEach>
                  <dgm:choose name="Name198">
                    <dgm:if name="Name199" axis="root ch" ptType="all node" func="cnt" op="gte" val="7">
                      <dgm:forEach name="Name200" axis="self" ptType="parTrans">
                        <dgm:layoutNode name="Name201" styleLbl="parChTrans1D1">
                          <dgm:choose name="Name202">
                            <dgm:if name="Name203" func="var" arg="dir" op="equ" val="norm">
                              <dgm:alg type="conn">
                                <dgm:param type="dim" val="1D"/>
                                <dgm:param type="begPts" val="midL"/>
                                <dgm:param type="srcNode" val="parTx7"/>
                                <dgm:param type="endSty" val="noArr"/>
                                <dgm:param type="dstNode" val="anchor6"/>
                              </dgm:alg>
                            </dgm:if>
                            <dgm:else name="Name204">
                              <dgm:alg type="conn">
                                <dgm:param type="dim" val="1D"/>
                                <dgm:param type="begPts" val="midR"/>
                                <dgm:param type="endSty" val="noArr"/>
                                <dgm:param type="srcNode" val="parTx7"/>
                                <dgm:param type="dstNode" val="anchor6"/>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if>
                    <dgm:else name="Name205"/>
                  </dgm:choose>
                </dgm:forEach>
              </dgm:layoutNode>
              <dgm:choose name="Name206">
                <dgm:if name="Name207" axis="root ch" ptType="all node" func="cnt" op="gte" val="7">
                  <dgm:layoutNode name="spPost6">
                    <dgm:alg type="sp"/>
                    <dgm:shape xmlns:r="http://schemas.openxmlformats.org/officeDocument/2006/relationships" r:blip="">
                      <dgm:adjLst/>
                    </dgm:shape>
                  </dgm:layoutNode>
                </dgm:if>
                <dgm:else name="Name208"/>
              </dgm:choose>
            </dgm:if>
            <dgm:else name="Name209"/>
          </dgm:choose>
        </dgm:if>
        <dgm:if name="Name210" axis="self" ptType="node" func="pos" op="equ" val="7">
          <dgm:layoutNode name="parTx7" styleLbl="node1">
            <dgm:alg type="tx"/>
            <dgm:shape xmlns:r="http://schemas.openxmlformats.org/officeDocument/2006/relationships" type="ellipse" r:blip="">
              <dgm:adjLst/>
            </dgm:shape>
            <dgm:presOf axis="self" ptType="node"/>
            <dgm:constrLst>
              <dgm:constr type="h" refType="w"/>
              <dgm:constr type="w" refType="h" op="lte"/>
              <dgm:constr type="tMarg"/>
              <dgm:constr type="bMarg"/>
              <dgm:constr type="lMarg"/>
              <dgm:constr type="rMarg"/>
            </dgm:constrLst>
            <dgm:ruleLst>
              <dgm:rule type="primFontSz" val="5" fact="NaN" max="NaN"/>
            </dgm:ruleLst>
          </dgm:layoutNode>
          <dgm:choose name="Name211">
            <dgm:if name="Name212" axis="ch" ptType="node" func="cnt" op="gte" val="1">
              <dgm:layoutNode name="spPre7">
                <dgm:alg type="sp"/>
                <dgm:shape xmlns:r="http://schemas.openxmlformats.org/officeDocument/2006/relationships" r:blip="">
                  <dgm:adjLst/>
                </dgm:shape>
              </dgm:layoutNode>
              <dgm:layoutNode name="chLin7">
                <dgm:alg type="lin">
                  <dgm:param type="linDir" val="fromT"/>
                </dgm:alg>
                <dgm:shape xmlns:r="http://schemas.openxmlformats.org/officeDocument/2006/relationships" r:blip="">
                  <dgm:adjLst/>
                </dgm:shape>
                <dgm:presOf/>
                <dgm:constrLst>
                  <dgm:constr type="w" for="ch" forName="txAndLines7" refType="w" fact="0.77"/>
                  <dgm:constr type="w" for="ch" forName="top7" refType="w" refFor="ch" refForName="txAndLines7" fact="0.78"/>
                </dgm:constrLst>
                <dgm:forEach name="Name213" axis="ch">
                  <dgm:forEach name="Name214" axis="self" ptType="parTrans">
                    <dgm:layoutNode name="Name215" styleLbl="parChTrans1D1">
                      <dgm:choose name="Name216">
                        <dgm:if name="Name217" func="var" arg="dir" op="equ" val="norm">
                          <dgm:alg type="conn">
                            <dgm:param type="dim" val="1D"/>
                            <dgm:param type="begPts" val="midR"/>
                            <dgm:param type="endSty" val="noArr"/>
                            <dgm:param type="dstNode" val="anchor7"/>
                          </dgm:alg>
                        </dgm:if>
                        <dgm:else name="Name218">
                          <dgm:alg type="conn">
                            <dgm:param type="dim" val="1D"/>
                            <dgm:param type="begPts" val="midL"/>
                            <dgm:param type="endSty" val="noArr"/>
                            <dgm:param type="srcNode" val="parTx7"/>
                            <dgm:param type="dstNode" val="anchor7"/>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forEach name="Name219" axis="self" ptType="node">
                    <dgm:choose name="Name220">
                      <dgm:if name="Name221" axis="par ch" ptType="node node" func="cnt" op="equ" val="1">
                        <dgm:layoutNode name="top7">
                          <dgm:alg type="sp"/>
                          <dgm:shape xmlns:r="http://schemas.openxmlformats.org/officeDocument/2006/relationships" r:blip="">
                            <dgm:adjLst/>
                          </dgm:shape>
                          <dgm:constrLst>
                            <dgm:constr type="h" refType="w" fact="0.6"/>
                          </dgm:constrLst>
                        </dgm:layoutNode>
                      </dgm:if>
                      <dgm:else name="Name222"/>
                    </dgm:choose>
                    <dgm:layoutNode name="txAndLines7">
                      <dgm:choose name="Name223">
                        <dgm:if name="Name224" func="var" arg="dir" op="equ" val="norm">
                          <dgm:alg type="lin"/>
                        </dgm:if>
                        <dgm:else name="Name225">
                          <dgm:alg type="lin">
                            <dgm:param type="linDir" val="fromR"/>
                          </dgm:alg>
                        </dgm:else>
                      </dgm:choose>
                      <dgm:shape xmlns:r="http://schemas.openxmlformats.org/officeDocument/2006/relationships" r:blip="">
                        <dgm:adjLst/>
                      </dgm:shape>
                      <dgm:presOf/>
                      <dgm:constrLst>
                        <dgm:constr type="w" for="ch" forName="anchor7" refType="w" fact="0.89"/>
                        <dgm:constr type="w" for="ch" forName="backup7" refType="w" fact="-0.89"/>
                        <dgm:constr type="w" for="ch" forName="preLine7" refType="w" fact="0.11"/>
                        <dgm:constr type="w" for="ch" forName="desTx7" refType="w" fact="0.78"/>
                      </dgm:constrLst>
                      <dgm:layoutNode name="anchor7" moveWith="desTx7">
                        <dgm:alg type="sp"/>
                        <dgm:shape xmlns:r="http://schemas.openxmlformats.org/officeDocument/2006/relationships" r:blip="">
                          <dgm:adjLst/>
                        </dgm:shape>
                      </dgm:layoutNode>
                      <dgm:layoutNode name="backup7" moveWith="desTx7">
                        <dgm:alg type="sp"/>
                        <dgm:shape xmlns:r="http://schemas.openxmlformats.org/officeDocument/2006/relationships" r:blip="">
                          <dgm:adjLst/>
                        </dgm:shape>
                      </dgm:layoutNode>
                      <dgm:layoutNode name="preLine7" styleLbl="parChTrans1D1" moveWith="desTx7">
                        <dgm:alg type="sp"/>
                        <dgm:shape xmlns:r="http://schemas.openxmlformats.org/officeDocument/2006/relationships" type="line" r:blip="">
                          <dgm:adjLst/>
                        </dgm:shape>
                        <dgm:presOf/>
                      </dgm:layoutNode>
                      <dgm:layoutNode name="desTx7" styleLbl="revTx">
                        <dgm:varLst>
                          <dgm:bulletEnabled val="1"/>
                        </dgm:varLst>
                        <dgm:alg type="tx"/>
                        <dgm:shape xmlns:r="http://schemas.openxmlformats.org/officeDocument/2006/relationships" type="rect" r:blip="" hideGeom="1">
                          <dgm:adjLst/>
                        </dgm:shape>
                        <dgm:presOf axis="desOrSelf" ptType="node"/>
                        <dgm:constrLst>
                          <dgm:constr type="h" refType="w" fact="0.6"/>
                        </dgm:constrLst>
                        <dgm:ruleLst>
                          <dgm:rule type="primFontSz" val="5" fact="NaN" max="NaN"/>
                        </dgm:ruleLst>
                      </dgm:layoutNode>
                    </dgm:layoutNode>
                  </dgm:forEach>
                </dgm:forEach>
              </dgm:layoutNode>
            </dgm:if>
            <dgm:else name="Name226"/>
          </dgm:choose>
        </dgm:if>
        <dgm:else name="Name227"/>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8/layout/VerticalCircleList">
  <dgm:title val=""/>
  <dgm:desc val=""/>
  <dgm:catLst>
    <dgm:cat type="list" pri="235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41" srcId="1" destId="11" srcOrd="0" destOrd="0"/>
        <dgm:cxn modelId="42" srcId="1" destId="12" srcOrd="1" destOrd="0"/>
        <dgm:cxn modelId="5" srcId="0" destId="2" srcOrd="0" destOrd="0"/>
        <dgm:cxn modelId="51" srcId="2" destId="21" srcOrd="0" destOrd="0"/>
        <dgm:cxn modelId="52" srcId="2" destId="22" srcOrd="1" destOrd="0"/>
      </dgm:cxnLst>
      <dgm:bg/>
      <dgm:whole/>
    </dgm:dataModel>
  </dgm:sampData>
  <dgm:styleData useDef="1">
    <dgm:dataModel>
      <dgm:ptLst/>
      <dgm:bg/>
      <dgm:whole/>
    </dgm:dataModel>
  </dgm:styleData>
  <dgm:clrData useDef="1">
    <dgm:dataModel>
      <dgm:ptLst/>
      <dgm:bg/>
      <dgm:whole/>
    </dgm:dataModel>
  </dgm:clrData>
  <dgm:layoutNode name="Name0">
    <dgm:varLst>
      <dgm:dir/>
    </dgm:varLst>
    <dgm:alg type="lin">
      <dgm:param type="linDir" val="fromT"/>
      <dgm:param type="fallback" val="2D"/>
    </dgm:alg>
    <dgm:shape xmlns:r="http://schemas.openxmlformats.org/officeDocument/2006/relationships" r:blip="">
      <dgm:adjLst/>
    </dgm:shape>
    <dgm:presOf/>
    <dgm:constrLst>
      <dgm:constr type="w" for="ch" forName="withChildren" refType="w"/>
      <dgm:constr type="h" for="ch" forName="withChildren" refType="w" fact="0.909"/>
      <dgm:constr type="w" for="ch" forName="noChildren" refType="w"/>
      <dgm:constr type="h" for="ch" forName="noChildren" refType="w" fact="0.164"/>
      <dgm:constr type="w" for="ch" forName="overlap" val="1"/>
      <dgm:constr type="h" for="ch" forName="overlap" refType="w" refFor="ch" refForName="withChildren" fact="-0.089"/>
      <dgm:constr type="primFontSz" for="des" forName="txLvl1" op="equ" val="65"/>
      <dgm:constr type="primFontSz" for="des" forName="txLvlOnly1" refType="primFontSz" refFor="des" refForName="txLvl1" op="equ"/>
      <dgm:constr type="primFontSz" for="des" forName="txLvl2" refType="primFontSz" refFor="des" refForName="txLvl1" op="equ" fact="0.78"/>
      <dgm:constr type="primFontSz" for="des" forName="txLvl3" refType="primFontSz" refFor="des" refForName="txLvl1" op="equ" fact="0.78"/>
      <dgm:constr type="userF" for="des" forName="lin" refType="primFontSz" refFor="des" refForName="txLvl2" op="equ"/>
    </dgm:constrLst>
    <dgm:forEach name="Name1" axis="ch" ptType="node">
      <dgm:choose name="Name2">
        <dgm:if name="Name3" axis="ch" ptType="node" func="cnt" op="gte" val="1">
          <dgm:layoutNode name="withChildren">
            <dgm:alg type="composite"/>
            <dgm:choose name="Name4">
              <dgm:if name="Name5" func="var" arg="dir" op="equ" val="norm">
                <dgm:constrLst>
                  <dgm:constr type="l" for="ch" forName="bigCircle"/>
                  <dgm:constr type="w" for="ch" forName="bigCircle" refType="h" refFor="ch" refForName="bigCircle"/>
                  <dgm:constr type="t" for="ch" forName="bigCircle"/>
                  <dgm:constr type="h" for="ch" forName="bigCircle" refType="h"/>
                  <dgm:constr type="l" for="ch" forName="medCircle" refType="w" fact="0.043"/>
                  <dgm:constr type="w" for="ch" forName="medCircle" refType="h" refFor="ch" refForName="medCircle"/>
                  <dgm:constr type="t" for="ch" forName="medCircle" refType="h" fact="0.042"/>
                  <dgm:constr type="h" for="ch" forName="medCircle" refType="h" fact="0.18"/>
                  <dgm:constr type="l" for="ch" forName="txLvl1" refType="ctrX" refFor="ch" refForName="medCircle"/>
                  <dgm:constr type="r" for="ch" forName="txLvl1" refType="w"/>
                  <dgm:constr type="h" for="ch" forName="txLvl1" refType="h" refFor="ch" refForName="medCircle"/>
                  <dgm:constr type="t" for="ch" forName="txLvl1" refType="t" refFor="ch" refForName="medCircle"/>
                  <dgm:constr type="l" for="ch" forName="lin" refType="ctrX" refFor="ch" refForName="medCircle"/>
                  <dgm:constr type="r" for="ch" forName="lin" refType="w"/>
                  <dgm:constr type="t" for="ch" forName="lin" refType="h" fact="0.222"/>
                  <dgm:constr type="h" for="ch" forName="lin" refType="h" fact="0.68"/>
                </dgm:constrLst>
              </dgm:if>
              <dgm:else name="Name6">
                <dgm:constrLst>
                  <dgm:constr type="r" for="ch" forName="bigCircle" refType="w"/>
                  <dgm:constr type="w" for="ch" forName="bigCircle" refType="h" refFor="ch" refForName="bigCircle"/>
                  <dgm:constr type="t" for="ch" forName="bigCircle"/>
                  <dgm:constr type="h" for="ch" forName="bigCircle" refType="h"/>
                  <dgm:constr type="r" for="ch" forName="medCircle" refType="w" fact="0.957"/>
                  <dgm:constr type="w" for="ch" forName="medCircle" refType="h" refFor="ch" refForName="medCircle"/>
                  <dgm:constr type="t" for="ch" forName="medCircle" refType="h" fact="0.042"/>
                  <dgm:constr type="h" for="ch" forName="medCircle" refType="h" fact="0.18"/>
                  <dgm:constr type="l" for="ch" forName="txLvl1"/>
                  <dgm:constr type="r" for="ch" forName="txLvl1" refType="ctrX" refFor="ch" refForName="medCircle"/>
                  <dgm:constr type="h" for="ch" forName="txLvl1" refType="h" refFor="ch" refForName="medCircle"/>
                  <dgm:constr type="t" for="ch" forName="txLvl1" refType="t" refFor="ch" refForName="medCircle"/>
                  <dgm:constr type="l" for="ch" forName="lin"/>
                  <dgm:constr type="r" for="ch" forName="lin" refType="ctrX" refFor="ch" refForName="medCircle"/>
                  <dgm:constr type="t" for="ch" forName="lin" refType="h" fact="0.222"/>
                  <dgm:constr type="h" for="ch" forName="lin" refType="h" fact="0.68"/>
                </dgm:constrLst>
              </dgm:else>
            </dgm:choose>
            <dgm:layoutNode name="bigCircle" styleLbl="vennNode1">
              <dgm:alg type="sp"/>
              <dgm:shape xmlns:r="http://schemas.openxmlformats.org/officeDocument/2006/relationships" type="ellipse" r:blip="">
                <dgm:adjLst/>
              </dgm:shape>
              <dgm:presOf/>
              <dgm:constrLst>
                <dgm:constr type="w" refType="h"/>
              </dgm:constrLst>
            </dgm:layoutNode>
            <dgm:layoutNode name="medCircle" styleLbl="vennNode1">
              <dgm:alg type="sp"/>
              <dgm:shape xmlns:r="http://schemas.openxmlformats.org/officeDocument/2006/relationships" type="ellipse" r:blip="">
                <dgm:adjLst/>
              </dgm:shape>
              <dgm:presOf/>
              <dgm:constrLst>
                <dgm:constr type="w" refType="h"/>
              </dgm:constrLst>
            </dgm:layoutNode>
            <dgm:layoutNode name="txLvl1" styleLbl="revTx">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ect" r:blip="">
                <dgm:adjLst/>
              </dgm:shape>
              <dgm:presOf axis="self" ptType="node"/>
              <dgm:constrLst>
                <dgm:constr type="lMarg"/>
                <dgm:constr type="rMarg"/>
                <dgm:constr type="tMarg" refType="primFontSz" fact="0.1"/>
                <dgm:constr type="bMarg" refType="primFontSz" fact="0.1"/>
              </dgm:constrLst>
              <dgm:ruleLst>
                <dgm:rule type="primFontSz" val="5" fact="NaN" max="NaN"/>
              </dgm:ruleLst>
            </dgm:layoutNode>
            <dgm:layoutNode name="lin">
              <dgm:choose name="Name10">
                <dgm:if name="Name11" func="var" arg="dir" op="equ" val="norm">
                  <dgm:alg type="lin">
                    <dgm:param type="linDir" val="fromT"/>
                    <dgm:param type="vertAlign" val="t"/>
                    <dgm:param type="nodeHorzAlign" val="l"/>
                  </dgm:alg>
                </dgm:if>
                <dgm:else name="Name12">
                  <dgm:alg type="lin">
                    <dgm:param type="linDir" val="fromT"/>
                    <dgm:param type="vertAlign" val="t"/>
                    <dgm:param type="nodeHorzAlign" val="r"/>
                  </dgm:alg>
                </dgm:else>
              </dgm:choose>
              <dgm:shape xmlns:r="http://schemas.openxmlformats.org/officeDocument/2006/relationships" r:blip="">
                <dgm:adjLst/>
              </dgm:shape>
              <dgm:presOf/>
              <dgm:constrLst>
                <dgm:constr type="userF"/>
                <dgm:constr type="primFontSz" for="ch" forName="txLvl2" refType="userF"/>
                <dgm:constr type="w" for="ch" forName="txLvl2" refType="w"/>
                <dgm:constr type="h" for="ch" forName="txLvl2" refType="primFontSz" refFor="ch" refForName="txLvl2" fact="0.39"/>
                <dgm:constr type="w" for="ch" forName="txLvl3" refType="w"/>
                <dgm:constr type="h" for="ch" forName="txLvl3" refType="primFontSz" refFor="ch" refForName="txLvl2" fact="0.39"/>
                <dgm:constr type="h" for="ch" forName="smCircle" refType="primFontSz" refFor="ch" refForName="txLvl2" fact="0.14"/>
                <dgm:constr type="h" for="ch" forName="indentDot1" refType="primFontSz" refFor="ch" refForName="txLvl2" fact="0.14"/>
                <dgm:constr type="h" for="ch" forName="indentDot2" refType="primFontSz" refFor="ch" refForName="txLvl2" fact="0.14"/>
                <dgm:constr type="h" for="ch" forName="indentDot3" refType="primFontSz" refFor="ch" refForName="txLvl2" fact="0.14"/>
                <dgm:constr type="w" for="ch" forName="indentDot1" refType="w"/>
                <dgm:constr type="w" for="ch" forName="indentDot2" refType="w"/>
                <dgm:constr type="w" for="ch" forName="indentDot3" refType="w"/>
                <dgm:constr type="userI" for="ch" forName="txLvl3" refType="primFontSz" refFor="ch" refForName="txLvl2" fact="0.14"/>
                <dgm:constr type="userI" for="ch" forName="indentDot1" refType="primFontSz" refFor="ch" refForName="txLvl2" fact="0.14"/>
                <dgm:constr type="userI" for="ch" forName="indentDot2" refType="primFontSz" refFor="ch" refForName="txLvl2" fact="0.14"/>
                <dgm:constr type="userI" for="ch" forName="indentDot3" refType="primFontSz" refFor="ch" refForName="txLvl2" fact="0.14"/>
              </dgm:constrLst>
              <dgm:ruleLst>
                <dgm:rule type="primFontSz" for="ch" forName="txLvl2" val="5" fact="NaN" max="NaN"/>
              </dgm:ruleLst>
              <dgm:forEach name="Name13" axis="ch" ptType="node">
                <dgm:layoutNode name="txLvl2" styleLbl="revTx">
                  <dgm:choose name="Name14">
                    <dgm:if name="Name15" func="var" arg="dir" op="equ" val="norm">
                      <dgm:alg type="tx">
                        <dgm:param type="parTxLTRAlign" val="l"/>
                        <dgm:param type="parTxRTLAlign" val="l"/>
                      </dgm:alg>
                    </dgm:if>
                    <dgm:else name="Name16">
                      <dgm:alg type="tx">
                        <dgm:param type="parTxLTRAlign" val="r"/>
                        <dgm:param type="parTxRTLAlign" val="r"/>
                      </dgm:alg>
                    </dgm:else>
                  </dgm:choose>
                  <dgm:shape xmlns:r="http://schemas.openxmlformats.org/officeDocument/2006/relationships" type="rect" r:blip="">
                    <dgm:adjLst/>
                  </dgm:shape>
                  <dgm:presOf axis="self" ptType="node"/>
                  <dgm:constrLst>
                    <dgm:constr type="lMarg"/>
                    <dgm:constr type="rMarg"/>
                    <dgm:constr type="tMarg" refType="primFontSz" fact="0.1"/>
                    <dgm:constr type="bMarg" refType="primFontSz" fact="0.1"/>
                  </dgm:constrLst>
                  <dgm:ruleLst>
                    <dgm:rule type="h" val="INF" fact="NaN" max="NaN"/>
                  </dgm:ruleLst>
                </dgm:layoutNode>
                <dgm:forEach name="Name17" axis="ch" ptType="node" cnt="1">
                  <dgm:layoutNode name="indentDot1">
                    <dgm:alg type="composite"/>
                    <dgm:shape xmlns:r="http://schemas.openxmlformats.org/officeDocument/2006/relationships" r:blip="">
                      <dgm:adjLst/>
                    </dgm:shape>
                    <dgm:presOf/>
                    <dgm:choose name="Name18">
                      <dgm:if name="Name19" func="var" arg="dir" op="equ" val="norm">
                        <dgm:constrLst>
                          <dgm:constr type="userI"/>
                          <dgm:constr type="w" for="ch" forName="gap1" refType="userI" fact="3"/>
                          <dgm:constr type="w" for="ch" forName="smCircle1" refType="h"/>
                          <dgm:constr type="l" for="ch" forName="smCircle1" refType="r" refFor="ch" refForName="gap1"/>
                        </dgm:constrLst>
                      </dgm:if>
                      <dgm:else name="Name20">
                        <dgm:constrLst>
                          <dgm:constr type="userI"/>
                          <dgm:constr type="w" for="ch" forName="gap1" refType="userI" fact="3"/>
                          <dgm:constr type="w" for="ch" forName="smCircle1" refType="h"/>
                          <dgm:constr type="r" for="ch" forName="smCircle1" refType="l" refFor="ch" refForName="gap1"/>
                        </dgm:constrLst>
                      </dgm:else>
                    </dgm:choose>
                    <dgm:layoutNode name="gap1">
                      <dgm:alg type="sp"/>
                      <dgm:shape xmlns:r="http://schemas.openxmlformats.org/officeDocument/2006/relationships" type="rect" r:blip="" hideGeom="1">
                        <dgm:adjLst/>
                      </dgm:shape>
                      <dgm:presOf/>
                    </dgm:layoutNode>
                    <dgm:layoutNode name="smCircle1" styleLbl="vennNode1">
                      <dgm:alg type="sp"/>
                      <dgm:shape xmlns:r="http://schemas.openxmlformats.org/officeDocument/2006/relationships" type="ellipse" r:blip="">
                        <dgm:adjLst/>
                      </dgm:shape>
                      <dgm:presOf/>
                      <dgm:constrLst>
                        <dgm:constr type="w" refType="h"/>
                      </dgm:constrLst>
                    </dgm:layoutNode>
                  </dgm:layoutNode>
                </dgm:forEach>
                <dgm:forEach name="Name21" axis="ch" ptType="node">
                  <dgm:layoutNode name="txLvl3" styleLbl="revTx">
                    <dgm:varLst>
                      <dgm:bulletEnabled val="1"/>
                    </dgm:varLst>
                    <dgm:choose name="Name22">
                      <dgm:if name="Name23" func="var" arg="dir" op="equ" val="norm">
                        <dgm:alg type="tx">
                          <dgm:param type="parTxLTRAlign" val="l"/>
                          <dgm:param type="parTxRTLAlign" val="l"/>
                          <dgm:param type="shpTxLTRAlignCh" val="l"/>
                          <dgm:param type="shpTxRTLAlignCh" val="l"/>
                        </dgm:alg>
                      </dgm:if>
                      <dgm:else name="Name24">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hoose name="Name25">
                      <dgm:if name="Name26" func="var" arg="dir" op="equ" val="norm">
                        <dgm:constrLst>
                          <dgm:constr type="userI"/>
                          <dgm:constr type="lMarg" refType="userI" fact="8.504"/>
                          <dgm:constr type="rMarg"/>
                          <dgm:constr type="tMarg" refType="primFontSz" fact="0.1"/>
                          <dgm:constr type="bMarg" refType="primFontSz" fact="0.1"/>
                        </dgm:constrLst>
                      </dgm:if>
                      <dgm:else name="Name27">
                        <dgm:constrLst>
                          <dgm:constr type="userI"/>
                          <dgm:constr type="lMarg"/>
                          <dgm:constr type="rMarg" refType="userI" fact="8.504"/>
                          <dgm:constr type="tMarg" refType="primFontSz" fact="0.1"/>
                          <dgm:constr type="bMarg" refType="primFontSz" fact="0.1"/>
                        </dgm:constrLst>
                      </dgm:else>
                    </dgm:choose>
                    <dgm:ruleLst>
                      <dgm:rule type="h" val="INF" fact="NaN" max="NaN"/>
                    </dgm:ruleLst>
                  </dgm:layoutNode>
                  <dgm:forEach name="Name28" axis="followSib" ptType="sibTrans" cnt="1">
                    <dgm:layoutNode name="indentDot2">
                      <dgm:alg type="composite"/>
                      <dgm:shape xmlns:r="http://schemas.openxmlformats.org/officeDocument/2006/relationships" r:blip="">
                        <dgm:adjLst/>
                      </dgm:shape>
                      <dgm:presOf/>
                      <dgm:choose name="Name29">
                        <dgm:if name="Name30" func="var" arg="dir" op="equ" val="norm">
                          <dgm:constrLst>
                            <dgm:constr type="userI"/>
                            <dgm:constr type="w" for="ch" forName="gap2" refType="userI" fact="3"/>
                            <dgm:constr type="w" for="ch" forName="smCircle2" refType="h"/>
                            <dgm:constr type="l" for="ch" forName="smCircle2" refType="r" refFor="ch" refForName="gap2"/>
                          </dgm:constrLst>
                        </dgm:if>
                        <dgm:else name="Name31">
                          <dgm:constrLst>
                            <dgm:constr type="userI"/>
                            <dgm:constr type="w" for="ch" forName="gap2" refType="userI" fact="3"/>
                            <dgm:constr type="w" for="ch" forName="smCircle2" refType="h"/>
                            <dgm:constr type="r" for="ch" forName="smCircle2" refType="l" refFor="ch" refForName="gap2"/>
                          </dgm:constrLst>
                        </dgm:else>
                      </dgm:choose>
                      <dgm:layoutNode name="gap2">
                        <dgm:alg type="sp"/>
                        <dgm:shape xmlns:r="http://schemas.openxmlformats.org/officeDocument/2006/relationships" type="rect" r:blip="" hideGeom="1">
                          <dgm:adjLst/>
                        </dgm:shape>
                        <dgm:presOf/>
                      </dgm:layoutNode>
                      <dgm:layoutNode name="smCircle2" styleLbl="vennNode1">
                        <dgm:alg type="sp"/>
                        <dgm:shape xmlns:r="http://schemas.openxmlformats.org/officeDocument/2006/relationships" type="ellipse" r:blip="">
                          <dgm:adjLst/>
                        </dgm:shape>
                        <dgm:presOf/>
                        <dgm:constrLst>
                          <dgm:constr type="w" refType="h"/>
                        </dgm:constrLst>
                      </dgm:layoutNode>
                    </dgm:layoutNode>
                  </dgm:forEach>
                </dgm:forEach>
                <dgm:choose name="Name32">
                  <dgm:if name="Name33" axis="ch" ptType="node" func="cnt" op="gte" val="1">
                    <dgm:forEach name="Name34" axis="followSib" ptType="sibTrans" cnt="1">
                      <dgm:layoutNode name="indentDot3">
                        <dgm:alg type="composite"/>
                        <dgm:shape xmlns:r="http://schemas.openxmlformats.org/officeDocument/2006/relationships" r:blip="">
                          <dgm:adjLst/>
                        </dgm:shape>
                        <dgm:presOf/>
                        <dgm:choose name="Name35">
                          <dgm:if name="Name36" func="var" arg="dir" op="equ" val="norm">
                            <dgm:constrLst>
                              <dgm:constr type="userI"/>
                              <dgm:constr type="w" for="ch" forName="gap3" refType="userI" fact="3"/>
                              <dgm:constr type="w" for="ch" forName="smCircle3" refType="h"/>
                              <dgm:constr type="l" for="ch" forName="smCircle3" refType="r" refFor="ch" refForName="gap3"/>
                            </dgm:constrLst>
                          </dgm:if>
                          <dgm:else name="Name37">
                            <dgm:constrLst>
                              <dgm:constr type="userI"/>
                              <dgm:constr type="w" for="ch" forName="gap3" refType="userI" fact="3"/>
                              <dgm:constr type="w" for="ch" forName="smCircle3" refType="h"/>
                              <dgm:constr type="r" for="ch" forName="smCircle3" refType="l" refFor="ch" refForName="gap3"/>
                            </dgm:constrLst>
                          </dgm:else>
                        </dgm:choose>
                        <dgm:layoutNode name="gap3">
                          <dgm:alg type="sp"/>
                          <dgm:shape xmlns:r="http://schemas.openxmlformats.org/officeDocument/2006/relationships" type="rect" r:blip="" hideGeom="1">
                            <dgm:adjLst/>
                          </dgm:shape>
                          <dgm:presOf/>
                        </dgm:layoutNode>
                        <dgm:layoutNode name="smCircle3" styleLbl="vennNode1">
                          <dgm:alg type="sp"/>
                          <dgm:shape xmlns:r="http://schemas.openxmlformats.org/officeDocument/2006/relationships" type="ellipse" r:blip="">
                            <dgm:adjLst/>
                          </dgm:shape>
                          <dgm:presOf/>
                          <dgm:constrLst>
                            <dgm:constr type="w" refType="h"/>
                          </dgm:constrLst>
                        </dgm:layoutNode>
                      </dgm:layoutNode>
                    </dgm:forEach>
                  </dgm:if>
                  <dgm:else name="Name38">
                    <dgm:forEach name="Name39" axis="followSib" ptType="sibTrans" cnt="1">
                      <dgm:layoutNode name="smCircle" styleLbl="vennNode1">
                        <dgm:alg type="sp"/>
                        <dgm:shape xmlns:r="http://schemas.openxmlformats.org/officeDocument/2006/relationships" type="ellipse" r:blip="">
                          <dgm:adjLst/>
                        </dgm:shape>
                        <dgm:presOf/>
                        <dgm:constrLst>
                          <dgm:constr type="w" refType="h"/>
                        </dgm:constrLst>
                      </dgm:layoutNode>
                    </dgm:forEach>
                  </dgm:else>
                </dgm:choose>
              </dgm:forEach>
            </dgm:layoutNode>
          </dgm:layoutNode>
          <dgm:choose name="Name40">
            <dgm:if name="Name41" axis="followSib ch" ptType="node node" cnt="1 0" func="cnt" op="gte" val="1">
              <dgm:layoutNode name="overlap">
                <dgm:alg type="sp"/>
                <dgm:shape xmlns:r="http://schemas.openxmlformats.org/officeDocument/2006/relationships" r:blip="">
                  <dgm:adjLst/>
                </dgm:shape>
                <dgm:presOf/>
              </dgm:layoutNode>
            </dgm:if>
            <dgm:else name="Name42"/>
          </dgm:choose>
        </dgm:if>
        <dgm:else name="Name43">
          <dgm:layoutNode name="noChildren">
            <dgm:alg type="composite"/>
            <dgm:choose name="Name44">
              <dgm:if name="Name45" func="var" arg="dir" op="equ" val="norm">
                <dgm:constrLst>
                  <dgm:constr type="l" for="ch" forName="gap"/>
                  <dgm:constr type="w" for="ch" forName="gap" refType="w" fact="0.043"/>
                  <dgm:constr type="h" for="ch" forName="gap" refType="h"/>
                  <dgm:constr type="t" for="ch" forName="gap"/>
                  <dgm:constr type="l" for="ch" forName="medCircle2" refType="r" refFor="ch" refForName="gap"/>
                  <dgm:constr type="w" for="ch" forName="medCircle2" refType="h" refFor="ch" refForName="medCircle2"/>
                  <dgm:constr type="t" for="ch" forName="medCircle2"/>
                  <dgm:constr type="h" for="ch" forName="medCircle2" refType="h"/>
                  <dgm:constr type="l" for="ch" forName="txLvlOnly1" refType="ctrX" refFor="ch" refForName="medCircle2"/>
                  <dgm:constr type="r" for="ch" forName="txLvlOnly1" refType="w"/>
                  <dgm:constr type="h" for="ch" forName="txLvlOnly1" refType="h"/>
                  <dgm:constr type="t" for="ch" forName="txLvlOnly1"/>
                </dgm:constrLst>
              </dgm:if>
              <dgm:else name="Name46">
                <dgm:constrLst>
                  <dgm:constr type="r" for="ch" forName="gap" refType="w"/>
                  <dgm:constr type="w" for="ch" forName="gap" refType="w" fact="0.043"/>
                  <dgm:constr type="h" for="ch" forName="gap" refType="h"/>
                  <dgm:constr type="t" for="ch" forName="gap"/>
                  <dgm:constr type="r" for="ch" forName="medCircle2" refType="l" refFor="ch" refForName="gap"/>
                  <dgm:constr type="w" for="ch" forName="medCircle2" refType="h" refFor="ch" refForName="medCircle2"/>
                  <dgm:constr type="t" for="ch" forName="medCircle2"/>
                  <dgm:constr type="h" for="ch" forName="medCircle2" refType="h"/>
                  <dgm:constr type="l" for="ch" forName="txLvlOnly1"/>
                  <dgm:constr type="r" for="ch" forName="txLvlOnly1" refType="ctrX" refFor="ch" refForName="medCircle2"/>
                  <dgm:constr type="h" for="ch" forName="txLvlOnly1" refType="h"/>
                  <dgm:constr type="t" for="ch" forName="txLvlOnly1"/>
                </dgm:constrLst>
              </dgm:else>
            </dgm:choose>
            <dgm:layoutNode name="gap">
              <dgm:alg type="sp"/>
              <dgm:shape xmlns:r="http://schemas.openxmlformats.org/officeDocument/2006/relationships" r:blip="">
                <dgm:adjLst/>
              </dgm:shape>
              <dgm:presOf/>
            </dgm:layoutNode>
            <dgm:layoutNode name="medCircle2" styleLbl="vennNode1">
              <dgm:alg type="sp"/>
              <dgm:shape xmlns:r="http://schemas.openxmlformats.org/officeDocument/2006/relationships" type="ellipse" r:blip="">
                <dgm:adjLst/>
              </dgm:shape>
              <dgm:presOf/>
              <dgm:constrLst>
                <dgm:constr type="w" refType="h"/>
              </dgm:constrLst>
            </dgm:layoutNode>
            <dgm:layoutNode name="txLvlOnly1" styleLbl="revTx">
              <dgm:choose name="Name47">
                <dgm:if name="Name48" func="var" arg="dir" op="equ" val="norm">
                  <dgm:alg type="tx">
                    <dgm:param type="parTxLTRAlign" val="l"/>
                    <dgm:param type="parTxRTLAlign" val="l"/>
                  </dgm:alg>
                </dgm:if>
                <dgm:else name="Name49">
                  <dgm:alg type="tx">
                    <dgm:param type="parTxLTRAlign" val="r"/>
                    <dgm:param type="parTxRTLAlign" val="r"/>
                  </dgm:alg>
                </dgm:else>
              </dgm:choose>
              <dgm:shape xmlns:r="http://schemas.openxmlformats.org/officeDocument/2006/relationships" type="rect" r:blip="">
                <dgm:adjLst/>
              </dgm:shape>
              <dgm:presOf axis="self" ptType="node"/>
              <dgm:constrLst>
                <dgm:constr type="lMarg"/>
                <dgm:constr type="rMarg"/>
                <dgm:constr type="tMarg" refType="primFontSz" fact="0.1"/>
                <dgm:constr type="bMarg" refType="primFontSz" fact="0.1"/>
              </dgm:constrLst>
              <dgm:ruleLst>
                <dgm:rule type="primFontSz" val="5" fact="NaN" max="NaN"/>
              </dgm:ruleLst>
            </dgm:layoutNode>
          </dgm:layoutNod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11.xml><?xml version="1.0" encoding="utf-8"?>
<dgm:layoutDef xmlns:dgm="http://schemas.openxmlformats.org/drawingml/2006/diagram" xmlns:a="http://schemas.openxmlformats.org/drawingml/2006/main" uniqueId="urn:microsoft.com/office/officeart/2005/8/layout/hProcess4">
  <dgm:title val=""/>
  <dgm:desc val=""/>
  <dgm:catLst>
    <dgm:cat type="process"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composite"/>
    <dgm:shape xmlns:r="http://schemas.openxmlformats.org/officeDocument/2006/relationships" r:blip="">
      <dgm:adjLst/>
    </dgm:shape>
    <dgm:presOf/>
    <dgm:constrLst>
      <dgm:constr type="w" for="ch" forName="tSp" refType="w"/>
      <dgm:constr type="h" for="ch" forName="tSp" refType="h" fact="0.15"/>
      <dgm:constr type="l" for="ch" forName="tSp"/>
      <dgm:constr type="t" for="ch" forName="tSp"/>
      <dgm:constr type="w" for="ch" forName="bSp" refType="w"/>
      <dgm:constr type="h" for="ch" forName="bSp" refType="h" fact="0.15"/>
      <dgm:constr type="l" for="ch" forName="bSp"/>
      <dgm:constr type="t" for="ch" forName="bSp" refType="h" fact="0.85"/>
      <dgm:constr type="w" for="ch" forName="process" refType="w"/>
      <dgm:constr type="h" for="ch" forName="process" refType="h" fact="0.7"/>
      <dgm:constr type="l" for="ch" forName="process"/>
      <dgm:constr type="t" for="ch" forName="process" refType="h" fact="0.15"/>
    </dgm:constrLst>
    <dgm:ruleLst/>
    <dgm:layoutNode name="tSp">
      <dgm:alg type="sp"/>
      <dgm:shape xmlns:r="http://schemas.openxmlformats.org/officeDocument/2006/relationships" r:blip="">
        <dgm:adjLst/>
      </dgm:shape>
      <dgm:presOf/>
      <dgm:constrLst/>
      <dgm:ruleLst/>
    </dgm:layoutNode>
    <dgm:layoutNode name="bSp">
      <dgm:alg type="sp"/>
      <dgm:shape xmlns:r="http://schemas.openxmlformats.org/officeDocument/2006/relationships" r:blip="">
        <dgm:adjLst/>
      </dgm:shape>
      <dgm:presOf/>
      <dgm:constrLst/>
      <dgm:ruleLst/>
    </dgm:layoutNode>
    <dgm:layoutNode name="process">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composite1" refType="w"/>
        <dgm:constr type="w" for="ch" forName="composite2" refType="w" refFor="ch" refForName="composite1" op="equ"/>
        <dgm:constr type="h" for="ch" forName="composite1" refType="h"/>
        <dgm:constr type="h" for="ch" forName="composite2" refType="h" refFor="ch" refForName="composite1" op="equ"/>
        <dgm:constr type="primFontSz" for="des" forName="parentNode1" val="65"/>
        <dgm:constr type="primFontSz" for="des" forName="parentNode2" refType="primFontSz" refFor="des" refForName="parentNode1" op="equ"/>
        <dgm:constr type="secFontSz" for="des" forName="childNode1tx" val="65"/>
        <dgm:constr type="secFontSz" for="des" forName="childNode2tx" refType="secFontSz" refFor="des" refForName="childNode1tx" op="equ"/>
        <dgm:constr type="w" for="des" ptType="sibTrans" refType="w" refFor="ch" refForName="composite1" op="equ" fact="0.05"/>
      </dgm:constrLst>
      <dgm:ruleLst/>
      <dgm:forEach name="Name4" axis="ch" ptType="node" step="2">
        <dgm:layoutNode name="composite1">
          <dgm:alg type="composite">
            <dgm:param type="ar" val="0.943"/>
          </dgm:alg>
          <dgm:shape xmlns:r="http://schemas.openxmlformats.org/officeDocument/2006/relationships" r:blip="">
            <dgm:adjLst/>
          </dgm:shape>
          <dgm:presOf/>
          <dgm:choose name="Name5">
            <dgm:if name="Name6" func="var" arg="dir" op="equ" val="norm">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dgm:constr type="w" for="ch" forName="childNode1tx" refType="w" fact="0.9"/>
                <dgm:constr type="h" for="ch" forName="childNode1tx" refType="h" fact="0.55"/>
                <dgm:constr type="t" for="ch" forName="childNode1tx" refType="h" fact="0.15"/>
                <dgm:constr type="l" for="ch" forName="childNode1tx"/>
                <dgm:constr type="w" for="ch" forName="parentNode1" refType="w" fact="0.8"/>
                <dgm:constr type="h" for="ch" forName="parentNode1" refType="h" fact="0.3"/>
                <dgm:constr type="t" for="ch" forName="parentNode1" refType="h" fact="0.7"/>
                <dgm:constr type="l" for="ch" forName="parentNode1" refType="w" fact="0.2"/>
                <dgm:constr type="w" for="ch" forName="connSite1" refType="w" fact="0.01"/>
                <dgm:constr type="h" for="ch" forName="connSite1" refType="h" fact="0.01"/>
                <dgm:constr type="t" for="ch" forName="connSite1"/>
                <dgm:constr type="l" for="ch" forName="connSite1" refType="w" fact="0.35"/>
              </dgm:constrLst>
            </dgm:if>
            <dgm:else name="Name7">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refType="w" fact="0.1"/>
                <dgm:constr type="w" for="ch" forName="childNode1tx" refType="w" fact="0.9"/>
                <dgm:constr type="h" for="ch" forName="childNode1tx" refType="h" fact="0.55"/>
                <dgm:constr type="t" for="ch" forName="childNode1tx" refType="h" fact="0.15"/>
                <dgm:constr type="l" for="ch" forName="childNode1tx" refType="w" fact="0.1"/>
                <dgm:constr type="w" for="ch" forName="parentNode1" refType="w" fact="0.8"/>
                <dgm:constr type="h" for="ch" forName="parentNode1" refType="h" fact="0.3"/>
                <dgm:constr type="t" for="ch" forName="parentNode1" refType="h" fact="0.7"/>
                <dgm:constr type="l" for="ch" forName="parentNode1"/>
                <dgm:constr type="w" for="ch" forName="connSite1" refType="w" fact="0.01"/>
                <dgm:constr type="h" for="ch" forName="connSite1" refType="h" fact="0.01"/>
                <dgm:constr type="t" for="ch" forName="connSite1"/>
                <dgm:constr type="l" for="ch" forName="connSite1" refType="w" fact="0.65"/>
              </dgm:constrLst>
            </dgm:else>
          </dgm:choose>
          <dgm:ruleLst/>
          <dgm:layoutNode name="dummyNode1">
            <dgm:alg type="sp"/>
            <dgm:shape xmlns:r="http://schemas.openxmlformats.org/officeDocument/2006/relationships" type="rect" r:blip="" hideGeom="1">
              <dgm:adjLst/>
            </dgm:shape>
            <dgm:presOf/>
            <dgm:constrLst/>
            <dgm:ruleLst/>
          </dgm:layoutNode>
          <dgm:layoutNode name="childNode1"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1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1" styleLbl="node1">
            <dgm:varLst>
              <dgm:chMax val="1"/>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1" moveWith="childNode1">
            <dgm:alg type="sp"/>
            <dgm:shape xmlns:r="http://schemas.openxmlformats.org/officeDocument/2006/relationships" r:blip="">
              <dgm:adjLst/>
            </dgm:shape>
            <dgm:presOf/>
            <dgm:constrLst/>
            <dgm:ruleLst/>
          </dgm:layoutNode>
        </dgm:layoutNode>
        <dgm:forEach name="Name8" axis="followSib" ptType="sibTrans" cnt="1">
          <dgm:layoutNode name="Name9">
            <dgm:alg type="conn">
              <dgm:param type="connRout" val="curve"/>
              <dgm:param type="srcNode" val="parentNode1"/>
              <dgm:param type="dstNode" val="connSite2"/>
              <dgm:param type="begPts" val="bCtr"/>
              <dgm:param type="endPts" val="bCtr"/>
            </dgm:alg>
            <dgm:shape xmlns:r="http://schemas.openxmlformats.org/officeDocument/2006/relationships" type="conn" r:blip="" zOrderOff="-2">
              <dgm:adjLst/>
            </dgm:shape>
            <dgm:presOf axis="self"/>
            <dgm:choose name="Name10">
              <dgm:if name="Name11" func="var" arg="dir" op="equ" val="norm">
                <dgm:constrLst>
                  <dgm:constr type="h" refType="w" fact="0.35"/>
                  <dgm:constr type="wArH" refType="h"/>
                  <dgm:constr type="hArH" refType="h"/>
                  <dgm:constr type="connDist"/>
                  <dgm:constr type="diam" refType="connDist" fact="-1.15"/>
                  <dgm:constr type="begPad"/>
                  <dgm:constr type="endPad"/>
                </dgm:constrLst>
              </dgm:if>
              <dgm:else name="Name12">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name="Name13" axis="followSib" ptType="node" cnt="1">
          <dgm:layoutNode name="composite2">
            <dgm:alg type="composite">
              <dgm:param type="ar" val="0.943"/>
            </dgm:alg>
            <dgm:shape xmlns:r="http://schemas.openxmlformats.org/officeDocument/2006/relationships" r:blip="">
              <dgm:adjLst/>
            </dgm:shape>
            <dgm:presOf/>
            <dgm:choose name="Name14">
              <dgm:if name="Name15" func="var" arg="dir" op="equ" val="norm">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dgm:constr type="w" for="ch" forName="childNode2tx" refType="w" fact="0.9"/>
                  <dgm:constr type="h" for="ch" forName="childNode2tx" refType="h" fact="0.55"/>
                  <dgm:constr type="t" for="ch" forName="childNode2tx" refType="h" fact="0.3"/>
                  <dgm:constr type="l" for="ch" forName="childNode2tx"/>
                  <dgm:constr type="w" for="ch" forName="parentNode2" refType="w" fact="0.8"/>
                  <dgm:constr type="h" for="ch" forName="parentNode2" refType="h" fact="0.3"/>
                  <dgm:constr type="t" for="ch" forName="parentNode2"/>
                  <dgm:constr type="l" for="ch" forName="parentNode2" refType="w" fact="0.2"/>
                  <dgm:constr type="w" for="ch" forName="connSite2" refType="w" fact="0.01"/>
                  <dgm:constr type="h" for="ch" forName="connSite2" refType="h" fact="0.01"/>
                  <dgm:constr type="t" for="ch" forName="connSite2" refType="h" fact="0.99"/>
                  <dgm:constr type="l" for="ch" forName="connSite2" refType="w" fact="0.25"/>
                </dgm:constrLst>
              </dgm:if>
              <dgm:else name="Name16">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refType="w" fact="0.1"/>
                  <dgm:constr type="w" for="ch" forName="childNode2tx" refType="w" fact="0.9"/>
                  <dgm:constr type="h" for="ch" forName="childNode2tx" refType="h" fact="0.55"/>
                  <dgm:constr type="t" for="ch" forName="childNode2tx" refType="h" fact="0.3"/>
                  <dgm:constr type="l" for="ch" forName="childNode2tx" refType="w" fact="0.1"/>
                  <dgm:constr type="w" for="ch" forName="parentNode2" refType="w" fact="0.8"/>
                  <dgm:constr type="h" for="ch" forName="parentNode2" refType="h" fact="0.3"/>
                  <dgm:constr type="t" for="ch" forName="parentNode2"/>
                  <dgm:constr type="l" for="ch" forName="parentNode2"/>
                  <dgm:constr type="w" for="ch" forName="connSite2" refType="w" fact="0.01"/>
                  <dgm:constr type="h" for="ch" forName="connSite2" refType="h" fact="0.01"/>
                  <dgm:constr type="t" for="ch" forName="connSite2" refType="h" fact="0.99"/>
                  <dgm:constr type="l" for="ch" forName="connSite2" refType="w" fact="0.85"/>
                </dgm:constrLst>
              </dgm:else>
            </dgm:choose>
            <dgm:ruleLst/>
            <dgm:layoutNode name="dummyNode2">
              <dgm:alg type="sp"/>
              <dgm:shape xmlns:r="http://schemas.openxmlformats.org/officeDocument/2006/relationships" type="rect" r:blip="" hideGeom="1">
                <dgm:adjLst/>
              </dgm:shape>
              <dgm:presOf/>
              <dgm:constrLst/>
              <dgm:ruleLst/>
            </dgm:layoutNode>
            <dgm:layoutNode name="childNode2"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2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2" styleLbl="node1">
              <dgm:varLst>
                <dgm:chMax val="0"/>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2" moveWith="childNode2">
              <dgm:alg type="sp"/>
              <dgm:shape xmlns:r="http://schemas.openxmlformats.org/officeDocument/2006/relationships" r:blip="">
                <dgm:adjLst/>
              </dgm:shape>
              <dgm:presOf/>
              <dgm:constrLst/>
              <dgm:ruleLst/>
            </dgm:layoutNode>
          </dgm:layoutNode>
          <dgm:forEach name="Name17" axis="followSib" ptType="sibTrans" cnt="1">
            <dgm:layoutNode name="Name18">
              <dgm:alg type="conn">
                <dgm:param type="connRout" val="curve"/>
                <dgm:param type="srcNode" val="parentNode2"/>
                <dgm:param type="dstNode" val="connSite1"/>
                <dgm:param type="begPts" val="tCtr"/>
                <dgm:param type="endPts" val="tCtr"/>
              </dgm:alg>
              <dgm:shape xmlns:r="http://schemas.openxmlformats.org/officeDocument/2006/relationships" type="conn" r:blip="" zOrderOff="-2">
                <dgm:adjLst/>
              </dgm:shape>
              <dgm:presOf axis="self"/>
              <dgm:choose name="Name19">
                <dgm:if name="Name20" func="var" arg="dir" op="equ" val="norm">
                  <dgm:constrLst>
                    <dgm:constr type="h" refType="w" fact="0.35"/>
                    <dgm:constr type="wArH" refType="h"/>
                    <dgm:constr type="hArH" refType="h"/>
                    <dgm:constr type="connDist"/>
                    <dgm:constr type="diam" refType="connDist" fact="1.15"/>
                    <dgm:constr type="begPad"/>
                    <dgm:constr type="endPad"/>
                  </dgm:constrLst>
                </dgm:if>
                <dgm:else name="Name21">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dgm:forEach>
    </dgm:layoutNode>
  </dgm:layoutNode>
</dgm:layoutDef>
</file>

<file path=ppt/diagrams/layout12.xml><?xml version="1.0" encoding="utf-8"?>
<dgm:layoutDef xmlns:dgm="http://schemas.openxmlformats.org/drawingml/2006/diagram" xmlns:a="http://schemas.openxmlformats.org/drawingml/2006/main" uniqueId="urn:microsoft.com/office/officeart/2008/layout/IncreasingCircleProcess">
  <dgm:title val=""/>
  <dgm:desc val=""/>
  <dgm:catLst>
    <dgm:cat type="list" pri="8300"/>
    <dgm:cat type="process" pri="43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7"/>
      <dgm:chPref val="7"/>
      <dgm:dir/>
      <dgm:animOne val="branch"/>
      <dgm:animLvl val="lvl"/>
    </dgm:varLst>
    <dgm:choose name="Name1">
      <dgm:if name="Name2" func="var" arg="dir" op="equ" val="norm">
        <dgm:alg type="lin">
          <dgm:param type="linDir" val="fromL"/>
          <dgm:param type="horzAlign" val="ctr"/>
          <dgm:param type="vertAlign" val="t"/>
        </dgm:alg>
      </dgm:if>
      <dgm:else name="Name3">
        <dgm:alg type="lin">
          <dgm:param type="linDir" val="fromR"/>
          <dgm:param type="horzAlign" val="ctr"/>
          <dgm:param type="vertAlign" val="t"/>
        </dgm:alg>
      </dgm:else>
    </dgm:choose>
    <dgm:shape xmlns:r="http://schemas.openxmlformats.org/officeDocument/2006/relationships" r:blip="">
      <dgm:adjLst/>
    </dgm:shape>
    <dgm:constrLst>
      <dgm:constr type="primFontSz" for="des" forName="Child" val="65"/>
      <dgm:constr type="primFontSz" for="des" forName="Parent" val="65"/>
      <dgm:constr type="primFontSz" for="des" forName="Child" refType="primFontSz" refFor="des" refForName="Parent" op="lte"/>
      <dgm:constr type="w" for="ch" forName="composite" refType="w"/>
      <dgm:constr type="h" for="ch" forName="composite" refType="h"/>
      <dgm:constr type="sp" refType="w" refFor="ch" refForName="composite" op="equ" fact="0.05"/>
      <dgm:constr type="w" for="ch" forName="sibTrans" refType="h" refFor="ch" refForName="composite" op="equ" fact="0.04"/>
    </dgm:constrLst>
    <dgm:forEach name="nodesForEach" axis="ch" ptType="node" cnt="7">
      <dgm:layoutNode name="composite">
        <dgm:alg type="composite">
          <dgm:param type="ar" val="0.8"/>
        </dgm:alg>
        <dgm:choose name="Name4">
          <dgm:if name="Name5" func="var" arg="dir" op="equ" val="norm">
            <dgm:constrLst>
              <dgm:constr type="l" for="ch" forName="Child" refType="w" fact="0.29"/>
              <dgm:constr type="t" for="ch" forName="Child" refType="h" fact="0.192"/>
              <dgm:constr type="w" for="ch" forName="Child" refType="w" fact="0.71"/>
              <dgm:constr type="h" for="ch" forName="Child" refType="h" fact="0.808"/>
              <dgm:constr type="l" for="ch" forName="Parent" refType="w" fact="0.29"/>
              <dgm:constr type="t" for="ch" forName="Parent" refType="h" fact="0"/>
              <dgm:constr type="w" for="ch" forName="Parent" refType="w" fact="0.71"/>
              <dgm:constr type="h" for="ch" forName="Parent" refType="h" fact="0.192"/>
              <dgm:constr type="l" for="ch" forName="BackAccent" refType="w" fact="0"/>
              <dgm:constr type="t" for="ch" forName="BackAccent" refType="h" fact="0"/>
              <dgm:constr type="w" for="ch" forName="BackAccent" refType="w" fact="0.24"/>
              <dgm:constr type="h" for="ch" forName="BackAccent" refType="h" fact="0.192"/>
              <dgm:constr type="l" for="ch" forName="Accent" refType="w" fact="0.024"/>
              <dgm:constr type="t" for="ch" forName="Accent" refType="h" fact="0.0192"/>
              <dgm:constr type="w" for="ch" forName="Accent" refType="w" fact="0.192"/>
              <dgm:constr type="h" for="ch" forName="Accent" refType="h" fact="0.1536"/>
            </dgm:constrLst>
          </dgm:if>
          <dgm:else name="Name6">
            <dgm:constrLst>
              <dgm:constr type="r" for="ch" forName="Child" refType="w" fact="0.71"/>
              <dgm:constr type="t" for="ch" forName="Child" refType="h" fact="0.192"/>
              <dgm:constr type="w" for="ch" forName="Child" refType="w" fact="0.71"/>
              <dgm:constr type="h" for="ch" forName="Child" refType="h" fact="0.808"/>
              <dgm:constr type="r" for="ch" forName="Parent" refType="w" fact="0.71"/>
              <dgm:constr type="t" for="ch" forName="Parent" refType="h" fact="0"/>
              <dgm:constr type="w" for="ch" forName="Parent" refType="w" fact="0.71"/>
              <dgm:constr type="h" for="ch" forName="Parent" refType="h" fact="0.192"/>
              <dgm:constr type="r" for="ch" forName="BackAccent" refType="w"/>
              <dgm:constr type="t" for="ch" forName="BackAccent" refType="h" fact="0"/>
              <dgm:constr type="w" for="ch" forName="BackAccent" refType="w" fact="0.24"/>
              <dgm:constr type="h" for="ch" forName="BackAccent" refType="h" fact="0.192"/>
              <dgm:constr type="r" for="ch" forName="Accent" refType="w" fact="0.976"/>
              <dgm:constr type="t" for="ch" forName="Accent" refType="h" fact="0.0192"/>
              <dgm:constr type="w" for="ch" forName="Accent" refType="w" fact="0.192"/>
              <dgm:constr type="h" for="ch" forName="Accent" refType="h" fact="0.1536"/>
            </dgm:constrLst>
          </dgm:else>
        </dgm:choose>
        <dgm:layoutNode name="BackAccent" styleLbl="bgShp">
          <dgm:alg type="sp"/>
          <dgm:shape xmlns:r="http://schemas.openxmlformats.org/officeDocument/2006/relationships" type="ellipse" r:blip="">
            <dgm:adjLst/>
          </dgm:shape>
          <dgm:presOf/>
        </dgm:layoutNode>
        <dgm:layoutNode name="Accent" styleLbl="alignNode1">
          <dgm:alg type="sp"/>
          <dgm:choose name="Name7">
            <dgm:if name="Name8" axis="precedSib" ptType="node" func="cnt" op="equ" val="0">
              <dgm:choose name="Name9">
                <dgm:if name="Name10" axis="followSib" ptType="node" func="cnt" op="equ" val="0">
                  <dgm:shape xmlns:r="http://schemas.openxmlformats.org/officeDocument/2006/relationships" type="chord" r:blip="">
                    <dgm:adjLst>
                      <dgm:adj idx="1" val="-90"/>
                      <dgm:adj idx="2" val="-90"/>
                    </dgm:adjLst>
                  </dgm:shape>
                </dgm:if>
                <dgm:if name="Name11" axis="followSib" ptType="node" func="cnt" op="equ" val="1">
                  <dgm:shape xmlns:r="http://schemas.openxmlformats.org/officeDocument/2006/relationships" type="chord" r:blip="">
                    <dgm:adjLst>
                      <dgm:adj idx="1" val="0"/>
                      <dgm:adj idx="2" val="180"/>
                    </dgm:adjLst>
                  </dgm:shape>
                </dgm:if>
                <dgm:if name="Name12" axis="followSib" ptType="node" func="cnt" op="equ" val="2">
                  <dgm:shape xmlns:r="http://schemas.openxmlformats.org/officeDocument/2006/relationships" type="chord" r:blip="">
                    <dgm:adjLst>
                      <dgm:adj idx="1" val="19.4712"/>
                      <dgm:adj idx="2" val="160.5288"/>
                    </dgm:adjLst>
                  </dgm:shape>
                </dgm:if>
                <dgm:if name="Name13" axis="followSib" ptType="node" func="cnt" op="equ" val="3">
                  <dgm:shape xmlns:r="http://schemas.openxmlformats.org/officeDocument/2006/relationships" type="chord" r:blip="">
                    <dgm:adjLst>
                      <dgm:adj idx="1" val="30"/>
                      <dgm:adj idx="2" val="150"/>
                    </dgm:adjLst>
                  </dgm:shape>
                </dgm:if>
                <dgm:if name="Name14" axis="followSib" ptType="node" func="cnt" op="equ" val="4">
                  <dgm:shape xmlns:r="http://schemas.openxmlformats.org/officeDocument/2006/relationships" type="chord" r:blip="">
                    <dgm:adjLst>
                      <dgm:adj idx="1" val="38.8699"/>
                      <dgm:adj idx="2" val="143.1301"/>
                    </dgm:adjLst>
                  </dgm:shape>
                </dgm:if>
                <dgm:if name="Name15" axis="followSib" ptType="node" func="cnt" op="equ" val="5">
                  <dgm:shape xmlns:r="http://schemas.openxmlformats.org/officeDocument/2006/relationships" type="chord" r:blip="">
                    <dgm:adjLst>
                      <dgm:adj idx="1" val="41.8103"/>
                      <dgm:adj idx="2" val="138.1897"/>
                    </dgm:adjLst>
                  </dgm:shape>
                </dgm:if>
                <dgm:else name="Name16">
                  <dgm:shape xmlns:r="http://schemas.openxmlformats.org/officeDocument/2006/relationships" type="chord" r:blip="">
                    <dgm:adjLst>
                      <dgm:adj idx="1" val="45.5847"/>
                      <dgm:adj idx="2" val="134.4153"/>
                    </dgm:adjLst>
                  </dgm:shape>
                </dgm:else>
              </dgm:choose>
            </dgm:if>
            <dgm:if name="Name17" axis="precedSib" ptType="node" func="cnt" op="equ" val="1">
              <dgm:choose name="Name18">
                <dgm:if name="Name19" axis="followSib" ptType="node" func="cnt" op="equ" val="0">
                  <dgm:shape xmlns:r="http://schemas.openxmlformats.org/officeDocument/2006/relationships" type="chord" r:blip="">
                    <dgm:adjLst>
                      <dgm:adj idx="1" val="-90"/>
                      <dgm:adj idx="2" val="-90"/>
                    </dgm:adjLst>
                  </dgm:shape>
                </dgm:if>
                <dgm:if name="Name20" axis="followSib" ptType="node" func="cnt" op="equ" val="1">
                  <dgm:shape xmlns:r="http://schemas.openxmlformats.org/officeDocument/2006/relationships" type="chord" r:blip="">
                    <dgm:adjLst>
                      <dgm:adj idx="1" val="-19.4712"/>
                      <dgm:adj idx="2" val="-160.5288"/>
                    </dgm:adjLst>
                  </dgm:shape>
                </dgm:if>
                <dgm:if name="Name21" axis="followSib" ptType="node" func="cnt" op="equ" val="2">
                  <dgm:shape xmlns:r="http://schemas.openxmlformats.org/officeDocument/2006/relationships" type="chord" r:blip="">
                    <dgm:adjLst>
                      <dgm:adj idx="1" val="0"/>
                      <dgm:adj idx="2" val="180"/>
                    </dgm:adjLst>
                  </dgm:shape>
                </dgm:if>
                <dgm:if name="Name22" axis="followSib" ptType="node" func="cnt" op="equ" val="3">
                  <dgm:shape xmlns:r="http://schemas.openxmlformats.org/officeDocument/2006/relationships" type="chord" r:blip="">
                    <dgm:adjLst>
                      <dgm:adj idx="1" val="11.537"/>
                      <dgm:adj idx="2" val="168.463"/>
                    </dgm:adjLst>
                  </dgm:shape>
                </dgm:if>
                <dgm:if name="Name23" axis="followSib" ptType="node" func="cnt" op="equ" val="4">
                  <dgm:shape xmlns:r="http://schemas.openxmlformats.org/officeDocument/2006/relationships" type="chord" r:blip="">
                    <dgm:adjLst>
                      <dgm:adj idx="1" val="19.4712"/>
                      <dgm:adj idx="2" val="160.5288"/>
                    </dgm:adjLst>
                  </dgm:shape>
                </dgm:if>
                <dgm:else name="Name24">
                  <dgm:shape xmlns:r="http://schemas.openxmlformats.org/officeDocument/2006/relationships" type="chord" r:blip="">
                    <dgm:adjLst>
                      <dgm:adj idx="1" val="25.3769"/>
                      <dgm:adj idx="2" val="154.6231"/>
                    </dgm:adjLst>
                  </dgm:shape>
                </dgm:else>
              </dgm:choose>
            </dgm:if>
            <dgm:if name="Name25" axis="precedSib" ptType="node" func="cnt" op="equ" val="2">
              <dgm:choose name="Name26">
                <dgm:if name="Name27" axis="followSib" ptType="node" func="cnt" op="equ" val="0">
                  <dgm:shape xmlns:r="http://schemas.openxmlformats.org/officeDocument/2006/relationships" type="chord" r:blip="">
                    <dgm:adjLst>
                      <dgm:adj idx="1" val="-90"/>
                      <dgm:adj idx="2" val="-90"/>
                    </dgm:adjLst>
                  </dgm:shape>
                </dgm:if>
                <dgm:if name="Name28" axis="followSib" ptType="node" func="cnt" op="equ" val="1">
                  <dgm:shape xmlns:r="http://schemas.openxmlformats.org/officeDocument/2006/relationships" type="chord" r:blip="">
                    <dgm:adjLst>
                      <dgm:adj idx="1" val="-30"/>
                      <dgm:adj idx="2" val="-150"/>
                    </dgm:adjLst>
                  </dgm:shape>
                </dgm:if>
                <dgm:if name="Name29" axis="followSib" ptType="node" func="cnt" op="equ" val="2">
                  <dgm:shape xmlns:r="http://schemas.openxmlformats.org/officeDocument/2006/relationships" type="chord" r:blip="">
                    <dgm:adjLst>
                      <dgm:adj idx="1" val="-11.537"/>
                      <dgm:adj idx="2" val="-168.463"/>
                    </dgm:adjLst>
                  </dgm:shape>
                </dgm:if>
                <dgm:if name="Name30" axis="followSib" ptType="node" func="cnt" op="equ" val="3">
                  <dgm:shape xmlns:r="http://schemas.openxmlformats.org/officeDocument/2006/relationships" type="chord" r:blip="">
                    <dgm:adjLst>
                      <dgm:adj idx="1" val="0"/>
                      <dgm:adj idx="2" val="180"/>
                    </dgm:adjLst>
                  </dgm:shape>
                </dgm:if>
                <dgm:else name="Name31">
                  <dgm:shape xmlns:r="http://schemas.openxmlformats.org/officeDocument/2006/relationships" type="chord" r:blip="">
                    <dgm:adjLst>
                      <dgm:adj idx="1" val="8.2133"/>
                      <dgm:adj idx="2" val="171.7867"/>
                    </dgm:adjLst>
                  </dgm:shape>
                </dgm:else>
              </dgm:choose>
            </dgm:if>
            <dgm:if name="Name32" axis="precedSib" ptType="node" func="cnt" op="equ" val="3">
              <dgm:choose name="Name33">
                <dgm:if name="Name34" axis="followSib" ptType="node" func="cnt" op="equ" val="0">
                  <dgm:shape xmlns:r="http://schemas.openxmlformats.org/officeDocument/2006/relationships" type="chord" r:blip="">
                    <dgm:adjLst>
                      <dgm:adj idx="1" val="-90"/>
                      <dgm:adj idx="2" val="-90"/>
                    </dgm:adjLst>
                  </dgm:shape>
                </dgm:if>
                <dgm:if name="Name35" axis="followSib" ptType="node" func="cnt" op="equ" val="1">
                  <dgm:shape xmlns:r="http://schemas.openxmlformats.org/officeDocument/2006/relationships" type="chord" r:blip="">
                    <dgm:adjLst>
                      <dgm:adj idx="1" val="-38.8699"/>
                      <dgm:adj idx="2" val="-143.1301"/>
                    </dgm:adjLst>
                  </dgm:shape>
                </dgm:if>
                <dgm:if name="Name36" axis="followSib" ptType="node" func="cnt" op="equ" val="2">
                  <dgm:shape xmlns:r="http://schemas.openxmlformats.org/officeDocument/2006/relationships" type="chord" r:blip="">
                    <dgm:adjLst>
                      <dgm:adj idx="1" val="-19.4712"/>
                      <dgm:adj idx="2" val="-160.5288"/>
                    </dgm:adjLst>
                  </dgm:shape>
                </dgm:if>
                <dgm:else name="Name37">
                  <dgm:shape xmlns:r="http://schemas.openxmlformats.org/officeDocument/2006/relationships" type="chord" r:blip="">
                    <dgm:adjLst>
                      <dgm:adj idx="1" val="-8.2133"/>
                      <dgm:adj idx="2" val="-171.7867"/>
                    </dgm:adjLst>
                  </dgm:shape>
                </dgm:else>
              </dgm:choose>
            </dgm:if>
            <dgm:if name="Name38" axis="precedSib" ptType="node" func="cnt" op="equ" val="4">
              <dgm:choose name="Name39">
                <dgm:if name="Name40" axis="followSib" ptType="node" func="cnt" op="equ" val="0">
                  <dgm:shape xmlns:r="http://schemas.openxmlformats.org/officeDocument/2006/relationships" type="chord" r:blip="">
                    <dgm:adjLst>
                      <dgm:adj idx="1" val="-90"/>
                      <dgm:adj idx="2" val="-90"/>
                    </dgm:adjLst>
                  </dgm:shape>
                </dgm:if>
                <dgm:if name="Name41" axis="followSib" ptType="node" func="cnt" op="equ" val="1">
                  <dgm:shape xmlns:r="http://schemas.openxmlformats.org/officeDocument/2006/relationships" type="chord" r:blip="">
                    <dgm:adjLst>
                      <dgm:adj idx="1" val="-41.8103"/>
                      <dgm:adj idx="2" val="-138.1897"/>
                    </dgm:adjLst>
                  </dgm:shape>
                </dgm:if>
                <dgm:else name="Name42">
                  <dgm:shape xmlns:r="http://schemas.openxmlformats.org/officeDocument/2006/relationships" type="chord" r:blip="">
                    <dgm:adjLst>
                      <dgm:adj idx="1" val="-25.3769"/>
                      <dgm:adj idx="2" val="-154.6231"/>
                    </dgm:adjLst>
                  </dgm:shape>
                </dgm:else>
              </dgm:choose>
            </dgm:if>
            <dgm:if name="Name43" axis="precedSib" ptType="node" func="cnt" op="equ" val="5">
              <dgm:choose name="Name44">
                <dgm:if name="Name45" axis="followSib" ptType="node" func="cnt" op="equ" val="0">
                  <dgm:shape xmlns:r="http://schemas.openxmlformats.org/officeDocument/2006/relationships" type="chord" r:blip="">
                    <dgm:adjLst>
                      <dgm:adj idx="1" val="-90"/>
                      <dgm:adj idx="2" val="-90"/>
                    </dgm:adjLst>
                  </dgm:shape>
                </dgm:if>
                <dgm:else name="Name46">
                  <dgm:shape xmlns:r="http://schemas.openxmlformats.org/officeDocument/2006/relationships" type="chord" r:blip="">
                    <dgm:adjLst>
                      <dgm:adj idx="1" val="-45.5847"/>
                      <dgm:adj idx="2" val="-134.4153"/>
                    </dgm:adjLst>
                  </dgm:shape>
                </dgm:else>
              </dgm:choose>
            </dgm:if>
            <dgm:else name="Name47">
              <dgm:shape xmlns:r="http://schemas.openxmlformats.org/officeDocument/2006/relationships" type="chord" r:blip="">
                <dgm:adjLst>
                  <dgm:adj idx="1" val="-90"/>
                  <dgm:adj idx="2" val="-90"/>
                </dgm:adjLst>
              </dgm:shape>
            </dgm:else>
          </dgm:choose>
          <dgm:presOf/>
        </dgm:layoutNode>
        <dgm:layoutNode name="Child" styleLbl="revTx">
          <dgm:varLst>
            <dgm:chMax val="0"/>
            <dgm:chPref val="0"/>
            <dgm:bulletEnabled val="1"/>
          </dgm:varLst>
          <dgm:choose name="Name48">
            <dgm:if name="Name49" func="var" arg="dir" op="equ" val="norm">
              <dgm:alg type="tx">
                <dgm:param type="parTxLTRAlign" val="l"/>
                <dgm:param type="parTxRTLAlign" val="l"/>
                <dgm:param type="txAnchorVert" val="t"/>
              </dgm:alg>
            </dgm:if>
            <dgm:else name="Name50">
              <dgm:alg type="tx">
                <dgm:param type="parTxLTRAlign" val="r"/>
                <dgm:param type="parTxRTLAlign" val="r"/>
                <dgm:param type="txAnchorVert" val="t"/>
              </dgm:alg>
            </dgm:else>
          </dgm:choose>
          <dgm:choose name="Name51">
            <dgm:if name="Name52" axis="ch" ptType="node" func="cnt" op="gte" val="1">
              <dgm:shape xmlns:r="http://schemas.openxmlformats.org/officeDocument/2006/relationships" type="rect" r:blip="">
                <dgm:adjLst/>
              </dgm:shape>
            </dgm:if>
            <dgm:else name="Name53">
              <dgm:shape xmlns:r="http://schemas.openxmlformats.org/officeDocument/2006/relationships" type="rect" r:blip="" hideGeom="1">
                <dgm:adjLst/>
              </dgm:shape>
            </dgm:else>
          </dgm:choose>
          <dgm:choose name="Name54">
            <dgm:if name="Name55" axis="ch" ptType="node" func="cnt" op="gte" val="1">
              <dgm:presOf axis="des" ptType="node"/>
            </dgm:if>
            <dgm:else name="Name56">
              <dgm:presOf/>
            </dgm:else>
          </dgm:choos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Parent" styleLbl="revTx">
          <dgm:varLst>
            <dgm:chMax val="1"/>
            <dgm:chPref val="1"/>
            <dgm:bulletEnabled val="1"/>
          </dgm:varLst>
          <dgm:choose name="Name57">
            <dgm:if name="Name58" func="var" arg="dir" op="equ" val="norm">
              <dgm:alg type="tx">
                <dgm:param type="parTxLTRAlign" val="l"/>
                <dgm:param type="parTxRTLAlign" val="l"/>
                <dgm:param type="shpTxLTRAlignCh" val="l"/>
                <dgm:param type="shpTxRTLAlignCh" val="l"/>
                <dgm:param type="txAnchorVert" val="b"/>
                <dgm:param type="txAnchorVertCh" val="b"/>
              </dgm:alg>
            </dgm:if>
            <dgm:else name="Name59">
              <dgm:alg type="tx">
                <dgm:param type="parTxLTRAlign" val="r"/>
                <dgm:param type="parTxRTLAlign" val="r"/>
                <dgm:param type="shpTxLTRAlignCh" val="r"/>
                <dgm:param type="shpTxRTLAlignCh" val="r"/>
                <dgm:param type="txAnchorVert" val="b"/>
                <dgm:param type="txAnchorVertCh" val="b"/>
              </dgm:alg>
            </dgm:else>
          </dgm:choose>
          <dgm:shape xmlns:r="http://schemas.openxmlformats.org/officeDocument/2006/relationships" type="rect" r:blip="">
            <dgm:adjLst/>
          </dgm:shape>
          <dgm:presOf axis="self"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9/3/layout/StepUpProcess">
  <dgm:title val=""/>
  <dgm:desc val=""/>
  <dgm:catLst>
    <dgm:cat type="process" pri="13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bL"/>
          <dgm:param type="flowDir" val="row"/>
          <dgm:param type="off" val="off"/>
          <dgm:param type="bkpt" val="fixed"/>
          <dgm:param type="bkPtFixedVal" val="1"/>
        </dgm:alg>
      </dgm:if>
      <dgm:else name="Name2">
        <dgm:alg type="snake">
          <dgm:param type="grDir" val="bR"/>
          <dgm:param type="flowDir" val="row"/>
          <dgm:param type="off" val="off"/>
          <dgm:param type="bkpt" val="fixed"/>
          <dgm:param type="bkPtFixedVal" val="1"/>
        </dgm:alg>
      </dgm:else>
    </dgm:choose>
    <dgm:shape xmlns:r="http://schemas.openxmlformats.org/officeDocument/2006/relationships" r:blip="">
      <dgm:adjLst/>
    </dgm:shape>
    <dgm:constrLst>
      <dgm:constr type="alignOff" forName="rootnode" val="1"/>
      <dgm:constr type="primFontSz" for="des" ptType="node" op="equ" val="65"/>
      <dgm:constr type="w" for="ch" forName="composite" refType="w"/>
      <dgm:constr type="h" for="ch" forName="composite" refType="h"/>
      <dgm:constr type="sp" refType="h" refFor="ch" refForName="composite" op="equ" fact="-0.765"/>
      <dgm:constr type="w" for="ch" forName="sibTrans" refType="w" fact="0.103"/>
      <dgm:constr type="h" for="ch" forName="sibTrans" refType="h" fact="0.103"/>
    </dgm:constrLst>
    <dgm:forEach name="nodesForEach" axis="ch" ptType="node">
      <dgm:layoutNode name="composite">
        <dgm:alg type="composite">
          <dgm:param type="ar" val="0.861"/>
        </dgm:alg>
        <dgm:shape xmlns:r="http://schemas.openxmlformats.org/officeDocument/2006/relationships" r:blip="">
          <dgm:adjLst/>
        </dgm:shape>
        <dgm:choose name="Name3">
          <dgm:if name="Name4" func="var" arg="dir" op="equ" val="norm">
            <dgm:constrLst>
              <dgm:constr type="l" for="ch" forName="LShape" refType="w" fact="0"/>
              <dgm:constr type="t" for="ch" forName="LShape" refType="h" fact="0.2347"/>
              <dgm:constr type="w" for="ch" forName="LShape" refType="w" fact="0.998"/>
              <dgm:constr type="h" for="ch" forName="LShape" refType="h" fact="0.5164"/>
              <dgm:constr type="r" for="ch" forName="ParentText" refType="w"/>
              <dgm:constr type="t" for="ch" forName="ParentText" refType="h" fact="0.32"/>
              <dgm:constr type="w" for="ch" forName="ParentText" refType="w" fact="0.901"/>
              <dgm:constr type="h" for="ch" forName="ParentText" refType="h" fact="0.68"/>
              <dgm:constr type="l" for="ch" forName="Triangle" refType="w" fact="0.83"/>
              <dgm:constr type="t" for="ch" forName="Triangle" refType="h" fact="0"/>
              <dgm:constr type="w" for="ch" forName="Triangle" refType="w" fact="0.17"/>
              <dgm:constr type="h" for="ch" forName="Triangle" refType="w" refFor="ch" refForName="Triangle"/>
            </dgm:constrLst>
          </dgm:if>
          <dgm:else name="Name5">
            <dgm:constrLst>
              <dgm:constr type="l" for="ch" forName="LShape" refType="w" fact="0.002"/>
              <dgm:constr type="t" for="ch" forName="LShape" refType="h" fact="0.2347"/>
              <dgm:constr type="w" for="ch" forName="LShape" refType="w"/>
              <dgm:constr type="h" for="ch" forName="LShape" refType="h" fact="0.5164"/>
              <dgm:constr type="l" for="ch" forName="ParentText" refType="w" fact="0"/>
              <dgm:constr type="t" for="ch" forName="ParentText" refType="h" fact="0.32"/>
              <dgm:constr type="w" for="ch" forName="ParentText" refType="w" fact="0.902"/>
              <dgm:constr type="h" for="ch" forName="ParentText" refType="h" fact="0.68"/>
              <dgm:constr type="l" for="ch" forName="Triangle" refType="w" fact="0"/>
              <dgm:constr type="t" for="ch" forName="Triangle" refType="h" fact="0"/>
              <dgm:constr type="w" for="ch" forName="Triangle" refType="w" fact="0.17"/>
              <dgm:constr type="h" for="ch" forName="Triangle" refType="w" refFor="ch" refForName="Triangle"/>
            </dgm:constrLst>
          </dgm:else>
        </dgm:choose>
        <dgm:layoutNode name="LShape" styleLbl="alignNode1">
          <dgm:alg type="sp"/>
          <dgm:choose name="Name6">
            <dgm:if name="Name7" func="var" arg="dir" op="equ" val="norm">
              <dgm:shape xmlns:r="http://schemas.openxmlformats.org/officeDocument/2006/relationships" rot="90" type="corner" r:blip="">
                <dgm:adjLst>
                  <dgm:adj idx="1" val="0.1612"/>
                  <dgm:adj idx="2" val="0.1611"/>
                </dgm:adjLst>
              </dgm:shape>
            </dgm:if>
            <dgm:else name="Name8">
              <dgm:shape xmlns:r="http://schemas.openxmlformats.org/officeDocument/2006/relationships" rot="180" type="corner" r:blip="">
                <dgm:adjLst>
                  <dgm:adj idx="1" val="0.1612"/>
                  <dgm:adj idx="2" val="0.1611"/>
                </dgm:adjLst>
              </dgm:shape>
            </dgm:else>
          </dgm:choose>
          <dgm:presOf/>
        </dgm:layoutNode>
        <dgm:layoutNode name="ParentTex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followSib" ptType="node" func="cnt" op="gte" val="1">
            <dgm:layoutNode name="Triangle" styleLbl="alignNode1">
              <dgm:alg type="sp"/>
              <dgm:choose name="Name11">
                <dgm:if name="Name12" func="var" arg="dir" op="equ" val="norm">
                  <dgm:shape xmlns:r="http://schemas.openxmlformats.org/officeDocument/2006/relationships" type="triangle" r:blip="">
                    <dgm:adjLst>
                      <dgm:adj idx="1" val="1"/>
                    </dgm:adjLst>
                  </dgm:shape>
                </dgm:if>
                <dgm:else name="Name13">
                  <dgm:shape xmlns:r="http://schemas.openxmlformats.org/officeDocument/2006/relationships" rot="90" type="triangle" r:blip="">
                    <dgm:adjLst>
                      <dgm:adj idx="1" val="1"/>
                    </dgm:adjLst>
                  </dgm:shape>
                </dgm:else>
              </dgm:choose>
              <dgm:presOf/>
            </dgm:layoutNode>
          </dgm:if>
          <dgm:else name="Name14"/>
        </dgm:choose>
      </dgm:layoutNode>
      <dgm:forEach name="sibTransForEach" axis="followSib" ptType="sibTrans" cnt="1">
        <dgm:layoutNode name="sibTrans">
          <dgm:alg type="composite">
            <dgm:param type="ar" val="0.861"/>
          </dgm:alg>
          <dgm:constrLst>
            <dgm:constr type="w" for="ch" forName="space" refType="w"/>
            <dgm:constr type="h" for="ch" forName="space" refType="w"/>
          </dgm:constrLst>
          <dgm:layoutNode name="space" styleLbl="alignNode1">
            <dgm:alg type="sp"/>
            <dgm:shape xmlns:r="http://schemas.openxmlformats.org/officeDocument/2006/relationships" r:blip="">
              <dgm:adjLst/>
            </dgm:shape>
            <dgm:presOf/>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drawing1.xml><?xml version="1.0" encoding="utf-8"?>
<c:userShapes xmlns:c="http://schemas.openxmlformats.org/drawingml/2006/chart">
  <cdr:relSizeAnchor xmlns:cdr="http://schemas.openxmlformats.org/drawingml/2006/chartDrawing">
    <cdr:from>
      <cdr:x>0.58379</cdr:x>
      <cdr:y>0.61749</cdr:y>
    </cdr:from>
    <cdr:to>
      <cdr:x>0.63179</cdr:x>
      <cdr:y>0.73304</cdr:y>
    </cdr:to>
    <cdr:sp macro="" textlink="">
      <cdr:nvSpPr>
        <cdr:cNvPr id="2" name="文字方塊 1"/>
        <cdr:cNvSpPr txBox="1"/>
      </cdr:nvSpPr>
      <cdr:spPr>
        <a:xfrm xmlns:a="http://schemas.openxmlformats.org/drawingml/2006/main">
          <a:off x="5195152" y="2665332"/>
          <a:ext cx="427235" cy="498764"/>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altLang="zh-TW" sz="1400" dirty="0" smtClean="0"/>
            <a:t>(+1)</a:t>
          </a:r>
          <a:endParaRPr lang="zh-TW" altLang="en-US" sz="1400" dirty="0"/>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45659" cy="495427"/>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sz="quarter" idx="1"/>
          </p:nvPr>
        </p:nvSpPr>
        <p:spPr>
          <a:xfrm>
            <a:off x="3850443" y="0"/>
            <a:ext cx="2945659" cy="495427"/>
          </a:xfrm>
          <a:prstGeom prst="rect">
            <a:avLst/>
          </a:prstGeom>
        </p:spPr>
        <p:txBody>
          <a:bodyPr vert="horz" lIns="91440" tIns="45720" rIns="91440" bIns="45720" rtlCol="0"/>
          <a:lstStyle>
            <a:lvl1pPr algn="r">
              <a:defRPr sz="1200"/>
            </a:lvl1pPr>
          </a:lstStyle>
          <a:p>
            <a:fld id="{935C6E45-7376-4357-B2C4-4357B13B1082}" type="datetimeFigureOut">
              <a:rPr lang="zh-TW" altLang="en-US" smtClean="0"/>
              <a:t>2021/10/8</a:t>
            </a:fld>
            <a:endParaRPr lang="zh-TW" altLang="en-US"/>
          </a:p>
        </p:txBody>
      </p:sp>
      <p:sp>
        <p:nvSpPr>
          <p:cNvPr id="4" name="頁尾版面配置區 3"/>
          <p:cNvSpPr>
            <a:spLocks noGrp="1"/>
          </p:cNvSpPr>
          <p:nvPr>
            <p:ph type="ftr" sz="quarter" idx="2"/>
          </p:nvPr>
        </p:nvSpPr>
        <p:spPr>
          <a:xfrm>
            <a:off x="0" y="9378824"/>
            <a:ext cx="2945659" cy="495426"/>
          </a:xfrm>
          <a:prstGeom prst="rect">
            <a:avLst/>
          </a:prstGeom>
        </p:spPr>
        <p:txBody>
          <a:bodyPr vert="horz" lIns="91440" tIns="45720" rIns="91440" bIns="45720" rtlCol="0" anchor="b"/>
          <a:lstStyle>
            <a:lvl1pPr algn="l">
              <a:defRPr sz="1200"/>
            </a:lvl1pPr>
          </a:lstStyle>
          <a:p>
            <a:endParaRPr lang="zh-TW" altLang="en-US"/>
          </a:p>
        </p:txBody>
      </p:sp>
      <p:sp>
        <p:nvSpPr>
          <p:cNvPr id="5" name="投影片編號版面配置區 4"/>
          <p:cNvSpPr>
            <a:spLocks noGrp="1"/>
          </p:cNvSpPr>
          <p:nvPr>
            <p:ph type="sldNum" sz="quarter" idx="3"/>
          </p:nvPr>
        </p:nvSpPr>
        <p:spPr>
          <a:xfrm>
            <a:off x="3850443" y="9378824"/>
            <a:ext cx="2945659" cy="495426"/>
          </a:xfrm>
          <a:prstGeom prst="rect">
            <a:avLst/>
          </a:prstGeom>
        </p:spPr>
        <p:txBody>
          <a:bodyPr vert="horz" lIns="91440" tIns="45720" rIns="91440" bIns="45720" rtlCol="0" anchor="b"/>
          <a:lstStyle>
            <a:lvl1pPr algn="r">
              <a:defRPr sz="1200"/>
            </a:lvl1pPr>
          </a:lstStyle>
          <a:p>
            <a:fld id="{E1262CBB-BF2E-49D9-9C78-7E3DBCFFE7CB}" type="slidenum">
              <a:rPr lang="zh-TW" altLang="en-US" smtClean="0"/>
              <a:t>‹#›</a:t>
            </a:fld>
            <a:endParaRPr lang="zh-TW" altLang="en-US"/>
          </a:p>
        </p:txBody>
      </p:sp>
    </p:spTree>
    <p:extLst>
      <p:ext uri="{BB962C8B-B14F-4D97-AF65-F5344CB8AC3E}">
        <p14:creationId xmlns:p14="http://schemas.microsoft.com/office/powerpoint/2010/main" val="307606584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45659" cy="495427"/>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50443" y="0"/>
            <a:ext cx="2945659" cy="495427"/>
          </a:xfrm>
          <a:prstGeom prst="rect">
            <a:avLst/>
          </a:prstGeom>
        </p:spPr>
        <p:txBody>
          <a:bodyPr vert="horz" lIns="91440" tIns="45720" rIns="91440" bIns="45720" rtlCol="0"/>
          <a:lstStyle>
            <a:lvl1pPr algn="r">
              <a:defRPr sz="1200"/>
            </a:lvl1pPr>
          </a:lstStyle>
          <a:p>
            <a:fld id="{A85C5E8A-5C41-4597-BF0F-8D71E03D4AD7}" type="datetimeFigureOut">
              <a:rPr lang="zh-TW" altLang="en-US" smtClean="0"/>
              <a:t>2021/10/8</a:t>
            </a:fld>
            <a:endParaRPr lang="zh-TW" altLang="en-US"/>
          </a:p>
        </p:txBody>
      </p:sp>
      <p:sp>
        <p:nvSpPr>
          <p:cNvPr id="4" name="投影片圖像版面配置區 3"/>
          <p:cNvSpPr>
            <a:spLocks noGrp="1" noRot="1" noChangeAspect="1"/>
          </p:cNvSpPr>
          <p:nvPr>
            <p:ph type="sldImg" idx="2"/>
          </p:nvPr>
        </p:nvSpPr>
        <p:spPr>
          <a:xfrm>
            <a:off x="436563" y="1233488"/>
            <a:ext cx="5924550" cy="333375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79768" y="4751983"/>
            <a:ext cx="5438140" cy="3887986"/>
          </a:xfrm>
          <a:prstGeom prst="rect">
            <a:avLst/>
          </a:prstGeom>
        </p:spPr>
        <p:txBody>
          <a:bodyPr vert="horz" lIns="91440" tIns="45720" rIns="91440" bIns="45720" rtlCol="0"/>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0" y="9378824"/>
            <a:ext cx="2945659" cy="495426"/>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50443" y="9378824"/>
            <a:ext cx="2945659" cy="495426"/>
          </a:xfrm>
          <a:prstGeom prst="rect">
            <a:avLst/>
          </a:prstGeom>
        </p:spPr>
        <p:txBody>
          <a:bodyPr vert="horz" lIns="91440" tIns="45720" rIns="91440" bIns="45720" rtlCol="0" anchor="b"/>
          <a:lstStyle>
            <a:lvl1pPr algn="r">
              <a:defRPr sz="1200"/>
            </a:lvl1pPr>
          </a:lstStyle>
          <a:p>
            <a:fld id="{81A560B3-F332-4F12-A71A-9D4E9B65E302}" type="slidenum">
              <a:rPr lang="zh-TW" altLang="en-US" smtClean="0"/>
              <a:t>‹#›</a:t>
            </a:fld>
            <a:endParaRPr lang="zh-TW" altLang="en-US"/>
          </a:p>
        </p:txBody>
      </p:sp>
    </p:spTree>
    <p:extLst>
      <p:ext uri="{BB962C8B-B14F-4D97-AF65-F5344CB8AC3E}">
        <p14:creationId xmlns:p14="http://schemas.microsoft.com/office/powerpoint/2010/main" val="12173286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smtClean="0"/>
              <a:t>一方面解決教學的問題，另一方面也滿足了做研究的義務</a:t>
            </a:r>
          </a:p>
          <a:p>
            <a:r>
              <a:rPr lang="zh-TW" altLang="en-US" dirty="0" smtClean="0"/>
              <a:t>教學與研究</a:t>
            </a:r>
          </a:p>
          <a:p>
            <a:r>
              <a:rPr lang="zh-TW" altLang="en-US" dirty="0" smtClean="0"/>
              <a:t>兩者的關係，不是平行線，也不是交叉線，而是可以融合在一起的繩子，或是關係密切的</a:t>
            </a:r>
            <a:r>
              <a:rPr lang="en-US" altLang="zh-TW" dirty="0" smtClean="0"/>
              <a:t>DNA</a:t>
            </a:r>
          </a:p>
          <a:p>
            <a:endParaRPr lang="en-US" altLang="zh-TW" dirty="0" smtClean="0"/>
          </a:p>
          <a:p>
            <a:endParaRPr lang="zh-TW" altLang="en-US" dirty="0"/>
          </a:p>
        </p:txBody>
      </p:sp>
      <p:sp>
        <p:nvSpPr>
          <p:cNvPr id="4" name="投影片編號版面配置區 3"/>
          <p:cNvSpPr>
            <a:spLocks noGrp="1"/>
          </p:cNvSpPr>
          <p:nvPr>
            <p:ph type="sldNum" sz="quarter" idx="10"/>
          </p:nvPr>
        </p:nvSpPr>
        <p:spPr/>
        <p:txBody>
          <a:bodyPr/>
          <a:lstStyle/>
          <a:p>
            <a:fld id="{81A560B3-F332-4F12-A71A-9D4E9B65E302}" type="slidenum">
              <a:rPr lang="zh-TW" altLang="en-US" smtClean="0"/>
              <a:t>4</a:t>
            </a:fld>
            <a:endParaRPr lang="zh-TW" altLang="en-US"/>
          </a:p>
        </p:txBody>
      </p:sp>
    </p:spTree>
    <p:extLst>
      <p:ext uri="{BB962C8B-B14F-4D97-AF65-F5344CB8AC3E}">
        <p14:creationId xmlns:p14="http://schemas.microsoft.com/office/powerpoint/2010/main" val="10371160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201168" lvl="1" indent="0">
              <a:buNone/>
            </a:pPr>
            <a:r>
              <a:rPr lang="en-US" altLang="zh-TW" dirty="0" smtClean="0">
                <a:solidFill>
                  <a:srgbClr val="0070C0"/>
                </a:solidFill>
              </a:rPr>
              <a:t>(</a:t>
            </a:r>
            <a:r>
              <a:rPr lang="zh-TW" altLang="en-US" dirty="0" smtClean="0">
                <a:solidFill>
                  <a:srgbClr val="0070C0"/>
                </a:solidFill>
              </a:rPr>
              <a:t>如：學生學習動機低落、上課打瞌睡、上課不認真、翹課</a:t>
            </a:r>
            <a:endParaRPr lang="en-US" altLang="zh-TW" dirty="0" smtClean="0">
              <a:solidFill>
                <a:srgbClr val="0070C0"/>
              </a:solidFill>
            </a:endParaRPr>
          </a:p>
          <a:p>
            <a:r>
              <a:rPr lang="zh-TW" altLang="en-US" dirty="0" smtClean="0">
                <a:solidFill>
                  <a:srgbClr val="0070C0"/>
                </a:solidFill>
              </a:rPr>
              <a:t>程度差異大、學習成效不如預期</a:t>
            </a:r>
            <a:r>
              <a:rPr lang="en-US" altLang="zh-TW" dirty="0" smtClean="0">
                <a:solidFill>
                  <a:srgbClr val="0070C0"/>
                </a:solidFill>
              </a:rPr>
              <a:t>…)</a:t>
            </a:r>
            <a:endParaRPr lang="zh-TW" altLang="en-US" dirty="0" smtClean="0">
              <a:solidFill>
                <a:srgbClr val="0070C0"/>
              </a:solidFill>
            </a:endParaRPr>
          </a:p>
          <a:p>
            <a:endParaRPr lang="zh-TW" altLang="en-US" dirty="0"/>
          </a:p>
        </p:txBody>
      </p:sp>
      <p:sp>
        <p:nvSpPr>
          <p:cNvPr id="4" name="投影片編號版面配置區 3"/>
          <p:cNvSpPr>
            <a:spLocks noGrp="1"/>
          </p:cNvSpPr>
          <p:nvPr>
            <p:ph type="sldNum" sz="quarter" idx="10"/>
          </p:nvPr>
        </p:nvSpPr>
        <p:spPr/>
        <p:txBody>
          <a:bodyPr/>
          <a:lstStyle/>
          <a:p>
            <a:fld id="{81A560B3-F332-4F12-A71A-9D4E9B65E302}" type="slidenum">
              <a:rPr lang="zh-TW" altLang="en-US" smtClean="0"/>
              <a:t>7</a:t>
            </a:fld>
            <a:endParaRPr lang="zh-TW" altLang="en-US"/>
          </a:p>
        </p:txBody>
      </p:sp>
    </p:spTree>
    <p:extLst>
      <p:ext uri="{BB962C8B-B14F-4D97-AF65-F5344CB8AC3E}">
        <p14:creationId xmlns:p14="http://schemas.microsoft.com/office/powerpoint/2010/main" val="6876473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smtClean="0"/>
              <a:t>一方面解決教學的問題，另一方面也滿足了做研究的義務</a:t>
            </a:r>
          </a:p>
          <a:p>
            <a:r>
              <a:rPr lang="zh-TW" altLang="en-US" dirty="0" smtClean="0"/>
              <a:t>教學與研究</a:t>
            </a:r>
          </a:p>
          <a:p>
            <a:r>
              <a:rPr lang="zh-TW" altLang="en-US" dirty="0" smtClean="0"/>
              <a:t>兩者的關係，不是平行線，也不是交叉線，而是可以融合在一起的繩子，或是關係密切的</a:t>
            </a:r>
            <a:r>
              <a:rPr lang="en-US" altLang="zh-TW" dirty="0" smtClean="0"/>
              <a:t>DNA</a:t>
            </a:r>
          </a:p>
          <a:p>
            <a:endParaRPr lang="en-US" altLang="zh-TW" dirty="0" smtClean="0"/>
          </a:p>
          <a:p>
            <a:endParaRPr lang="zh-TW" altLang="en-US" dirty="0"/>
          </a:p>
        </p:txBody>
      </p:sp>
      <p:sp>
        <p:nvSpPr>
          <p:cNvPr id="4" name="投影片編號版面配置區 3"/>
          <p:cNvSpPr>
            <a:spLocks noGrp="1"/>
          </p:cNvSpPr>
          <p:nvPr>
            <p:ph type="sldNum" sz="quarter" idx="10"/>
          </p:nvPr>
        </p:nvSpPr>
        <p:spPr/>
        <p:txBody>
          <a:bodyPr/>
          <a:lstStyle/>
          <a:p>
            <a:fld id="{81A560B3-F332-4F12-A71A-9D4E9B65E302}" type="slidenum">
              <a:rPr lang="zh-TW" altLang="en-US" smtClean="0"/>
              <a:t>8</a:t>
            </a:fld>
            <a:endParaRPr lang="zh-TW" altLang="en-US"/>
          </a:p>
        </p:txBody>
      </p:sp>
    </p:spTree>
    <p:extLst>
      <p:ext uri="{BB962C8B-B14F-4D97-AF65-F5344CB8AC3E}">
        <p14:creationId xmlns:p14="http://schemas.microsoft.com/office/powerpoint/2010/main" val="32266963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chemeClr val="tx1"/>
                </a:solidFill>
              </a:defRPr>
            </a:lvl1pPr>
          </a:lstStyle>
          <a:p>
            <a:r>
              <a:rPr lang="zh-TW" altLang="en-US" smtClean="0"/>
              <a:t>按一下以編輯母片標題樣式</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chemeClr val="tx1"/>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zh-TW" altLang="en-US" smtClean="0"/>
              <a:t>按一下以編輯母片副標題樣式</a:t>
            </a:r>
            <a:endParaRPr lang="en-US" dirty="0"/>
          </a:p>
        </p:txBody>
      </p:sp>
      <p:sp>
        <p:nvSpPr>
          <p:cNvPr id="4" name="Date Placeholder 3"/>
          <p:cNvSpPr>
            <a:spLocks noGrp="1"/>
          </p:cNvSpPr>
          <p:nvPr>
            <p:ph type="dt" sz="half" idx="10"/>
          </p:nvPr>
        </p:nvSpPr>
        <p:spPr/>
        <p:txBody>
          <a:bodyPr/>
          <a:lstStyle>
            <a:lvl1pPr>
              <a:defRPr>
                <a:solidFill>
                  <a:schemeClr val="tx1"/>
                </a:solidFill>
              </a:defRPr>
            </a:lvl1pPr>
          </a:lstStyle>
          <a:p>
            <a:fld id="{D4224A4F-062B-417C-A495-613E0E780BC2}" type="datetimeFigureOut">
              <a:rPr lang="zh-TW" altLang="en-US" smtClean="0"/>
              <a:t>2021/10/8</a:t>
            </a:fld>
            <a:endParaRPr lang="zh-TW" altLang="en-US"/>
          </a:p>
        </p:txBody>
      </p:sp>
      <p:sp>
        <p:nvSpPr>
          <p:cNvPr id="5" name="Footer Placeholder 4"/>
          <p:cNvSpPr>
            <a:spLocks noGrp="1"/>
          </p:cNvSpPr>
          <p:nvPr>
            <p:ph type="ftr" sz="quarter" idx="11"/>
          </p:nvPr>
        </p:nvSpPr>
        <p:spPr/>
        <p:txBody>
          <a:bodyPr/>
          <a:lstStyle>
            <a:lvl1pPr>
              <a:defRPr>
                <a:solidFill>
                  <a:schemeClr val="tx1"/>
                </a:solidFill>
              </a:defRPr>
            </a:lvl1pPr>
          </a:lstStyle>
          <a:p>
            <a:endParaRPr lang="zh-TW" altLang="en-US"/>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070B9855-6780-4FAF-BB95-4C0EF916D79F}" type="slidenum">
              <a:rPr lang="zh-TW" altLang="en-US" smtClean="0"/>
              <a:t>‹#›</a:t>
            </a:fld>
            <a:endParaRPr lang="zh-TW" altLang="en-US"/>
          </a:p>
        </p:txBody>
      </p:sp>
      <p:cxnSp>
        <p:nvCxnSpPr>
          <p:cNvPr id="8" name="Straight Connector 7"/>
          <p:cNvCxnSpPr/>
          <p:nvPr/>
        </p:nvCxnSpPr>
        <p:spPr>
          <a:xfrm>
            <a:off x="1978660" y="3733800"/>
            <a:ext cx="822960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367680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dirty="0"/>
          </a:p>
        </p:txBody>
      </p:sp>
      <p:sp>
        <p:nvSpPr>
          <p:cNvPr id="3" name="Content Placeholder 2"/>
          <p:cNvSpPr>
            <a:spLocks noGrp="1"/>
          </p:cNvSpPr>
          <p:nvPr>
            <p:ph idx="1"/>
          </p:nvPr>
        </p:nvSpPr>
        <p:spPr/>
        <p:txBody>
          <a:body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10"/>
          </p:nvPr>
        </p:nvSpPr>
        <p:spPr/>
        <p:txBody>
          <a:bodyPr/>
          <a:lstStyle/>
          <a:p>
            <a:fld id="{D4224A4F-062B-417C-A495-613E0E780BC2}" type="datetimeFigureOut">
              <a:rPr lang="zh-TW" altLang="en-US" smtClean="0"/>
              <a:t>2021/10/8</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070B9855-6780-4FAF-BB95-4C0EF916D79F}" type="slidenum">
              <a:rPr lang="zh-TW" altLang="en-US" smtClean="0"/>
              <a:t>‹#›</a:t>
            </a:fld>
            <a:endParaRPr lang="zh-TW" altLang="en-US"/>
          </a:p>
        </p:txBody>
      </p:sp>
    </p:spTree>
    <p:extLst>
      <p:ext uri="{BB962C8B-B14F-4D97-AF65-F5344CB8AC3E}">
        <p14:creationId xmlns:p14="http://schemas.microsoft.com/office/powerpoint/2010/main" val="39505733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zh-TW" altLang="en-US" smtClean="0"/>
              <a:t>按一下以編輯母片標題樣式</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編輯母片文字樣式</a:t>
            </a:r>
          </a:p>
        </p:txBody>
      </p:sp>
      <p:sp>
        <p:nvSpPr>
          <p:cNvPr id="4" name="Date Placeholder 3"/>
          <p:cNvSpPr>
            <a:spLocks noGrp="1"/>
          </p:cNvSpPr>
          <p:nvPr>
            <p:ph type="dt" sz="half" idx="10"/>
          </p:nvPr>
        </p:nvSpPr>
        <p:spPr/>
        <p:txBody>
          <a:bodyPr/>
          <a:lstStyle/>
          <a:p>
            <a:fld id="{D4224A4F-062B-417C-A495-613E0E780BC2}" type="datetimeFigureOut">
              <a:rPr lang="zh-TW" altLang="en-US" smtClean="0"/>
              <a:t>2021/10/8</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070B9855-6780-4FAF-BB95-4C0EF916D79F}" type="slidenum">
              <a:rPr lang="zh-TW" altLang="en-US" smtClean="0"/>
              <a:t>‹#›</a:t>
            </a:fld>
            <a:endParaRPr lang="zh-TW" altLang="en-US"/>
          </a:p>
        </p:txBody>
      </p:sp>
      <p:cxnSp>
        <p:nvCxnSpPr>
          <p:cNvPr id="7" name="Straight Connector 6"/>
          <p:cNvCxnSpPr/>
          <p:nvPr/>
        </p:nvCxnSpPr>
        <p:spPr>
          <a:xfrm>
            <a:off x="1981200" y="4020408"/>
            <a:ext cx="822960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778785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zh-TW" altLang="en-US" smtClean="0"/>
              <a:t>按一下以編輯母片標題樣式</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5" name="Date Placeholder 4"/>
          <p:cNvSpPr>
            <a:spLocks noGrp="1"/>
          </p:cNvSpPr>
          <p:nvPr>
            <p:ph type="dt" sz="half" idx="10"/>
          </p:nvPr>
        </p:nvSpPr>
        <p:spPr/>
        <p:txBody>
          <a:bodyPr/>
          <a:lstStyle/>
          <a:p>
            <a:fld id="{D4224A4F-062B-417C-A495-613E0E780BC2}" type="datetimeFigureOut">
              <a:rPr lang="zh-TW" altLang="en-US" smtClean="0"/>
              <a:t>2021/10/8</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070B9855-6780-4FAF-BB95-4C0EF916D79F}" type="slidenum">
              <a:rPr lang="zh-TW" altLang="en-US" smtClean="0"/>
              <a:t>‹#›</a:t>
            </a:fld>
            <a:endParaRPr lang="zh-TW" altLang="en-US"/>
          </a:p>
        </p:txBody>
      </p:sp>
    </p:spTree>
    <p:extLst>
      <p:ext uri="{BB962C8B-B14F-4D97-AF65-F5344CB8AC3E}">
        <p14:creationId xmlns:p14="http://schemas.microsoft.com/office/powerpoint/2010/main" val="25508125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zh-TW" altLang="en-US" smtClean="0"/>
              <a:t>按一下以編輯母片標題樣式</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編輯母片文字樣式</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編輯母片文字樣式</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7" name="Date Placeholder 6"/>
          <p:cNvSpPr>
            <a:spLocks noGrp="1"/>
          </p:cNvSpPr>
          <p:nvPr>
            <p:ph type="dt" sz="half" idx="10"/>
          </p:nvPr>
        </p:nvSpPr>
        <p:spPr/>
        <p:txBody>
          <a:bodyPr/>
          <a:lstStyle/>
          <a:p>
            <a:fld id="{D4224A4F-062B-417C-A495-613E0E780BC2}" type="datetimeFigureOut">
              <a:rPr lang="zh-TW" altLang="en-US" smtClean="0"/>
              <a:t>2021/10/8</a:t>
            </a:fld>
            <a:endParaRPr lang="zh-TW" altLang="en-US"/>
          </a:p>
        </p:txBody>
      </p:sp>
      <p:sp>
        <p:nvSpPr>
          <p:cNvPr id="8" name="Footer Placeholder 7"/>
          <p:cNvSpPr>
            <a:spLocks noGrp="1"/>
          </p:cNvSpPr>
          <p:nvPr>
            <p:ph type="ftr" sz="quarter" idx="11"/>
          </p:nvPr>
        </p:nvSpPr>
        <p:spPr/>
        <p:txBody>
          <a:bodyPr/>
          <a:lstStyle/>
          <a:p>
            <a:endParaRPr lang="zh-TW" altLang="en-US"/>
          </a:p>
        </p:txBody>
      </p:sp>
      <p:sp>
        <p:nvSpPr>
          <p:cNvPr id="9" name="Slide Number Placeholder 8"/>
          <p:cNvSpPr>
            <a:spLocks noGrp="1"/>
          </p:cNvSpPr>
          <p:nvPr>
            <p:ph type="sldNum" sz="quarter" idx="12"/>
          </p:nvPr>
        </p:nvSpPr>
        <p:spPr/>
        <p:txBody>
          <a:bodyPr/>
          <a:lstStyle/>
          <a:p>
            <a:fld id="{070B9855-6780-4FAF-BB95-4C0EF916D79F}" type="slidenum">
              <a:rPr lang="zh-TW" altLang="en-US" smtClean="0"/>
              <a:t>‹#›</a:t>
            </a:fld>
            <a:endParaRPr lang="zh-TW" altLang="en-US"/>
          </a:p>
        </p:txBody>
      </p:sp>
    </p:spTree>
    <p:extLst>
      <p:ext uri="{BB962C8B-B14F-4D97-AF65-F5344CB8AC3E}">
        <p14:creationId xmlns:p14="http://schemas.microsoft.com/office/powerpoint/2010/main" val="18948792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dirty="0"/>
          </a:p>
        </p:txBody>
      </p:sp>
      <p:sp>
        <p:nvSpPr>
          <p:cNvPr id="3" name="Date Placeholder 2"/>
          <p:cNvSpPr>
            <a:spLocks noGrp="1"/>
          </p:cNvSpPr>
          <p:nvPr>
            <p:ph type="dt" sz="half" idx="10"/>
          </p:nvPr>
        </p:nvSpPr>
        <p:spPr/>
        <p:txBody>
          <a:bodyPr/>
          <a:lstStyle/>
          <a:p>
            <a:fld id="{D4224A4F-062B-417C-A495-613E0E780BC2}" type="datetimeFigureOut">
              <a:rPr lang="zh-TW" altLang="en-US" smtClean="0"/>
              <a:t>2021/10/8</a:t>
            </a:fld>
            <a:endParaRPr lang="zh-TW" altLang="en-US"/>
          </a:p>
        </p:txBody>
      </p:sp>
      <p:sp>
        <p:nvSpPr>
          <p:cNvPr id="4" name="Footer Placeholder 3"/>
          <p:cNvSpPr>
            <a:spLocks noGrp="1"/>
          </p:cNvSpPr>
          <p:nvPr>
            <p:ph type="ftr" sz="quarter" idx="11"/>
          </p:nvPr>
        </p:nvSpPr>
        <p:spPr/>
        <p:txBody>
          <a:bodyPr/>
          <a:lstStyle/>
          <a:p>
            <a:endParaRPr lang="zh-TW" altLang="en-US"/>
          </a:p>
        </p:txBody>
      </p:sp>
      <p:sp>
        <p:nvSpPr>
          <p:cNvPr id="5" name="Slide Number Placeholder 4"/>
          <p:cNvSpPr>
            <a:spLocks noGrp="1"/>
          </p:cNvSpPr>
          <p:nvPr>
            <p:ph type="sldNum" sz="quarter" idx="12"/>
          </p:nvPr>
        </p:nvSpPr>
        <p:spPr/>
        <p:txBody>
          <a:bodyPr/>
          <a:lstStyle/>
          <a:p>
            <a:fld id="{070B9855-6780-4FAF-BB95-4C0EF916D79F}" type="slidenum">
              <a:rPr lang="zh-TW" altLang="en-US" smtClean="0"/>
              <a:t>‹#›</a:t>
            </a:fld>
            <a:endParaRPr lang="zh-TW" altLang="en-US"/>
          </a:p>
        </p:txBody>
      </p:sp>
    </p:spTree>
    <p:extLst>
      <p:ext uri="{BB962C8B-B14F-4D97-AF65-F5344CB8AC3E}">
        <p14:creationId xmlns:p14="http://schemas.microsoft.com/office/powerpoint/2010/main" val="1766429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4224A4F-062B-417C-A495-613E0E780BC2}" type="datetimeFigureOut">
              <a:rPr lang="zh-TW" altLang="en-US" smtClean="0"/>
              <a:t>2021/10/8</a:t>
            </a:fld>
            <a:endParaRPr lang="zh-TW" altLang="en-US"/>
          </a:p>
        </p:txBody>
      </p:sp>
      <p:sp>
        <p:nvSpPr>
          <p:cNvPr id="3" name="Footer Placeholder 2"/>
          <p:cNvSpPr>
            <a:spLocks noGrp="1"/>
          </p:cNvSpPr>
          <p:nvPr>
            <p:ph type="ftr" sz="quarter" idx="11"/>
          </p:nvPr>
        </p:nvSpPr>
        <p:spPr/>
        <p:txBody>
          <a:bodyPr/>
          <a:lstStyle/>
          <a:p>
            <a:endParaRPr lang="zh-TW" altLang="en-US"/>
          </a:p>
        </p:txBody>
      </p:sp>
      <p:sp>
        <p:nvSpPr>
          <p:cNvPr id="4" name="Slide Number Placeholder 3"/>
          <p:cNvSpPr>
            <a:spLocks noGrp="1"/>
          </p:cNvSpPr>
          <p:nvPr>
            <p:ph type="sldNum" sz="quarter" idx="12"/>
          </p:nvPr>
        </p:nvSpPr>
        <p:spPr/>
        <p:txBody>
          <a:bodyPr/>
          <a:lstStyle/>
          <a:p>
            <a:fld id="{070B9855-6780-4FAF-BB95-4C0EF916D79F}" type="slidenum">
              <a:rPr lang="zh-TW" altLang="en-US" smtClean="0"/>
              <a:t>‹#›</a:t>
            </a:fld>
            <a:endParaRPr lang="zh-TW" altLang="en-US"/>
          </a:p>
        </p:txBody>
      </p:sp>
    </p:spTree>
    <p:extLst>
      <p:ext uri="{BB962C8B-B14F-4D97-AF65-F5344CB8AC3E}">
        <p14:creationId xmlns:p14="http://schemas.microsoft.com/office/powerpoint/2010/main" val="8861191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zh-TW" altLang="en-US" smtClean="0"/>
              <a:t>按一下以編輯母片標題樣式</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編輯母片文字樣式</a:t>
            </a:r>
          </a:p>
        </p:txBody>
      </p:sp>
      <p:sp>
        <p:nvSpPr>
          <p:cNvPr id="5" name="Date Placeholder 4"/>
          <p:cNvSpPr>
            <a:spLocks noGrp="1"/>
          </p:cNvSpPr>
          <p:nvPr>
            <p:ph type="dt" sz="half" idx="10"/>
          </p:nvPr>
        </p:nvSpPr>
        <p:spPr/>
        <p:txBody>
          <a:bodyPr/>
          <a:lstStyle/>
          <a:p>
            <a:fld id="{D4224A4F-062B-417C-A495-613E0E780BC2}" type="datetimeFigureOut">
              <a:rPr lang="zh-TW" altLang="en-US" smtClean="0"/>
              <a:t>2021/10/8</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070B9855-6780-4FAF-BB95-4C0EF916D79F}" type="slidenum">
              <a:rPr lang="zh-TW" altLang="en-US" smtClean="0"/>
              <a:t>‹#›</a:t>
            </a:fld>
            <a:endParaRPr lang="zh-TW" altLang="en-US"/>
          </a:p>
        </p:txBody>
      </p:sp>
    </p:spTree>
    <p:extLst>
      <p:ext uri="{BB962C8B-B14F-4D97-AF65-F5344CB8AC3E}">
        <p14:creationId xmlns:p14="http://schemas.microsoft.com/office/powerpoint/2010/main" val="13617237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zh-TW" altLang="en-US" smtClean="0"/>
              <a:t>按一下以編輯母片標題樣式</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TW" altLang="en-US" smtClean="0"/>
              <a:t>按一下圖示以新增圖片</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編輯母片文字樣式</a:t>
            </a:r>
          </a:p>
        </p:txBody>
      </p:sp>
      <p:sp>
        <p:nvSpPr>
          <p:cNvPr id="5" name="Date Placeholder 4"/>
          <p:cNvSpPr>
            <a:spLocks noGrp="1"/>
          </p:cNvSpPr>
          <p:nvPr>
            <p:ph type="dt" sz="half" idx="10"/>
          </p:nvPr>
        </p:nvSpPr>
        <p:spPr/>
        <p:txBody>
          <a:bodyPr/>
          <a:lstStyle/>
          <a:p>
            <a:fld id="{D4224A4F-062B-417C-A495-613E0E780BC2}" type="datetimeFigureOut">
              <a:rPr lang="zh-TW" altLang="en-US" smtClean="0"/>
              <a:t>2021/10/8</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070B9855-6780-4FAF-BB95-4C0EF916D79F}" type="slidenum">
              <a:rPr lang="zh-TW" altLang="en-US" smtClean="0"/>
              <a:t>‹#›</a:t>
            </a:fld>
            <a:endParaRPr lang="zh-TW" altLang="en-US"/>
          </a:p>
        </p:txBody>
      </p:sp>
    </p:spTree>
    <p:extLst>
      <p:ext uri="{BB962C8B-B14F-4D97-AF65-F5344CB8AC3E}">
        <p14:creationId xmlns:p14="http://schemas.microsoft.com/office/powerpoint/2010/main" val="42741537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dirty="0"/>
          </a:p>
        </p:txBody>
      </p:sp>
      <p:sp>
        <p:nvSpPr>
          <p:cNvPr id="3" name="Vertical Text Placeholder 2"/>
          <p:cNvSpPr>
            <a:spLocks noGrp="1"/>
          </p:cNvSpPr>
          <p:nvPr>
            <p:ph type="body" orient="vert" idx="1"/>
          </p:nvPr>
        </p:nvSpPr>
        <p:spPr/>
        <p:txBody>
          <a:bodyPr vert="eaVert"/>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10"/>
          </p:nvPr>
        </p:nvSpPr>
        <p:spPr/>
        <p:txBody>
          <a:bodyPr/>
          <a:lstStyle/>
          <a:p>
            <a:fld id="{D4224A4F-062B-417C-A495-613E0E780BC2}" type="datetimeFigureOut">
              <a:rPr lang="zh-TW" altLang="en-US" smtClean="0"/>
              <a:t>2021/10/8</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070B9855-6780-4FAF-BB95-4C0EF916D79F}" type="slidenum">
              <a:rPr lang="zh-TW" altLang="en-US" smtClean="0"/>
              <a:t>‹#›</a:t>
            </a:fld>
            <a:endParaRPr lang="zh-TW" altLang="en-US"/>
          </a:p>
        </p:txBody>
      </p:sp>
    </p:spTree>
    <p:extLst>
      <p:ext uri="{BB962C8B-B14F-4D97-AF65-F5344CB8AC3E}">
        <p14:creationId xmlns:p14="http://schemas.microsoft.com/office/powerpoint/2010/main" val="27892227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zh-TW" altLang="en-US" smtClean="0"/>
              <a:t>按一下以編輯母片標題樣式</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10"/>
          </p:nvPr>
        </p:nvSpPr>
        <p:spPr/>
        <p:txBody>
          <a:bodyPr/>
          <a:lstStyle/>
          <a:p>
            <a:fld id="{D4224A4F-062B-417C-A495-613E0E780BC2}" type="datetimeFigureOut">
              <a:rPr lang="zh-TW" altLang="en-US" smtClean="0"/>
              <a:t>2021/10/8</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070B9855-6780-4FAF-BB95-4C0EF916D79F}" type="slidenum">
              <a:rPr lang="zh-TW" altLang="en-US" smtClean="0"/>
              <a:t>‹#›</a:t>
            </a:fld>
            <a:endParaRPr lang="zh-TW" altLang="en-US"/>
          </a:p>
        </p:txBody>
      </p:sp>
    </p:spTree>
    <p:extLst>
      <p:ext uri="{BB962C8B-B14F-4D97-AF65-F5344CB8AC3E}">
        <p14:creationId xmlns:p14="http://schemas.microsoft.com/office/powerpoint/2010/main" val="15056626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2">
                <a:lumMod val="5000"/>
                <a:lumOff val="95000"/>
              </a:schemeClr>
            </a:gs>
            <a:gs pos="74000">
              <a:schemeClr val="accent2">
                <a:lumMod val="45000"/>
                <a:lumOff val="55000"/>
              </a:schemeClr>
            </a:gs>
            <a:gs pos="83000">
              <a:schemeClr val="accent2">
                <a:lumMod val="45000"/>
                <a:lumOff val="55000"/>
              </a:schemeClr>
            </a:gs>
            <a:gs pos="100000">
              <a:schemeClr val="accent2">
                <a:lumMod val="30000"/>
                <a:lumOff val="70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zh-TW" altLang="en-US" smtClean="0"/>
              <a:t>按一下以編輯母片標題樣式</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tx1"/>
                </a:solidFill>
              </a:defRPr>
            </a:lvl1pPr>
          </a:lstStyle>
          <a:p>
            <a:fld id="{D4224A4F-062B-417C-A495-613E0E780BC2}" type="datetimeFigureOut">
              <a:rPr lang="zh-TW" altLang="en-US" smtClean="0"/>
              <a:t>2021/10/8</a:t>
            </a:fld>
            <a:endParaRPr lang="zh-TW" altLang="en-US"/>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tx1"/>
                </a:solidFill>
              </a:defRPr>
            </a:lvl1pPr>
          </a:lstStyle>
          <a:p>
            <a:endParaRPr lang="zh-TW" altLang="en-US"/>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tx1"/>
                </a:solidFill>
              </a:defRPr>
            </a:lvl1pPr>
          </a:lstStyle>
          <a:p>
            <a:fld id="{070B9855-6780-4FAF-BB95-4C0EF916D79F}" type="slidenum">
              <a:rPr lang="zh-TW" altLang="en-US" smtClean="0"/>
              <a:t>‹#›</a:t>
            </a:fld>
            <a:endParaRPr lang="zh-TW" altLang="en-US"/>
          </a:p>
        </p:txBody>
      </p:sp>
    </p:spTree>
    <p:extLst>
      <p:ext uri="{BB962C8B-B14F-4D97-AF65-F5344CB8AC3E}">
        <p14:creationId xmlns:p14="http://schemas.microsoft.com/office/powerpoint/2010/main" val="2869039238"/>
      </p:ext>
    </p:extLst>
  </p:cSld>
  <p:clrMap bg1="lt1" tx1="dk1" bg2="lt2" tx2="dk2" accent1="accent1" accent2="accent2" accent3="accent3" accent4="accent4" accent5="accent5" accent6="accent6" hlink="hlink" folHlink="folHlink"/>
  <p:sldLayoutIdLst>
    <p:sldLayoutId id="2147484000" r:id="rId1"/>
    <p:sldLayoutId id="2147484001" r:id="rId2"/>
    <p:sldLayoutId id="2147484002" r:id="rId3"/>
    <p:sldLayoutId id="2147484003" r:id="rId4"/>
    <p:sldLayoutId id="2147484004" r:id="rId5"/>
    <p:sldLayoutId id="2147484005" r:id="rId6"/>
    <p:sldLayoutId id="2147484006" r:id="rId7"/>
    <p:sldLayoutId id="2147484007" r:id="rId8"/>
    <p:sldLayoutId id="2147484008" r:id="rId9"/>
    <p:sldLayoutId id="2147484009" r:id="rId10"/>
    <p:sldLayoutId id="2147484010"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tx1"/>
        </a:buClr>
        <a:buSzPct val="80000"/>
        <a:buFont typeface="Corbel" pitchFamily="34" charset="0"/>
        <a:buChar char="•"/>
        <a:defRPr sz="2200" kern="1200">
          <a:solidFill>
            <a:schemeClr val="tx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tx1"/>
        </a:buClr>
        <a:buSzPct val="80000"/>
        <a:buFont typeface="Corbel" pitchFamily="34" charset="0"/>
        <a:buChar char="•"/>
        <a:defRPr sz="2000" kern="1200">
          <a:solidFill>
            <a:schemeClr val="tx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tx1"/>
        </a:buClr>
        <a:buSzPct val="80000"/>
        <a:buFont typeface="Corbel" pitchFamily="34" charset="0"/>
        <a:buChar char="•"/>
        <a:defRPr sz="1800" kern="1200">
          <a:solidFill>
            <a:schemeClr val="tx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tx1"/>
        </a:buClr>
        <a:buSzPct val="80000"/>
        <a:buFont typeface="Corbel" pitchFamily="34" charset="0"/>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tx1"/>
        </a:buClr>
        <a:buSzPct val="80000"/>
        <a:buFont typeface="Corbel" pitchFamily="34" charset="0"/>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tx1"/>
        </a:buClr>
        <a:buSzPct val="80000"/>
        <a:buFont typeface="Corbel" pitchFamily="34" charset="0"/>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tx1"/>
        </a:buClr>
        <a:buSzPct val="80000"/>
        <a:buFont typeface="Corbel" pitchFamily="34" charset="0"/>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tx1"/>
        </a:buClr>
        <a:buSzPct val="80000"/>
        <a:buFont typeface="Corbel" pitchFamily="34" charset="0"/>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tx1"/>
        </a:buClr>
        <a:buSzPct val="80000"/>
        <a:buFont typeface="Corbe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chart" Target="../charts/chart2.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2.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chart" Target="../charts/chart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38.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7.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39.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4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56.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7.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974450" y="1173706"/>
            <a:ext cx="10058400" cy="1650151"/>
          </a:xfrm>
          <a:noFill/>
        </p:spPr>
        <p:txBody>
          <a:bodyPr>
            <a:normAutofit/>
            <a:scene3d>
              <a:camera prst="orthographicFront"/>
              <a:lightRig rig="threePt" dir="t"/>
            </a:scene3d>
            <a:sp3d extrusionH="57150">
              <a:bevelT w="38100" h="38100" prst="relaxedInset"/>
            </a:sp3d>
          </a:bodyPr>
          <a:lstStyle/>
          <a:p>
            <a:r>
              <a:rPr lang="zh-TW" altLang="en-US" sz="5400" b="0" cap="none" dirty="0" smtClean="0">
                <a:ln w="0"/>
                <a:effectLst>
                  <a:outerShdw blurRad="38100" dist="19050" dir="2700000" algn="tl" rotWithShape="0">
                    <a:schemeClr val="dk1">
                      <a:alpha val="40000"/>
                    </a:schemeClr>
                  </a:outerShdw>
                </a:effectLst>
                <a:latin typeface="微軟正黑體" panose="020B0604030504040204" pitchFamily="34" charset="-120"/>
                <a:ea typeface="微軟正黑體" panose="020B0604030504040204" pitchFamily="34" charset="-120"/>
              </a:rPr>
              <a:t>當</a:t>
            </a:r>
            <a:r>
              <a:rPr lang="zh-TW" altLang="en-US" sz="5400" cap="none" dirty="0" smtClean="0">
                <a:ln w="0"/>
                <a:solidFill>
                  <a:srgbClr val="FF0000"/>
                </a:solidFill>
                <a:effectLst>
                  <a:outerShdw blurRad="38100" dist="19050" dir="2700000" algn="tl" rotWithShape="0">
                    <a:schemeClr val="dk1">
                      <a:alpha val="40000"/>
                    </a:schemeClr>
                  </a:outerShdw>
                </a:effectLst>
                <a:latin typeface="微軟正黑體" panose="020B0604030504040204" pitchFamily="34" charset="-120"/>
                <a:ea typeface="微軟正黑體" panose="020B0604030504040204" pitchFamily="34" charset="-120"/>
              </a:rPr>
              <a:t>商管學科</a:t>
            </a:r>
            <a:r>
              <a:rPr lang="zh-TW" altLang="en-US" sz="5400" b="0" cap="none" dirty="0" smtClean="0">
                <a:ln w="0"/>
                <a:effectLst>
                  <a:outerShdw blurRad="38100" dist="19050" dir="2700000" algn="tl" rotWithShape="0">
                    <a:schemeClr val="dk1">
                      <a:alpha val="40000"/>
                    </a:schemeClr>
                  </a:outerShdw>
                </a:effectLst>
                <a:latin typeface="微軟正黑體" panose="020B0604030504040204" pitchFamily="34" charset="-120"/>
                <a:ea typeface="微軟正黑體" panose="020B0604030504040204" pitchFamily="34" charset="-120"/>
              </a:rPr>
              <a:t>遇到</a:t>
            </a:r>
            <a:r>
              <a:rPr lang="zh-TW" altLang="en-US" sz="5400" cap="none" dirty="0" smtClean="0">
                <a:ln w="0"/>
                <a:solidFill>
                  <a:srgbClr val="FF0000"/>
                </a:solidFill>
                <a:effectLst>
                  <a:outerShdw blurRad="38100" dist="19050" dir="2700000" algn="tl" rotWithShape="0">
                    <a:schemeClr val="dk1">
                      <a:alpha val="40000"/>
                    </a:schemeClr>
                  </a:outerShdw>
                </a:effectLst>
                <a:latin typeface="微軟正黑體" panose="020B0604030504040204" pitchFamily="34" charset="-120"/>
                <a:ea typeface="微軟正黑體" panose="020B0604030504040204" pitchFamily="34" charset="-120"/>
              </a:rPr>
              <a:t>教學實踐研究</a:t>
            </a:r>
            <a:endParaRPr lang="zh-TW" altLang="en-US" sz="5400" cap="none" dirty="0">
              <a:ln w="0"/>
              <a:solidFill>
                <a:srgbClr val="FF0000"/>
              </a:solidFill>
              <a:effectLst>
                <a:outerShdw blurRad="38100" dist="19050" dir="2700000" algn="tl" rotWithShape="0">
                  <a:schemeClr val="dk1">
                    <a:alpha val="40000"/>
                  </a:schemeClr>
                </a:outerShdw>
              </a:effectLst>
              <a:latin typeface="微軟正黑體" panose="020B0604030504040204" pitchFamily="34" charset="-120"/>
              <a:ea typeface="微軟正黑體" panose="020B0604030504040204" pitchFamily="34" charset="-120"/>
            </a:endParaRPr>
          </a:p>
        </p:txBody>
      </p:sp>
      <p:sp>
        <p:nvSpPr>
          <p:cNvPr id="3" name="副標題 2"/>
          <p:cNvSpPr>
            <a:spLocks noGrp="1"/>
          </p:cNvSpPr>
          <p:nvPr>
            <p:ph type="subTitle" idx="1"/>
          </p:nvPr>
        </p:nvSpPr>
        <p:spPr>
          <a:xfrm>
            <a:off x="7716058" y="4749548"/>
            <a:ext cx="3609109" cy="1463040"/>
          </a:xfrm>
        </p:spPr>
        <p:txBody>
          <a:bodyPr>
            <a:noAutofit/>
          </a:bodyPr>
          <a:lstStyle/>
          <a:p>
            <a:pPr algn="r"/>
            <a:r>
              <a:rPr lang="zh-TW" altLang="en-US" sz="3200" dirty="0" smtClean="0">
                <a:latin typeface="微軟正黑體 Light" panose="020B0304030504040204" pitchFamily="34" charset="-120"/>
                <a:ea typeface="微軟正黑體 Light" panose="020B0304030504040204" pitchFamily="34" charset="-120"/>
              </a:rPr>
              <a:t>教師教學發展中心</a:t>
            </a:r>
            <a:endParaRPr lang="en-US" altLang="zh-TW" sz="3200" dirty="0" smtClean="0">
              <a:latin typeface="微軟正黑體 Light" panose="020B0304030504040204" pitchFamily="34" charset="-120"/>
              <a:ea typeface="微軟正黑體 Light" panose="020B0304030504040204" pitchFamily="34" charset="-120"/>
            </a:endParaRPr>
          </a:p>
          <a:p>
            <a:pPr algn="r"/>
            <a:r>
              <a:rPr lang="zh-TW" altLang="en-US" sz="3200" dirty="0" smtClean="0">
                <a:latin typeface="微軟正黑體 Light" panose="020B0304030504040204" pitchFamily="34" charset="-120"/>
                <a:ea typeface="微軟正黑體 Light" panose="020B0304030504040204" pitchFamily="34" charset="-120"/>
              </a:rPr>
              <a:t>李麗君</a:t>
            </a:r>
            <a:endParaRPr lang="en-US" altLang="zh-TW" sz="3200" dirty="0" smtClean="0">
              <a:latin typeface="微軟正黑體 Light" panose="020B0304030504040204" pitchFamily="34" charset="-120"/>
              <a:ea typeface="微軟正黑體 Light" panose="020B0304030504040204" pitchFamily="34" charset="-120"/>
            </a:endParaRPr>
          </a:p>
          <a:p>
            <a:pPr algn="r"/>
            <a:r>
              <a:rPr lang="en-US" altLang="zh-TW" dirty="0" smtClean="0">
                <a:latin typeface="微軟正黑體 Light" panose="020B0304030504040204" pitchFamily="34" charset="-120"/>
                <a:ea typeface="微軟正黑體 Light" panose="020B0304030504040204" pitchFamily="34" charset="-120"/>
              </a:rPr>
              <a:t>2021/10/14</a:t>
            </a:r>
            <a:endParaRPr lang="zh-TW" altLang="en-US" dirty="0">
              <a:latin typeface="微軟正黑體 Light" panose="020B0304030504040204" pitchFamily="34" charset="-120"/>
              <a:ea typeface="微軟正黑體 Light" panose="020B0304030504040204" pitchFamily="34" charset="-120"/>
            </a:endParaRPr>
          </a:p>
        </p:txBody>
      </p:sp>
    </p:spTree>
    <p:extLst>
      <p:ext uri="{BB962C8B-B14F-4D97-AF65-F5344CB8AC3E}">
        <p14:creationId xmlns:p14="http://schemas.microsoft.com/office/powerpoint/2010/main" val="298022591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两人相遇场景【高清场景元素png素材】-90设计手机站"/>
          <p:cNvPicPr>
            <a:picLocks noGrp="1" noChangeAspect="1" noChangeArrowheads="1"/>
          </p:cNvPicPr>
          <p:nvPr>
            <p:ph idx="4294967295"/>
          </p:nvPr>
        </p:nvPicPr>
        <p:blipFill rotWithShape="1">
          <a:blip r:embed="rId2">
            <a:extLst>
              <a:ext uri="{28A0092B-C50C-407E-A947-70E740481C1C}">
                <a14:useLocalDpi xmlns:a14="http://schemas.microsoft.com/office/drawing/2010/main" val="0"/>
              </a:ext>
            </a:extLst>
          </a:blip>
          <a:srcRect l="47340"/>
          <a:stretch/>
        </p:blipFill>
        <p:spPr bwMode="auto">
          <a:xfrm>
            <a:off x="8728884" y="1313834"/>
            <a:ext cx="2847975" cy="4435475"/>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两人相遇场景【高清场景元素png素材】-90设计手机站"/>
          <p:cNvPicPr>
            <a:picLocks noChangeAspect="1" noChangeArrowheads="1"/>
          </p:cNvPicPr>
          <p:nvPr/>
        </p:nvPicPr>
        <p:blipFill rotWithShape="1">
          <a:blip r:embed="rId2">
            <a:extLst>
              <a:ext uri="{28A0092B-C50C-407E-A947-70E740481C1C}">
                <a14:useLocalDpi xmlns:a14="http://schemas.microsoft.com/office/drawing/2010/main" val="0"/>
              </a:ext>
            </a:extLst>
          </a:blip>
          <a:srcRect r="46264"/>
          <a:stretch/>
        </p:blipFill>
        <p:spPr bwMode="auto">
          <a:xfrm>
            <a:off x="974393" y="1280161"/>
            <a:ext cx="2927603" cy="4469148"/>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問號-標點符號：中文問號:&amp;quot;?&amp;quot;，英文問號:&amp;amp; -華人百科"/>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27576" y="421277"/>
            <a:ext cx="2554605" cy="34061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652904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字方塊 1"/>
          <p:cNvSpPr txBox="1"/>
          <p:nvPr/>
        </p:nvSpPr>
        <p:spPr>
          <a:xfrm>
            <a:off x="1607128" y="646546"/>
            <a:ext cx="6632200" cy="1323439"/>
          </a:xfrm>
          <a:prstGeom prst="rect">
            <a:avLst/>
          </a:prstGeom>
          <a:noFill/>
        </p:spPr>
        <p:txBody>
          <a:bodyPr wrap="none" rtlCol="0">
            <a:spAutoFit/>
          </a:bodyPr>
          <a:lstStyle/>
          <a:p>
            <a:r>
              <a:rPr lang="zh-TW" altLang="en-US" sz="4000" dirty="0" smtClean="0">
                <a:latin typeface="微軟正黑體" panose="020B0604030504040204" pitchFamily="34" charset="-120"/>
                <a:ea typeface="微軟正黑體" panose="020B0604030504040204" pitchFamily="34" charset="-120"/>
              </a:rPr>
              <a:t>教學實踐研究</a:t>
            </a:r>
            <a:endParaRPr lang="en-US" altLang="zh-TW" sz="4000" dirty="0" smtClean="0">
              <a:latin typeface="微軟正黑體" panose="020B0604030504040204" pitchFamily="34" charset="-120"/>
              <a:ea typeface="微軟正黑體" panose="020B0604030504040204" pitchFamily="34" charset="-120"/>
            </a:endParaRPr>
          </a:p>
          <a:p>
            <a:pPr algn="ctr"/>
            <a:r>
              <a:rPr lang="en-US" altLang="zh-TW" sz="4000" dirty="0" smtClean="0">
                <a:latin typeface="微軟正黑體" panose="020B0604030504040204" pitchFamily="34" charset="-120"/>
                <a:ea typeface="微軟正黑體" panose="020B0604030504040204" pitchFamily="34" charset="-120"/>
              </a:rPr>
              <a:t>Teaching Practice Research</a:t>
            </a:r>
            <a:endParaRPr lang="zh-TW" altLang="en-US" sz="4000" dirty="0">
              <a:latin typeface="微軟正黑體" panose="020B0604030504040204" pitchFamily="34" charset="-120"/>
              <a:ea typeface="微軟正黑體" panose="020B0604030504040204" pitchFamily="34" charset="-120"/>
            </a:endParaRPr>
          </a:p>
        </p:txBody>
      </p:sp>
      <p:sp>
        <p:nvSpPr>
          <p:cNvPr id="3" name="文字方塊 2"/>
          <p:cNvSpPr txBox="1"/>
          <p:nvPr/>
        </p:nvSpPr>
        <p:spPr>
          <a:xfrm>
            <a:off x="1607128" y="2560282"/>
            <a:ext cx="9217890" cy="2062103"/>
          </a:xfrm>
          <a:prstGeom prst="rect">
            <a:avLst/>
          </a:prstGeom>
          <a:noFill/>
        </p:spPr>
        <p:txBody>
          <a:bodyPr wrap="square" rtlCol="0">
            <a:spAutoFit/>
          </a:bodyPr>
          <a:lstStyle/>
          <a:p>
            <a:r>
              <a:rPr lang="zh-TW" altLang="en-US" sz="3200" dirty="0" smtClean="0">
                <a:latin typeface="微軟正黑體" panose="020B0604030504040204" pitchFamily="34" charset="-120"/>
                <a:ea typeface="微軟正黑體" panose="020B0604030504040204" pitchFamily="34" charset="-120"/>
              </a:rPr>
              <a:t>教師</a:t>
            </a:r>
            <a:r>
              <a:rPr lang="zh-TW" altLang="en-US" sz="3200" dirty="0">
                <a:latin typeface="微軟正黑體" panose="020B0604030504040204" pitchFamily="34" charset="-120"/>
                <a:ea typeface="微軟正黑體" panose="020B0604030504040204" pitchFamily="34" charset="-120"/>
              </a:rPr>
              <a:t>為</a:t>
            </a:r>
            <a:r>
              <a:rPr lang="zh-TW" altLang="en-US" sz="3200" dirty="0">
                <a:solidFill>
                  <a:srgbClr val="FF0000"/>
                </a:solidFill>
                <a:latin typeface="微軟正黑體" panose="020B0604030504040204" pitchFamily="34" charset="-120"/>
                <a:ea typeface="微軟正黑體" panose="020B0604030504040204" pitchFamily="34" charset="-120"/>
              </a:rPr>
              <a:t>提升教學品質，促進大專校院學生學習成效</a:t>
            </a:r>
            <a:r>
              <a:rPr lang="zh-TW" altLang="en-US" sz="3200" dirty="0" smtClean="0">
                <a:latin typeface="微軟正黑體" panose="020B0604030504040204" pitchFamily="34" charset="-120"/>
                <a:ea typeface="微軟正黑體" panose="020B0604030504040204" pitchFamily="34" charset="-120"/>
              </a:rPr>
              <a:t>，</a:t>
            </a:r>
            <a:r>
              <a:rPr lang="zh-TW" altLang="en-US" sz="3200" dirty="0" smtClean="0">
                <a:solidFill>
                  <a:srgbClr val="0070C0"/>
                </a:solidFill>
                <a:latin typeface="微軟正黑體" panose="020B0604030504040204" pitchFamily="34" charset="-120"/>
                <a:ea typeface="微軟正黑體" panose="020B0604030504040204" pitchFamily="34" charset="-120"/>
              </a:rPr>
              <a:t>透過</a:t>
            </a:r>
            <a:r>
              <a:rPr lang="zh-TW" altLang="en-US" sz="3200" dirty="0">
                <a:solidFill>
                  <a:srgbClr val="0070C0"/>
                </a:solidFill>
                <a:latin typeface="微軟正黑體" panose="020B0604030504040204" pitchFamily="34" charset="-120"/>
                <a:ea typeface="微軟正黑體" panose="020B0604030504040204" pitchFamily="34" charset="-120"/>
              </a:rPr>
              <a:t>教育現場提出問題，</a:t>
            </a:r>
            <a:r>
              <a:rPr lang="zh-TW" altLang="en-US" sz="3200" dirty="0">
                <a:latin typeface="微軟正黑體" panose="020B0604030504040204" pitchFamily="34" charset="-120"/>
                <a:ea typeface="微軟正黑體" panose="020B0604030504040204" pitchFamily="34" charset="-120"/>
              </a:rPr>
              <a:t>並</a:t>
            </a:r>
            <a:r>
              <a:rPr lang="zh-TW" altLang="en-US" sz="3200" dirty="0">
                <a:solidFill>
                  <a:srgbClr val="AC6A00"/>
                </a:solidFill>
                <a:latin typeface="微軟正黑體" panose="020B0604030504040204" pitchFamily="34" charset="-120"/>
                <a:ea typeface="微軟正黑體" panose="020B0604030504040204" pitchFamily="34" charset="-120"/>
              </a:rPr>
              <a:t>藉由課程設計、教材教法、或引入教具、科技媒體運用等方式</a:t>
            </a:r>
            <a:r>
              <a:rPr lang="zh-TW" altLang="en-US" sz="3200" dirty="0">
                <a:latin typeface="微軟正黑體" panose="020B0604030504040204" pitchFamily="34" charset="-120"/>
                <a:ea typeface="微軟正黑體" panose="020B0604030504040204" pitchFamily="34" charset="-120"/>
              </a:rPr>
              <a:t>，</a:t>
            </a:r>
            <a:r>
              <a:rPr lang="zh-TW" altLang="en-US" sz="3200" dirty="0">
                <a:solidFill>
                  <a:srgbClr val="007434"/>
                </a:solidFill>
                <a:latin typeface="微軟正黑體" panose="020B0604030504040204" pitchFamily="34" charset="-120"/>
                <a:ea typeface="微軟正黑體" panose="020B0604030504040204" pitchFamily="34" charset="-120"/>
              </a:rPr>
              <a:t>採取適當之研究方法及評量工具檢證成效</a:t>
            </a:r>
            <a:r>
              <a:rPr lang="zh-TW" altLang="en-US" sz="3200" dirty="0">
                <a:latin typeface="微軟正黑體" panose="020B0604030504040204" pitchFamily="34" charset="-120"/>
                <a:ea typeface="微軟正黑體" panose="020B0604030504040204" pitchFamily="34" charset="-120"/>
              </a:rPr>
              <a:t>之歷程。</a:t>
            </a:r>
          </a:p>
        </p:txBody>
      </p:sp>
      <p:sp>
        <p:nvSpPr>
          <p:cNvPr id="4" name="矩形 3"/>
          <p:cNvSpPr/>
          <p:nvPr/>
        </p:nvSpPr>
        <p:spPr>
          <a:xfrm>
            <a:off x="8594966" y="6144552"/>
            <a:ext cx="3185487" cy="369332"/>
          </a:xfrm>
          <a:prstGeom prst="rect">
            <a:avLst/>
          </a:prstGeom>
        </p:spPr>
        <p:txBody>
          <a:bodyPr wrap="none">
            <a:spAutoFit/>
          </a:bodyPr>
          <a:lstStyle/>
          <a:p>
            <a:pPr algn="r"/>
            <a:r>
              <a:rPr lang="zh-TW" altLang="en-US" dirty="0">
                <a:latin typeface="微軟正黑體" panose="020B0604030504040204" pitchFamily="34" charset="-120"/>
                <a:ea typeface="微軟正黑體" panose="020B0604030504040204" pitchFamily="34" charset="-120"/>
              </a:rPr>
              <a:t>教育部教學實踐研究計畫網站</a:t>
            </a:r>
          </a:p>
        </p:txBody>
      </p:sp>
    </p:spTree>
    <p:extLst>
      <p:ext uri="{BB962C8B-B14F-4D97-AF65-F5344CB8AC3E}">
        <p14:creationId xmlns:p14="http://schemas.microsoft.com/office/powerpoint/2010/main" val="268917310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097280" y="450282"/>
            <a:ext cx="10058400" cy="1450757"/>
          </a:xfrm>
        </p:spPr>
        <p:txBody>
          <a:bodyPr/>
          <a:lstStyle/>
          <a:p>
            <a:r>
              <a:rPr lang="zh-TW" altLang="en-US" dirty="0">
                <a:latin typeface="微軟正黑體" panose="020B0604030504040204" pitchFamily="34" charset="-120"/>
                <a:ea typeface="微軟正黑體" panose="020B0604030504040204" pitchFamily="34" charset="-120"/>
              </a:rPr>
              <a:t>教學實踐</a:t>
            </a:r>
            <a:r>
              <a:rPr lang="zh-TW" altLang="en-US" dirty="0" smtClean="0">
                <a:latin typeface="微軟正黑體" panose="020B0604030504040204" pitchFamily="34" charset="-120"/>
                <a:ea typeface="微軟正黑體" panose="020B0604030504040204" pitchFamily="34" charset="-120"/>
              </a:rPr>
              <a:t>研究的核心</a:t>
            </a:r>
            <a:r>
              <a:rPr lang="zh-TW" altLang="en-US" dirty="0">
                <a:latin typeface="微軟正黑體" panose="020B0604030504040204" pitchFamily="34" charset="-120"/>
                <a:ea typeface="微軟正黑體" panose="020B0604030504040204" pitchFamily="34" charset="-120"/>
              </a:rPr>
              <a:t>精神</a:t>
            </a:r>
            <a:endParaRPr lang="zh-TW" altLang="en-US" dirty="0"/>
          </a:p>
        </p:txBody>
      </p:sp>
      <p:sp>
        <p:nvSpPr>
          <p:cNvPr id="3" name="內容版面配置區 2"/>
          <p:cNvSpPr>
            <a:spLocks noGrp="1"/>
          </p:cNvSpPr>
          <p:nvPr>
            <p:ph idx="1"/>
          </p:nvPr>
        </p:nvSpPr>
        <p:spPr>
          <a:xfrm>
            <a:off x="1127760" y="2072024"/>
            <a:ext cx="10288386" cy="4023360"/>
          </a:xfrm>
        </p:spPr>
        <p:txBody>
          <a:bodyPr/>
          <a:lstStyle/>
          <a:p>
            <a:pPr>
              <a:buFont typeface="Wingdings" panose="05000000000000000000" pitchFamily="2" charset="2"/>
              <a:buChar char="u"/>
            </a:pPr>
            <a:r>
              <a:rPr lang="zh-TW" altLang="en-US" sz="3200" dirty="0" smtClean="0">
                <a:latin typeface="微軟正黑體" panose="020B0604030504040204" pitchFamily="34" charset="-120"/>
                <a:ea typeface="微軟正黑體" panose="020B0604030504040204" pitchFamily="34" charset="-120"/>
              </a:rPr>
              <a:t>從</a:t>
            </a:r>
            <a:r>
              <a:rPr lang="zh-TW" altLang="en-US" sz="3200" dirty="0">
                <a:solidFill>
                  <a:srgbClr val="FF0000"/>
                </a:solidFill>
                <a:latin typeface="微軟正黑體" panose="020B0604030504040204" pitchFamily="34" charset="-120"/>
                <a:ea typeface="微軟正黑體" panose="020B0604030504040204" pitchFamily="34" charset="-120"/>
              </a:rPr>
              <a:t>解決教學</a:t>
            </a:r>
            <a:r>
              <a:rPr lang="zh-TW" altLang="en-US" sz="3200" dirty="0" smtClean="0">
                <a:solidFill>
                  <a:srgbClr val="FF0000"/>
                </a:solidFill>
                <a:latin typeface="微軟正黑體" panose="020B0604030504040204" pitchFamily="34" charset="-120"/>
                <a:ea typeface="微軟正黑體" panose="020B0604030504040204" pitchFamily="34" charset="-120"/>
              </a:rPr>
              <a:t>現場的</a:t>
            </a:r>
            <a:r>
              <a:rPr lang="zh-TW" altLang="en-US" sz="3200" dirty="0">
                <a:solidFill>
                  <a:srgbClr val="FF0000"/>
                </a:solidFill>
                <a:latin typeface="微軟正黑體" panose="020B0604030504040204" pitchFamily="34" charset="-120"/>
                <a:ea typeface="微軟正黑體" panose="020B0604030504040204" pitchFamily="34" charset="-120"/>
              </a:rPr>
              <a:t>問題</a:t>
            </a:r>
            <a:r>
              <a:rPr lang="zh-TW" altLang="en-US" sz="3200" dirty="0" smtClean="0">
                <a:latin typeface="微軟正黑體" panose="020B0604030504040204" pitchFamily="34" charset="-120"/>
                <a:ea typeface="微軟正黑體" panose="020B0604030504040204" pitchFamily="34" charset="-120"/>
              </a:rPr>
              <a:t>出發，</a:t>
            </a:r>
            <a:r>
              <a:rPr lang="zh-TW" altLang="en-US" sz="3200" dirty="0">
                <a:latin typeface="微軟正黑體" panose="020B0604030504040204" pitchFamily="34" charset="-120"/>
                <a:ea typeface="微軟正黑體" panose="020B0604030504040204" pitchFamily="34" charset="-120"/>
              </a:rPr>
              <a:t>所驅動的一連串</a:t>
            </a:r>
            <a:r>
              <a:rPr lang="zh-TW" altLang="en-US" sz="3200" dirty="0">
                <a:solidFill>
                  <a:srgbClr val="FF0000"/>
                </a:solidFill>
                <a:latin typeface="微軟正黑體" panose="020B0604030504040204" pitchFamily="34" charset="-120"/>
                <a:ea typeface="微軟正黑體" panose="020B0604030504040204" pitchFamily="34" charset="-120"/>
              </a:rPr>
              <a:t>系統性反省、批判與建構</a:t>
            </a:r>
            <a:r>
              <a:rPr lang="zh-TW" altLang="en-US" sz="3200" dirty="0">
                <a:latin typeface="微軟正黑體" panose="020B0604030504040204" pitchFamily="34" charset="-120"/>
                <a:ea typeface="微軟正黑體" panose="020B0604030504040204" pitchFamily="34" charset="-120"/>
              </a:rPr>
              <a:t>的</a:t>
            </a:r>
            <a:r>
              <a:rPr lang="zh-TW" altLang="en-US" sz="3200" dirty="0" smtClean="0">
                <a:latin typeface="微軟正黑體" panose="020B0604030504040204" pitchFamily="34" charset="-120"/>
                <a:ea typeface="微軟正黑體" panose="020B0604030504040204" pitchFamily="34" charset="-120"/>
              </a:rPr>
              <a:t>歷程，</a:t>
            </a:r>
            <a:r>
              <a:rPr lang="zh-TW" altLang="en-US" sz="3200" dirty="0">
                <a:latin typeface="微軟正黑體" panose="020B0604030504040204" pitchFamily="34" charset="-120"/>
                <a:ea typeface="微軟正黑體" panose="020B0604030504040204" pitchFamily="34" charset="-120"/>
              </a:rPr>
              <a:t>最後結果再</a:t>
            </a:r>
            <a:r>
              <a:rPr lang="zh-TW" altLang="en-US" sz="3200" dirty="0">
                <a:solidFill>
                  <a:srgbClr val="FF0000"/>
                </a:solidFill>
                <a:latin typeface="微軟正黑體" panose="020B0604030504040204" pitchFamily="34" charset="-120"/>
                <a:ea typeface="微軟正黑體" panose="020B0604030504040204" pitchFamily="34" charset="-120"/>
              </a:rPr>
              <a:t>回饋給教學現場</a:t>
            </a:r>
          </a:p>
          <a:p>
            <a:pPr>
              <a:buFont typeface="Wingdings" panose="05000000000000000000" pitchFamily="2" charset="2"/>
              <a:buChar char="u"/>
            </a:pPr>
            <a:endParaRPr lang="en-US" altLang="zh-TW" sz="2800" dirty="0" smtClean="0">
              <a:latin typeface="微軟正黑體" panose="020B0604030504040204" pitchFamily="34" charset="-120"/>
              <a:ea typeface="微軟正黑體" panose="020B0604030504040204" pitchFamily="34" charset="-120"/>
            </a:endParaRPr>
          </a:p>
          <a:p>
            <a:endParaRPr lang="zh-TW" altLang="en-US" sz="2000" dirty="0">
              <a:latin typeface="微軟正黑體" panose="020B0604030504040204" pitchFamily="34" charset="-120"/>
              <a:ea typeface="微軟正黑體" panose="020B0604030504040204" pitchFamily="34" charset="-120"/>
            </a:endParaRPr>
          </a:p>
          <a:p>
            <a:endParaRPr lang="zh-TW" altLang="en-US" sz="2000" dirty="0">
              <a:latin typeface="微軟正黑體" panose="020B0604030504040204" pitchFamily="34" charset="-120"/>
              <a:ea typeface="微軟正黑體" panose="020B0604030504040204" pitchFamily="34" charset="-120"/>
            </a:endParaRPr>
          </a:p>
          <a:p>
            <a:endParaRPr lang="zh-TW" altLang="en-US" dirty="0"/>
          </a:p>
        </p:txBody>
      </p:sp>
      <p:sp>
        <p:nvSpPr>
          <p:cNvPr id="5" name="文字方塊 4"/>
          <p:cNvSpPr txBox="1"/>
          <p:nvPr/>
        </p:nvSpPr>
        <p:spPr>
          <a:xfrm>
            <a:off x="1510091" y="4766378"/>
            <a:ext cx="9645589" cy="646331"/>
          </a:xfrm>
          <a:prstGeom prst="rect">
            <a:avLst/>
          </a:prstGeom>
          <a:noFill/>
          <a:ln w="19050">
            <a:noFill/>
          </a:ln>
        </p:spPr>
        <p:txBody>
          <a:bodyPr wrap="none" rtlCol="0">
            <a:spAutoFit/>
          </a:bodyPr>
          <a:lstStyle/>
          <a:p>
            <a:r>
              <a:rPr lang="en-US" altLang="zh-TW" sz="3600" b="1" dirty="0" smtClean="0">
                <a:latin typeface="微軟正黑體" panose="020B0604030504040204" pitchFamily="34" charset="-120"/>
                <a:ea typeface="微軟正黑體" panose="020B0604030504040204" pitchFamily="34" charset="-120"/>
              </a:rPr>
              <a:t>~</a:t>
            </a:r>
            <a:r>
              <a:rPr lang="zh-TW" altLang="en-US" sz="3600" b="1" dirty="0" smtClean="0">
                <a:latin typeface="微軟正黑體" panose="020B0604030504040204" pitchFamily="34" charset="-120"/>
                <a:ea typeface="微軟正黑體" panose="020B0604030504040204" pitchFamily="34" charset="-120"/>
              </a:rPr>
              <a:t>將</a:t>
            </a:r>
            <a:r>
              <a:rPr lang="zh-TW" altLang="en-US" sz="3600" b="1" dirty="0">
                <a:solidFill>
                  <a:srgbClr val="FF0000"/>
                </a:solidFill>
                <a:latin typeface="微軟正黑體" panose="020B0604030504040204" pitchFamily="34" charset="-120"/>
                <a:ea typeface="微軟正黑體" panose="020B0604030504040204" pitchFamily="34" charset="-120"/>
              </a:rPr>
              <a:t>教學</a:t>
            </a:r>
            <a:r>
              <a:rPr lang="zh-TW" altLang="en-US" sz="3600" b="1" dirty="0">
                <a:latin typeface="微軟正黑體" panose="020B0604030504040204" pitchFamily="34" charset="-120"/>
                <a:ea typeface="微軟正黑體" panose="020B0604030504040204" pitchFamily="34" charset="-120"/>
              </a:rPr>
              <a:t>上欲到的問題，用</a:t>
            </a:r>
            <a:r>
              <a:rPr lang="zh-TW" altLang="en-US" sz="3600" b="1" dirty="0">
                <a:solidFill>
                  <a:srgbClr val="FF0000"/>
                </a:solidFill>
                <a:latin typeface="微軟正黑體" panose="020B0604030504040204" pitchFamily="34" charset="-120"/>
                <a:ea typeface="微軟正黑體" panose="020B0604030504040204" pitchFamily="34" charset="-120"/>
              </a:rPr>
              <a:t>研究</a:t>
            </a:r>
            <a:r>
              <a:rPr lang="zh-TW" altLang="en-US" sz="3600" b="1" dirty="0">
                <a:latin typeface="微軟正黑體" panose="020B0604030504040204" pitchFamily="34" charset="-120"/>
                <a:ea typeface="微軟正黑體" panose="020B0604030504040204" pitchFamily="34" charset="-120"/>
              </a:rPr>
              <a:t>的方法來</a:t>
            </a:r>
            <a:r>
              <a:rPr lang="zh-TW" altLang="en-US" sz="3600" b="1" dirty="0" smtClean="0">
                <a:latin typeface="微軟正黑體" panose="020B0604030504040204" pitchFamily="34" charset="-120"/>
                <a:ea typeface="微軟正黑體" panose="020B0604030504040204" pitchFamily="34" charset="-120"/>
              </a:rPr>
              <a:t>解決</a:t>
            </a:r>
            <a:r>
              <a:rPr lang="en-US" altLang="zh-TW" sz="3600" b="1" dirty="0" smtClean="0">
                <a:latin typeface="微軟正黑體" panose="020B0604030504040204" pitchFamily="34" charset="-120"/>
                <a:ea typeface="微軟正黑體" panose="020B0604030504040204" pitchFamily="34" charset="-120"/>
              </a:rPr>
              <a:t>~</a:t>
            </a:r>
            <a:endParaRPr lang="en-US" altLang="zh-TW" sz="3600" b="1" dirty="0">
              <a:latin typeface="微軟正黑體" panose="020B0604030504040204" pitchFamily="34" charset="-120"/>
              <a:ea typeface="微軟正黑體" panose="020B0604030504040204" pitchFamily="34" charset="-120"/>
            </a:endParaRPr>
          </a:p>
        </p:txBody>
      </p:sp>
      <p:sp>
        <p:nvSpPr>
          <p:cNvPr id="6" name="矩形 5"/>
          <p:cNvSpPr/>
          <p:nvPr/>
        </p:nvSpPr>
        <p:spPr>
          <a:xfrm>
            <a:off x="5320146" y="3498929"/>
            <a:ext cx="6096000" cy="584775"/>
          </a:xfrm>
          <a:prstGeom prst="rect">
            <a:avLst/>
          </a:prstGeom>
        </p:spPr>
        <p:txBody>
          <a:bodyPr>
            <a:spAutoFit/>
          </a:bodyPr>
          <a:lstStyle/>
          <a:p>
            <a:pPr algn="r"/>
            <a:r>
              <a:rPr lang="zh-TW" altLang="en-US" sz="1600" dirty="0" smtClean="0">
                <a:latin typeface="微軟正黑體" panose="020B0604030504040204" pitchFamily="34" charset="-120"/>
                <a:ea typeface="微軟正黑體" panose="020B0604030504040204" pitchFamily="34" charset="-120"/>
              </a:rPr>
              <a:t>「教學實踐研究計畫的</a:t>
            </a:r>
            <a:r>
              <a:rPr lang="zh-TW" altLang="en-US" sz="1600" dirty="0">
                <a:latin typeface="微軟正黑體" panose="020B0604030504040204" pitchFamily="34" charset="-120"/>
                <a:ea typeface="微軟正黑體" panose="020B0604030504040204" pitchFamily="34" charset="-120"/>
              </a:rPr>
              <a:t>現況」</a:t>
            </a:r>
            <a:endParaRPr lang="en-US" altLang="zh-TW" sz="1600" dirty="0">
              <a:latin typeface="微軟正黑體" panose="020B0604030504040204" pitchFamily="34" charset="-120"/>
              <a:ea typeface="微軟正黑體" panose="020B0604030504040204" pitchFamily="34" charset="-120"/>
            </a:endParaRPr>
          </a:p>
          <a:p>
            <a:pPr algn="r"/>
            <a:r>
              <a:rPr lang="zh-TW" altLang="en-US" sz="1600" dirty="0">
                <a:latin typeface="微軟正黑體" panose="020B0604030504040204" pitchFamily="34" charset="-120"/>
                <a:ea typeface="微軟正黑體" panose="020B0604030504040204" pitchFamily="34" charset="-120"/>
              </a:rPr>
              <a:t>教育部教學實踐研究計畫網站</a:t>
            </a:r>
          </a:p>
        </p:txBody>
      </p:sp>
    </p:spTree>
    <p:extLst>
      <p:ext uri="{BB962C8B-B14F-4D97-AF65-F5344CB8AC3E}">
        <p14:creationId xmlns:p14="http://schemas.microsoft.com/office/powerpoint/2010/main" val="3522623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p:nvPr/>
        </p:nvPicPr>
        <p:blipFill rotWithShape="1">
          <a:blip r:embed="rId2"/>
          <a:srcRect l="71178" t="32502" r="11240" b="33524"/>
          <a:stretch/>
        </p:blipFill>
        <p:spPr bwMode="auto">
          <a:xfrm>
            <a:off x="1847272" y="270130"/>
            <a:ext cx="8310417" cy="5562600"/>
          </a:xfrm>
          <a:prstGeom prst="rect">
            <a:avLst/>
          </a:prstGeom>
          <a:ln>
            <a:noFill/>
          </a:ln>
          <a:extLst>
            <a:ext uri="{53640926-AAD7-44D8-BBD7-CCE9431645EC}">
              <a14:shadowObscured xmlns:a14="http://schemas.microsoft.com/office/drawing/2010/main"/>
            </a:ext>
          </a:extLst>
        </p:spPr>
      </p:pic>
      <p:sp>
        <p:nvSpPr>
          <p:cNvPr id="3" name="文字方塊 2"/>
          <p:cNvSpPr txBox="1"/>
          <p:nvPr/>
        </p:nvSpPr>
        <p:spPr>
          <a:xfrm>
            <a:off x="7706112" y="6028541"/>
            <a:ext cx="4221814" cy="646331"/>
          </a:xfrm>
          <a:prstGeom prst="rect">
            <a:avLst/>
          </a:prstGeom>
          <a:noFill/>
        </p:spPr>
        <p:txBody>
          <a:bodyPr wrap="square" rtlCol="0">
            <a:spAutoFit/>
          </a:bodyPr>
          <a:lstStyle/>
          <a:p>
            <a:pPr algn="r"/>
            <a:r>
              <a:rPr lang="zh-TW" altLang="en-US" dirty="0" smtClean="0">
                <a:latin typeface="微軟正黑體" panose="020B0604030504040204" pitchFamily="34" charset="-120"/>
                <a:ea typeface="微軟正黑體" panose="020B0604030504040204" pitchFamily="34" charset="-120"/>
              </a:rPr>
              <a:t>「</a:t>
            </a:r>
            <a:r>
              <a:rPr lang="zh-TW" altLang="en-US" dirty="0">
                <a:latin typeface="微軟正黑體" panose="020B0604030504040204" pitchFamily="34" charset="-120"/>
                <a:ea typeface="微軟正黑體" panose="020B0604030504040204" pitchFamily="34" charset="-120"/>
              </a:rPr>
              <a:t>教學實踐</a:t>
            </a:r>
            <a:r>
              <a:rPr lang="zh-TW" altLang="en-US" dirty="0" smtClean="0">
                <a:latin typeface="微軟正黑體" panose="020B0604030504040204" pitchFamily="34" charset="-120"/>
                <a:ea typeface="微軟正黑體" panose="020B0604030504040204" pitchFamily="34" charset="-120"/>
              </a:rPr>
              <a:t>研究計畫</a:t>
            </a:r>
            <a:r>
              <a:rPr lang="zh-TW" altLang="en-US" dirty="0">
                <a:latin typeface="微軟正黑體" panose="020B0604030504040204" pitchFamily="34" charset="-120"/>
                <a:ea typeface="微軟正黑體" panose="020B0604030504040204" pitchFamily="34" charset="-120"/>
              </a:rPr>
              <a:t>精神與定位</a:t>
            </a:r>
            <a:r>
              <a:rPr lang="zh-TW" altLang="en-US" dirty="0" smtClean="0">
                <a:latin typeface="微軟正黑體" panose="020B0604030504040204" pitchFamily="34" charset="-120"/>
                <a:ea typeface="微軟正黑體" panose="020B0604030504040204" pitchFamily="34" charset="-120"/>
              </a:rPr>
              <a:t>」</a:t>
            </a:r>
            <a:endParaRPr lang="en-US" altLang="zh-TW" dirty="0" smtClean="0">
              <a:latin typeface="微軟正黑體" panose="020B0604030504040204" pitchFamily="34" charset="-120"/>
              <a:ea typeface="微軟正黑體" panose="020B0604030504040204" pitchFamily="34" charset="-120"/>
            </a:endParaRPr>
          </a:p>
          <a:p>
            <a:pPr algn="r"/>
            <a:r>
              <a:rPr lang="zh-TW" altLang="en-US" dirty="0" smtClean="0">
                <a:latin typeface="微軟正黑體" panose="020B0604030504040204" pitchFamily="34" charset="-120"/>
                <a:ea typeface="微軟正黑體" panose="020B0604030504040204" pitchFamily="34" charset="-120"/>
              </a:rPr>
              <a:t>教育部教學實踐研究計畫網站</a:t>
            </a:r>
            <a:endParaRPr lang="zh-TW" altLang="en-US"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25407698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lang="zh-TW" altLang="en-US" sz="5400" dirty="0" smtClean="0">
                <a:latin typeface="微軟正黑體" panose="020B0604030504040204" pitchFamily="34" charset="-120"/>
                <a:ea typeface="微軟正黑體" panose="020B0604030504040204" pitchFamily="34" charset="-120"/>
              </a:rPr>
              <a:t>關鍵問題 </a:t>
            </a:r>
            <a:r>
              <a:rPr lang="en-US" altLang="zh-TW" sz="5400" dirty="0" smtClean="0">
                <a:latin typeface="微軟正黑體" panose="020B0604030504040204" pitchFamily="34" charset="-120"/>
                <a:ea typeface="微軟正黑體" panose="020B0604030504040204" pitchFamily="34" charset="-120"/>
              </a:rPr>
              <a:t>1</a:t>
            </a:r>
            <a:endParaRPr lang="zh-TW" altLang="en-US" sz="5400" dirty="0">
              <a:latin typeface="微軟正黑體" panose="020B0604030504040204" pitchFamily="34" charset="-120"/>
              <a:ea typeface="微軟正黑體" panose="020B0604030504040204" pitchFamily="34" charset="-120"/>
            </a:endParaRPr>
          </a:p>
        </p:txBody>
      </p:sp>
      <p:graphicFrame>
        <p:nvGraphicFramePr>
          <p:cNvPr id="4" name="內容版面配置區 3"/>
          <p:cNvGraphicFramePr>
            <a:graphicFrameLocks noGrp="1"/>
          </p:cNvGraphicFramePr>
          <p:nvPr>
            <p:ph idx="1"/>
            <p:extLst>
              <p:ext uri="{D42A27DB-BD31-4B8C-83A1-F6EECF244321}">
                <p14:modId xmlns:p14="http://schemas.microsoft.com/office/powerpoint/2010/main" val="1422689589"/>
              </p:ext>
            </p:extLst>
          </p:nvPr>
        </p:nvGraphicFramePr>
        <p:xfrm>
          <a:off x="1143000" y="2057400"/>
          <a:ext cx="9872663" cy="4038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9716940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smtClean="0">
                <a:latin typeface="微軟正黑體" panose="020B0604030504040204" pitchFamily="34" charset="-120"/>
                <a:ea typeface="微軟正黑體" panose="020B0604030504040204" pitchFamily="34" charset="-120"/>
              </a:rPr>
              <a:t>Q</a:t>
            </a:r>
            <a:r>
              <a:rPr lang="zh-TW" altLang="en-US" dirty="0" smtClean="0">
                <a:latin typeface="微軟正黑體" panose="020B0604030504040204" pitchFamily="34" charset="-120"/>
                <a:ea typeface="微軟正黑體" panose="020B0604030504040204" pitchFamily="34" charset="-120"/>
              </a:rPr>
              <a:t>：教學</a:t>
            </a:r>
            <a:r>
              <a:rPr lang="zh-TW" altLang="en-US" dirty="0">
                <a:latin typeface="微軟正黑體" panose="020B0604030504040204" pitchFamily="34" charset="-120"/>
                <a:ea typeface="微軟正黑體" panose="020B0604030504040204" pitchFamily="34" charset="-120"/>
              </a:rPr>
              <a:t>中常見的問題或困境</a:t>
            </a:r>
            <a:r>
              <a:rPr lang="en-US" altLang="zh-TW" dirty="0">
                <a:latin typeface="微軟正黑體" panose="020B0604030504040204" pitchFamily="34" charset="-120"/>
                <a:ea typeface="微軟正黑體" panose="020B0604030504040204" pitchFamily="34" charset="-120"/>
              </a:rPr>
              <a:t>?</a:t>
            </a:r>
            <a:endParaRPr lang="zh-TW" altLang="en-US" dirty="0">
              <a:latin typeface="微軟正黑體" panose="020B0604030504040204" pitchFamily="34" charset="-120"/>
              <a:ea typeface="微軟正黑體" panose="020B0604030504040204" pitchFamily="34" charset="-120"/>
            </a:endParaRPr>
          </a:p>
        </p:txBody>
      </p:sp>
      <p:sp>
        <p:nvSpPr>
          <p:cNvPr id="3" name="內容版面配置區 2"/>
          <p:cNvSpPr>
            <a:spLocks noGrp="1"/>
          </p:cNvSpPr>
          <p:nvPr>
            <p:ph idx="1"/>
          </p:nvPr>
        </p:nvSpPr>
        <p:spPr/>
        <p:txBody>
          <a:bodyPr/>
          <a:lstStyle/>
          <a:p>
            <a:endParaRPr lang="zh-TW" altLang="en-US" dirty="0"/>
          </a:p>
        </p:txBody>
      </p:sp>
      <p:pic>
        <p:nvPicPr>
          <p:cNvPr id="5" name="Picture 4" descr="「考試」的圖片搜尋結果"/>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61738" y="3837280"/>
            <a:ext cx="2501159" cy="2501159"/>
          </a:xfrm>
          <a:prstGeom prst="rect">
            <a:avLst/>
          </a:prstGeom>
          <a:noFill/>
          <a:extLst>
            <a:ext uri="{909E8E84-426E-40DD-AFC4-6F175D3DCCD1}">
              <a14:hiddenFill xmlns:a14="http://schemas.microsoft.com/office/drawing/2010/main">
                <a:solidFill>
                  <a:srgbClr val="FFFFFF"/>
                </a:solidFill>
              </a14:hiddenFill>
            </a:ext>
          </a:extLst>
        </p:spPr>
      </p:pic>
      <p:sp>
        <p:nvSpPr>
          <p:cNvPr id="8" name="文字方塊 7"/>
          <p:cNvSpPr txBox="1"/>
          <p:nvPr/>
        </p:nvSpPr>
        <p:spPr>
          <a:xfrm>
            <a:off x="7537158" y="4144360"/>
            <a:ext cx="998806" cy="377196"/>
          </a:xfrm>
          <a:prstGeom prst="rect">
            <a:avLst/>
          </a:prstGeom>
          <a:solidFill>
            <a:schemeClr val="bg1"/>
          </a:solidFill>
          <a:ln>
            <a:noFill/>
          </a:ln>
        </p:spPr>
        <p:txBody>
          <a:bodyPr wrap="square" rtlCol="0">
            <a:spAutoFit/>
          </a:bodyPr>
          <a:lstStyle/>
          <a:p>
            <a:endParaRPr lang="zh-TW" altLang="en-US" dirty="0"/>
          </a:p>
        </p:txBody>
      </p:sp>
    </p:spTree>
    <p:extLst>
      <p:ext uri="{BB962C8B-B14F-4D97-AF65-F5344CB8AC3E}">
        <p14:creationId xmlns:p14="http://schemas.microsoft.com/office/powerpoint/2010/main" val="200215608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097280" y="450282"/>
            <a:ext cx="10058400" cy="1450757"/>
          </a:xfrm>
        </p:spPr>
        <p:txBody>
          <a:bodyPr/>
          <a:lstStyle/>
          <a:p>
            <a:r>
              <a:rPr lang="zh-TW" altLang="en-US" dirty="0">
                <a:latin typeface="微軟正黑體" panose="020B0604030504040204" pitchFamily="34" charset="-120"/>
                <a:ea typeface="微軟正黑體" panose="020B0604030504040204" pitchFamily="34" charset="-120"/>
              </a:rPr>
              <a:t>教學 </a:t>
            </a:r>
            <a:r>
              <a:rPr lang="en-US" altLang="zh-TW" dirty="0">
                <a:latin typeface="微軟正黑體" panose="020B0604030504040204" pitchFamily="34" charset="-120"/>
                <a:ea typeface="微軟正黑體" panose="020B0604030504040204" pitchFamily="34" charset="-120"/>
              </a:rPr>
              <a:t>vs.</a:t>
            </a:r>
            <a:r>
              <a:rPr lang="zh-TW" altLang="en-US" dirty="0">
                <a:latin typeface="微軟正黑體" panose="020B0604030504040204" pitchFamily="34" charset="-120"/>
                <a:ea typeface="微軟正黑體" panose="020B0604030504040204" pitchFamily="34" charset="-120"/>
              </a:rPr>
              <a:t> 研究</a:t>
            </a:r>
            <a:endParaRPr lang="zh-TW" altLang="en-US" dirty="0"/>
          </a:p>
        </p:txBody>
      </p:sp>
      <p:sp>
        <p:nvSpPr>
          <p:cNvPr id="3" name="內容版面配置區 2"/>
          <p:cNvSpPr>
            <a:spLocks noGrp="1"/>
          </p:cNvSpPr>
          <p:nvPr>
            <p:ph idx="1"/>
          </p:nvPr>
        </p:nvSpPr>
        <p:spPr>
          <a:xfrm>
            <a:off x="1127759" y="2072024"/>
            <a:ext cx="10623665" cy="4023360"/>
          </a:xfrm>
        </p:spPr>
        <p:txBody>
          <a:bodyPr/>
          <a:lstStyle/>
          <a:p>
            <a:pPr>
              <a:buFont typeface="Wingdings" panose="05000000000000000000" pitchFamily="2" charset="2"/>
              <a:buChar char="u"/>
            </a:pPr>
            <a:r>
              <a:rPr lang="zh-TW" altLang="en-US" sz="3600" dirty="0" smtClean="0">
                <a:solidFill>
                  <a:schemeClr val="tx1"/>
                </a:solidFill>
                <a:latin typeface="微軟正黑體" panose="020B0604030504040204" pitchFamily="34" charset="-120"/>
                <a:ea typeface="微軟正黑體" panose="020B0604030504040204" pitchFamily="34" charset="-120"/>
              </a:rPr>
              <a:t>教學上的</a:t>
            </a:r>
            <a:r>
              <a:rPr lang="zh-TW" altLang="en-US" sz="3600" dirty="0" smtClean="0">
                <a:solidFill>
                  <a:srgbClr val="FF0000"/>
                </a:solidFill>
                <a:latin typeface="微軟正黑體" panose="020B0604030504040204" pitchFamily="34" charset="-120"/>
                <a:ea typeface="微軟正黑體" panose="020B0604030504040204" pitchFamily="34" charset="-120"/>
              </a:rPr>
              <a:t>問題與困境  </a:t>
            </a:r>
            <a:r>
              <a:rPr lang="zh-TW" altLang="en-US" sz="3600" dirty="0" smtClean="0">
                <a:solidFill>
                  <a:schemeClr val="tx1"/>
                </a:solidFill>
                <a:latin typeface="微軟正黑體" panose="020B0604030504040204" pitchFamily="34" charset="-120"/>
                <a:ea typeface="微軟正黑體" panose="020B0604030504040204" pitchFamily="34" charset="-120"/>
              </a:rPr>
              <a:t>→ 教學實踐研究計畫的</a:t>
            </a:r>
            <a:r>
              <a:rPr lang="zh-TW" altLang="en-US" sz="3600" dirty="0" smtClean="0">
                <a:solidFill>
                  <a:srgbClr val="FF0000"/>
                </a:solidFill>
                <a:latin typeface="微軟正黑體" panose="020B0604030504040204" pitchFamily="34" charset="-120"/>
                <a:ea typeface="微軟正黑體" panose="020B0604030504040204" pitchFamily="34" charset="-120"/>
              </a:rPr>
              <a:t>種子</a:t>
            </a:r>
            <a:endParaRPr lang="en-US" altLang="zh-TW" sz="3600" dirty="0" smtClean="0">
              <a:solidFill>
                <a:srgbClr val="FF0000"/>
              </a:solidFill>
              <a:latin typeface="微軟正黑體" panose="020B0604030504040204" pitchFamily="34" charset="-120"/>
              <a:ea typeface="微軟正黑體" panose="020B0604030504040204" pitchFamily="34" charset="-120"/>
            </a:endParaRPr>
          </a:p>
          <a:p>
            <a:endParaRPr lang="zh-TW" altLang="en-US" dirty="0"/>
          </a:p>
        </p:txBody>
      </p:sp>
      <p:pic>
        <p:nvPicPr>
          <p:cNvPr id="4" name="Picture 2" descr="夢見樹發芽苗周公解夢之夢到樹發芽苗- 天天運勢"/>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57901" y="3753915"/>
            <a:ext cx="2937157" cy="27587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40866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latin typeface="微軟正黑體" panose="020B0604030504040204" pitchFamily="34" charset="-120"/>
                <a:ea typeface="微軟正黑體" panose="020B0604030504040204" pitchFamily="34" charset="-120"/>
              </a:rPr>
              <a:t>關鍵問題 </a:t>
            </a:r>
            <a:r>
              <a:rPr lang="en-US" altLang="zh-TW" dirty="0" smtClean="0">
                <a:latin typeface="微軟正黑體" panose="020B0604030504040204" pitchFamily="34" charset="-120"/>
                <a:ea typeface="微軟正黑體" panose="020B0604030504040204" pitchFamily="34" charset="-120"/>
              </a:rPr>
              <a:t>2</a:t>
            </a:r>
            <a:endParaRPr lang="zh-TW" altLang="en-US" dirty="0">
              <a:latin typeface="微軟正黑體" panose="020B0604030504040204" pitchFamily="34" charset="-120"/>
              <a:ea typeface="微軟正黑體" panose="020B0604030504040204" pitchFamily="34" charset="-120"/>
            </a:endParaRPr>
          </a:p>
        </p:txBody>
      </p:sp>
      <p:sp>
        <p:nvSpPr>
          <p:cNvPr id="3" name="內容版面配置區 2"/>
          <p:cNvSpPr>
            <a:spLocks noGrp="1"/>
          </p:cNvSpPr>
          <p:nvPr>
            <p:ph idx="1"/>
          </p:nvPr>
        </p:nvSpPr>
        <p:spPr/>
        <p:txBody>
          <a:bodyPr/>
          <a:lstStyle/>
          <a:p>
            <a:endParaRPr lang="zh-TW" altLang="en-US" dirty="0"/>
          </a:p>
        </p:txBody>
      </p:sp>
      <p:graphicFrame>
        <p:nvGraphicFramePr>
          <p:cNvPr id="4" name="內容版面配置區 3"/>
          <p:cNvGraphicFramePr>
            <a:graphicFrameLocks/>
          </p:cNvGraphicFramePr>
          <p:nvPr>
            <p:extLst>
              <p:ext uri="{D42A27DB-BD31-4B8C-83A1-F6EECF244321}">
                <p14:modId xmlns:p14="http://schemas.microsoft.com/office/powerpoint/2010/main" val="1651097558"/>
              </p:ext>
            </p:extLst>
          </p:nvPr>
        </p:nvGraphicFramePr>
        <p:xfrm>
          <a:off x="1096963" y="1846263"/>
          <a:ext cx="10452612" cy="40227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130863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圖表 3"/>
          <p:cNvGraphicFramePr/>
          <p:nvPr>
            <p:extLst>
              <p:ext uri="{D42A27DB-BD31-4B8C-83A1-F6EECF244321}">
                <p14:modId xmlns:p14="http://schemas.microsoft.com/office/powerpoint/2010/main" val="372050654"/>
              </p:ext>
            </p:extLst>
          </p:nvPr>
        </p:nvGraphicFramePr>
        <p:xfrm>
          <a:off x="1439057" y="1678898"/>
          <a:ext cx="8902754" cy="4465228"/>
        </p:xfrm>
        <a:graphic>
          <a:graphicData uri="http://schemas.openxmlformats.org/drawingml/2006/chart">
            <c:chart xmlns:c="http://schemas.openxmlformats.org/drawingml/2006/chart" xmlns:r="http://schemas.openxmlformats.org/officeDocument/2006/relationships" r:id="rId2"/>
          </a:graphicData>
        </a:graphic>
      </p:graphicFrame>
      <p:sp>
        <p:nvSpPr>
          <p:cNvPr id="5" name="文字方塊 4"/>
          <p:cNvSpPr txBox="1"/>
          <p:nvPr/>
        </p:nvSpPr>
        <p:spPr>
          <a:xfrm>
            <a:off x="720504" y="512511"/>
            <a:ext cx="11162030" cy="707886"/>
          </a:xfrm>
          <a:prstGeom prst="rect">
            <a:avLst/>
          </a:prstGeom>
          <a:noFill/>
        </p:spPr>
        <p:txBody>
          <a:bodyPr wrap="none" rtlCol="0">
            <a:spAutoFit/>
          </a:bodyPr>
          <a:lstStyle/>
          <a:p>
            <a:r>
              <a:rPr lang="en-US" altLang="zh-TW" sz="4000" dirty="0" smtClean="0">
                <a:latin typeface="微軟正黑體" panose="020B0604030504040204" pitchFamily="34" charset="-120"/>
                <a:ea typeface="微軟正黑體" panose="020B0604030504040204" pitchFamily="34" charset="-120"/>
              </a:rPr>
              <a:t>107-110</a:t>
            </a:r>
            <a:r>
              <a:rPr lang="zh-TW" altLang="en-US" sz="4000" dirty="0" smtClean="0">
                <a:latin typeface="微軟正黑體" panose="020B0604030504040204" pitchFamily="34" charset="-120"/>
                <a:ea typeface="微軟正黑體" panose="020B0604030504040204" pitchFamily="34" charset="-120"/>
              </a:rPr>
              <a:t>學年度 全國 教學實踐研究計畫通過件數</a:t>
            </a:r>
            <a:endParaRPr lang="zh-TW" altLang="en-US" sz="3600"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264481003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字方塊 2"/>
          <p:cNvSpPr txBox="1"/>
          <p:nvPr/>
        </p:nvSpPr>
        <p:spPr>
          <a:xfrm>
            <a:off x="1453243" y="385457"/>
            <a:ext cx="9334974" cy="1200329"/>
          </a:xfrm>
          <a:prstGeom prst="rect">
            <a:avLst/>
          </a:prstGeom>
          <a:noFill/>
        </p:spPr>
        <p:txBody>
          <a:bodyPr wrap="square" rtlCol="0">
            <a:spAutoFit/>
          </a:bodyPr>
          <a:lstStyle/>
          <a:p>
            <a:pPr algn="ctr"/>
            <a:r>
              <a:rPr lang="en-US" altLang="zh-TW" sz="3600" dirty="0" smtClean="0">
                <a:latin typeface="微軟正黑體" panose="020B0604030504040204" pitchFamily="34" charset="-120"/>
                <a:ea typeface="微軟正黑體" panose="020B0604030504040204" pitchFamily="34" charset="-120"/>
              </a:rPr>
              <a:t>107-110</a:t>
            </a:r>
            <a:r>
              <a:rPr lang="zh-TW" altLang="en-US" sz="3600" dirty="0" smtClean="0">
                <a:latin typeface="微軟正黑體" panose="020B0604030504040204" pitchFamily="34" charset="-120"/>
                <a:ea typeface="微軟正黑體" panose="020B0604030504040204" pitchFamily="34" charset="-120"/>
              </a:rPr>
              <a:t>學年度 淡江 教學實踐研究計畫</a:t>
            </a:r>
            <a:endParaRPr lang="en-US" altLang="zh-TW" sz="3600" dirty="0" smtClean="0">
              <a:latin typeface="微軟正黑體" panose="020B0604030504040204" pitchFamily="34" charset="-120"/>
              <a:ea typeface="微軟正黑體" panose="020B0604030504040204" pitchFamily="34" charset="-120"/>
            </a:endParaRPr>
          </a:p>
          <a:p>
            <a:pPr algn="ctr"/>
            <a:r>
              <a:rPr lang="zh-TW" altLang="en-US" sz="3600" dirty="0" smtClean="0">
                <a:latin typeface="微軟正黑體" panose="020B0604030504040204" pitchFamily="34" charset="-120"/>
                <a:ea typeface="微軟正黑體" panose="020B0604030504040204" pitchFamily="34" charset="-120"/>
              </a:rPr>
              <a:t>通過件數</a:t>
            </a:r>
            <a:r>
              <a:rPr lang="en-US" altLang="zh-TW" sz="2800" dirty="0">
                <a:solidFill>
                  <a:srgbClr val="FF0000"/>
                </a:solidFill>
                <a:latin typeface="微軟正黑體" panose="020B0604030504040204" pitchFamily="34" charset="-120"/>
                <a:ea typeface="微軟正黑體" panose="020B0604030504040204" pitchFamily="34" charset="-120"/>
              </a:rPr>
              <a:t>(*</a:t>
            </a:r>
            <a:r>
              <a:rPr lang="zh-TW" altLang="en-US" sz="2800" dirty="0">
                <a:solidFill>
                  <a:srgbClr val="FF0000"/>
                </a:solidFill>
                <a:latin typeface="微軟正黑體" panose="020B0604030504040204" pitchFamily="34" charset="-120"/>
                <a:ea typeface="微軟正黑體" panose="020B0604030504040204" pitchFamily="34" charset="-120"/>
              </a:rPr>
              <a:t>未含申覆通過案件</a:t>
            </a:r>
            <a:r>
              <a:rPr lang="en-US" altLang="zh-TW" sz="2800" dirty="0" smtClean="0">
                <a:solidFill>
                  <a:srgbClr val="FF0000"/>
                </a:solidFill>
                <a:latin typeface="微軟正黑體" panose="020B0604030504040204" pitchFamily="34" charset="-120"/>
                <a:ea typeface="微軟正黑體" panose="020B0604030504040204" pitchFamily="34" charset="-120"/>
              </a:rPr>
              <a:t>)</a:t>
            </a:r>
            <a:r>
              <a:rPr lang="zh-TW" altLang="en-US" sz="3600" dirty="0" smtClean="0">
                <a:latin typeface="微軟正黑體" panose="020B0604030504040204" pitchFamily="34" charset="-120"/>
                <a:ea typeface="微軟正黑體" panose="020B0604030504040204" pitchFamily="34" charset="-120"/>
              </a:rPr>
              <a:t>、占全國通</a:t>
            </a:r>
            <a:r>
              <a:rPr lang="zh-TW" altLang="en-US" sz="3600" dirty="0">
                <a:latin typeface="微軟正黑體" panose="020B0604030504040204" pitchFamily="34" charset="-120"/>
                <a:ea typeface="微軟正黑體" panose="020B0604030504040204" pitchFamily="34" charset="-120"/>
              </a:rPr>
              <a:t>過</a:t>
            </a:r>
            <a:r>
              <a:rPr lang="zh-TW" altLang="en-US" sz="3600" dirty="0" smtClean="0">
                <a:latin typeface="微軟正黑體" panose="020B0604030504040204" pitchFamily="34" charset="-120"/>
                <a:ea typeface="微軟正黑體" panose="020B0604030504040204" pitchFamily="34" charset="-120"/>
              </a:rPr>
              <a:t>比例</a:t>
            </a:r>
            <a:endParaRPr lang="zh-TW" altLang="en-US" sz="2400" dirty="0">
              <a:latin typeface="微軟正黑體" panose="020B0604030504040204" pitchFamily="34" charset="-120"/>
              <a:ea typeface="微軟正黑體" panose="020B0604030504040204" pitchFamily="34" charset="-120"/>
            </a:endParaRPr>
          </a:p>
        </p:txBody>
      </p:sp>
      <p:graphicFrame>
        <p:nvGraphicFramePr>
          <p:cNvPr id="5" name="圖表 4">
            <a:extLst>
              <a:ext uri="{FF2B5EF4-FFF2-40B4-BE49-F238E27FC236}">
                <a16:creationId xmlns:a16="http://schemas.microsoft.com/office/drawing/2014/main" id="{09CEEC82-1314-48A6-9AF4-F9B09C457277}"/>
              </a:ext>
            </a:extLst>
          </p:cNvPr>
          <p:cNvGraphicFramePr/>
          <p:nvPr>
            <p:extLst>
              <p:ext uri="{D42A27DB-BD31-4B8C-83A1-F6EECF244321}">
                <p14:modId xmlns:p14="http://schemas.microsoft.com/office/powerpoint/2010/main" val="2866415295"/>
              </p:ext>
            </p:extLst>
          </p:nvPr>
        </p:nvGraphicFramePr>
        <p:xfrm>
          <a:off x="1194625" y="1881349"/>
          <a:ext cx="9336215" cy="4488971"/>
        </p:xfrm>
        <a:graphic>
          <a:graphicData uri="http://schemas.openxmlformats.org/drawingml/2006/chart">
            <c:chart xmlns:c="http://schemas.openxmlformats.org/drawingml/2006/chart" xmlns:r="http://schemas.openxmlformats.org/officeDocument/2006/relationships" r:id="rId2"/>
          </a:graphicData>
        </a:graphic>
      </p:graphicFrame>
      <p:pic>
        <p:nvPicPr>
          <p:cNvPr id="4" name="圖片 3"/>
          <p:cNvPicPr>
            <a:picLocks noChangeAspect="1"/>
          </p:cNvPicPr>
          <p:nvPr/>
        </p:nvPicPr>
        <p:blipFill>
          <a:blip r:embed="rId3"/>
          <a:stretch>
            <a:fillRect/>
          </a:stretch>
        </p:blipFill>
        <p:spPr>
          <a:xfrm>
            <a:off x="6615063" y="3270146"/>
            <a:ext cx="508536" cy="556347"/>
          </a:xfrm>
          <a:prstGeom prst="rect">
            <a:avLst/>
          </a:prstGeom>
        </p:spPr>
      </p:pic>
      <p:pic>
        <p:nvPicPr>
          <p:cNvPr id="1026" name="Picture 2" descr="手绘卡通第三名排名奖牌图标PNG图片素材下载_奖牌PNG_熊猫办公"/>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73983" y="2807976"/>
            <a:ext cx="602385" cy="602385"/>
          </a:xfrm>
          <a:prstGeom prst="rect">
            <a:avLst/>
          </a:prstGeom>
          <a:noFill/>
          <a:extLst>
            <a:ext uri="{909E8E84-426E-40DD-AFC4-6F175D3DCCD1}">
              <a14:hiddenFill xmlns:a14="http://schemas.microsoft.com/office/drawing/2010/main">
                <a:solidFill>
                  <a:srgbClr val="FFFFFF"/>
                </a:solidFill>
              </a14:hiddenFill>
            </a:ext>
          </a:extLst>
        </p:spPr>
      </p:pic>
      <p:sp>
        <p:nvSpPr>
          <p:cNvPr id="6" name="文字方塊 1"/>
          <p:cNvSpPr txBox="1"/>
          <p:nvPr/>
        </p:nvSpPr>
        <p:spPr>
          <a:xfrm>
            <a:off x="4597313" y="4896850"/>
            <a:ext cx="448138" cy="518700"/>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altLang="zh-TW" sz="1400" dirty="0" smtClean="0"/>
              <a:t>(+1)</a:t>
            </a:r>
            <a:endParaRPr lang="zh-TW" altLang="en-US" sz="1400" dirty="0"/>
          </a:p>
        </p:txBody>
      </p:sp>
    </p:spTree>
    <p:extLst>
      <p:ext uri="{BB962C8B-B14F-4D97-AF65-F5344CB8AC3E}">
        <p14:creationId xmlns:p14="http://schemas.microsoft.com/office/powerpoint/2010/main" val="94585913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966652" y="260997"/>
            <a:ext cx="10489474" cy="1450757"/>
          </a:xfrm>
        </p:spPr>
        <p:txBody>
          <a:bodyPr>
            <a:normAutofit/>
          </a:bodyPr>
          <a:lstStyle/>
          <a:p>
            <a:r>
              <a:rPr lang="en-US" altLang="zh-TW" dirty="0" smtClean="0">
                <a:latin typeface="微軟正黑體" panose="020B0604030504040204" pitchFamily="34" charset="-120"/>
                <a:ea typeface="微軟正黑體" panose="020B0604030504040204" pitchFamily="34" charset="-120"/>
              </a:rPr>
              <a:t>107-110</a:t>
            </a:r>
            <a:r>
              <a:rPr lang="zh-TW" altLang="en-US" dirty="0" smtClean="0">
                <a:latin typeface="微軟正黑體" panose="020B0604030504040204" pitchFamily="34" charset="-120"/>
                <a:ea typeface="微軟正黑體" panose="020B0604030504040204" pitchFamily="34" charset="-120"/>
              </a:rPr>
              <a:t>學年度 全國 </a:t>
            </a:r>
            <a:r>
              <a:rPr lang="en-US" altLang="zh-TW" dirty="0" smtClean="0">
                <a:latin typeface="微軟正黑體" panose="020B0604030504040204" pitchFamily="34" charset="-120"/>
                <a:ea typeface="微軟正黑體" panose="020B0604030504040204" pitchFamily="34" charset="-120"/>
              </a:rPr>
              <a:t>vs. </a:t>
            </a:r>
            <a:r>
              <a:rPr lang="zh-TW" altLang="en-US" dirty="0" smtClean="0">
                <a:latin typeface="微軟正黑體" panose="020B0604030504040204" pitchFamily="34" charset="-120"/>
                <a:ea typeface="微軟正黑體" panose="020B0604030504040204" pitchFamily="34" charset="-120"/>
              </a:rPr>
              <a:t>淡江</a:t>
            </a:r>
            <a:r>
              <a:rPr lang="en-US" altLang="zh-TW" dirty="0" smtClean="0">
                <a:latin typeface="微軟正黑體" panose="020B0604030504040204" pitchFamily="34" charset="-120"/>
                <a:ea typeface="微軟正黑體" panose="020B0604030504040204" pitchFamily="34" charset="-120"/>
              </a:rPr>
              <a:t/>
            </a:r>
            <a:br>
              <a:rPr lang="en-US" altLang="zh-TW" dirty="0" smtClean="0">
                <a:latin typeface="微軟正黑體" panose="020B0604030504040204" pitchFamily="34" charset="-120"/>
                <a:ea typeface="微軟正黑體" panose="020B0604030504040204" pitchFamily="34" charset="-120"/>
              </a:rPr>
            </a:br>
            <a:r>
              <a:rPr lang="zh-TW" altLang="en-US" dirty="0" smtClean="0">
                <a:latin typeface="微軟正黑體" panose="020B0604030504040204" pitchFamily="34" charset="-120"/>
                <a:ea typeface="微軟正黑體" panose="020B0604030504040204" pitchFamily="34" charset="-120"/>
              </a:rPr>
              <a:t>教學實踐研究計畫</a:t>
            </a:r>
            <a:r>
              <a:rPr lang="zh-TW" altLang="en-US" b="1" dirty="0" smtClean="0">
                <a:solidFill>
                  <a:srgbClr val="FF0000"/>
                </a:solidFill>
                <a:latin typeface="微軟正黑體" panose="020B0604030504040204" pitchFamily="34" charset="-120"/>
                <a:ea typeface="微軟正黑體" panose="020B0604030504040204" pitchFamily="34" charset="-120"/>
              </a:rPr>
              <a:t>商管學門</a:t>
            </a:r>
            <a:r>
              <a:rPr lang="zh-TW" altLang="en-US" dirty="0" smtClean="0">
                <a:latin typeface="微軟正黑體" panose="020B0604030504040204" pitchFamily="34" charset="-120"/>
                <a:ea typeface="微軟正黑體" panose="020B0604030504040204" pitchFamily="34" charset="-120"/>
              </a:rPr>
              <a:t>申請</a:t>
            </a:r>
            <a:r>
              <a:rPr lang="en-US" altLang="zh-TW" dirty="0" smtClean="0">
                <a:latin typeface="微軟正黑體" panose="020B0604030504040204" pitchFamily="34" charset="-120"/>
                <a:ea typeface="微軟正黑體" panose="020B0604030504040204" pitchFamily="34" charset="-120"/>
              </a:rPr>
              <a:t>/</a:t>
            </a:r>
            <a:r>
              <a:rPr lang="zh-TW" altLang="en-US" dirty="0" smtClean="0">
                <a:latin typeface="微軟正黑體" panose="020B0604030504040204" pitchFamily="34" charset="-120"/>
                <a:ea typeface="微軟正黑體" panose="020B0604030504040204" pitchFamily="34" charset="-120"/>
              </a:rPr>
              <a:t>通過件數</a:t>
            </a:r>
            <a:endParaRPr lang="zh-TW" altLang="en-US" dirty="0">
              <a:latin typeface="微軟正黑體" panose="020B0604030504040204" pitchFamily="34" charset="-120"/>
              <a:ea typeface="微軟正黑體" panose="020B0604030504040204" pitchFamily="34" charset="-120"/>
            </a:endParaRPr>
          </a:p>
        </p:txBody>
      </p:sp>
      <p:graphicFrame>
        <p:nvGraphicFramePr>
          <p:cNvPr id="6" name="內容版面配置區 5"/>
          <p:cNvGraphicFramePr>
            <a:graphicFrameLocks noGrp="1"/>
          </p:cNvGraphicFramePr>
          <p:nvPr>
            <p:ph idx="1"/>
            <p:extLst>
              <p:ext uri="{D42A27DB-BD31-4B8C-83A1-F6EECF244321}">
                <p14:modId xmlns:p14="http://schemas.microsoft.com/office/powerpoint/2010/main" val="2302138687"/>
              </p:ext>
            </p:extLst>
          </p:nvPr>
        </p:nvGraphicFramePr>
        <p:xfrm>
          <a:off x="429215" y="2285999"/>
          <a:ext cx="5782174" cy="4201958"/>
        </p:xfrm>
        <a:graphic>
          <a:graphicData uri="http://schemas.openxmlformats.org/drawingml/2006/chart">
            <c:chart xmlns:c="http://schemas.openxmlformats.org/drawingml/2006/chart" xmlns:r="http://schemas.openxmlformats.org/officeDocument/2006/relationships" r:id="rId2"/>
          </a:graphicData>
        </a:graphic>
      </p:graphicFrame>
      <p:sp>
        <p:nvSpPr>
          <p:cNvPr id="3" name="七角星形 2"/>
          <p:cNvSpPr/>
          <p:nvPr/>
        </p:nvSpPr>
        <p:spPr>
          <a:xfrm>
            <a:off x="4532812" y="1841862"/>
            <a:ext cx="1306286" cy="914400"/>
          </a:xfrm>
          <a:prstGeom prst="star7">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2400" dirty="0" smtClean="0">
                <a:solidFill>
                  <a:schemeClr val="tx1"/>
                </a:solidFill>
                <a:latin typeface="Arial" panose="020B0604020202020204" pitchFamily="34" charset="0"/>
                <a:cs typeface="Arial" panose="020B0604020202020204" pitchFamily="34" charset="0"/>
              </a:rPr>
              <a:t>727</a:t>
            </a:r>
            <a:endParaRPr lang="zh-TW" altLang="en-US" sz="2400" dirty="0">
              <a:solidFill>
                <a:schemeClr val="tx1"/>
              </a:solidFill>
              <a:latin typeface="Arial" panose="020B0604020202020204" pitchFamily="34" charset="0"/>
              <a:cs typeface="Arial" panose="020B0604020202020204" pitchFamily="34" charset="0"/>
            </a:endParaRPr>
          </a:p>
        </p:txBody>
      </p:sp>
      <p:sp>
        <p:nvSpPr>
          <p:cNvPr id="7" name="七角星形 6"/>
          <p:cNvSpPr/>
          <p:nvPr/>
        </p:nvSpPr>
        <p:spPr>
          <a:xfrm>
            <a:off x="10554787" y="1841862"/>
            <a:ext cx="1306286" cy="914400"/>
          </a:xfrm>
          <a:prstGeom prst="star7">
            <a:avLst/>
          </a:prstGeom>
          <a:solidFill>
            <a:schemeClr val="accent2">
              <a:lumMod val="20000"/>
              <a:lumOff val="80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2400" dirty="0" smtClean="0">
                <a:solidFill>
                  <a:schemeClr val="tx1"/>
                </a:solidFill>
                <a:latin typeface="Arial" panose="020B0604020202020204" pitchFamily="34" charset="0"/>
                <a:cs typeface="Arial" panose="020B0604020202020204" pitchFamily="34" charset="0"/>
              </a:rPr>
              <a:t>15</a:t>
            </a:r>
            <a:endParaRPr lang="zh-TW" altLang="en-US" sz="2400" dirty="0">
              <a:solidFill>
                <a:schemeClr val="tx1"/>
              </a:solidFill>
              <a:latin typeface="Arial" panose="020B0604020202020204" pitchFamily="34" charset="0"/>
              <a:cs typeface="Arial" panose="020B0604020202020204" pitchFamily="34" charset="0"/>
            </a:endParaRPr>
          </a:p>
        </p:txBody>
      </p:sp>
      <p:graphicFrame>
        <p:nvGraphicFramePr>
          <p:cNvPr id="9" name="內容版面配置區 5"/>
          <p:cNvGraphicFramePr>
            <a:graphicFrameLocks/>
          </p:cNvGraphicFramePr>
          <p:nvPr>
            <p:extLst>
              <p:ext uri="{D42A27DB-BD31-4B8C-83A1-F6EECF244321}">
                <p14:modId xmlns:p14="http://schemas.microsoft.com/office/powerpoint/2010/main" val="843581211"/>
              </p:ext>
            </p:extLst>
          </p:nvPr>
        </p:nvGraphicFramePr>
        <p:xfrm>
          <a:off x="5839098" y="2375615"/>
          <a:ext cx="5893814" cy="4022725"/>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33903572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內容版面配置區 5"/>
          <p:cNvPicPr>
            <a:picLocks noGrp="1"/>
          </p:cNvPicPr>
          <p:nvPr>
            <p:ph idx="4294967295"/>
          </p:nvPr>
        </p:nvPicPr>
        <p:blipFill>
          <a:blip r:embed="rId2" cstate="print">
            <a:extLst>
              <a:ext uri="{28A0092B-C50C-407E-A947-70E740481C1C}">
                <a14:useLocalDpi xmlns:a14="http://schemas.microsoft.com/office/drawing/2010/main" val="0"/>
              </a:ext>
            </a:extLst>
          </a:blip>
          <a:srcRect/>
          <a:stretch>
            <a:fillRect/>
          </a:stretch>
        </p:blipFill>
        <p:spPr bwMode="auto">
          <a:xfrm>
            <a:off x="1283600" y="3496618"/>
            <a:ext cx="5311775" cy="2949575"/>
          </a:xfrm>
          <a:prstGeom prst="rect">
            <a:avLst/>
          </a:prstGeom>
          <a:noFill/>
          <a:ln>
            <a:noFill/>
          </a:ln>
        </p:spPr>
      </p:pic>
      <p:pic>
        <p:nvPicPr>
          <p:cNvPr id="4" name="圖片 3"/>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90918" y="268930"/>
            <a:ext cx="5311587" cy="3032288"/>
          </a:xfrm>
          <a:prstGeom prst="rect">
            <a:avLst/>
          </a:prstGeom>
          <a:noFill/>
          <a:ln>
            <a:noFill/>
          </a:ln>
        </p:spPr>
      </p:pic>
      <p:pic>
        <p:nvPicPr>
          <p:cNvPr id="5" name="圖片 4"/>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46812" y="268930"/>
            <a:ext cx="5121070" cy="3032288"/>
          </a:xfrm>
          <a:prstGeom prst="rect">
            <a:avLst/>
          </a:prstGeom>
          <a:noFill/>
          <a:ln>
            <a:noFill/>
          </a:ln>
        </p:spPr>
      </p:pic>
      <p:pic>
        <p:nvPicPr>
          <p:cNvPr id="7" name="圖片 6"/>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832364" y="3496501"/>
            <a:ext cx="5121070" cy="2949692"/>
          </a:xfrm>
          <a:prstGeom prst="rect">
            <a:avLst/>
          </a:prstGeom>
          <a:noFill/>
          <a:ln>
            <a:noFill/>
          </a:ln>
        </p:spPr>
      </p:pic>
      <p:sp>
        <p:nvSpPr>
          <p:cNvPr id="8" name="文字方塊 7"/>
          <p:cNvSpPr txBox="1"/>
          <p:nvPr/>
        </p:nvSpPr>
        <p:spPr>
          <a:xfrm>
            <a:off x="282387" y="400901"/>
            <a:ext cx="764224" cy="5509200"/>
          </a:xfrm>
          <a:prstGeom prst="rect">
            <a:avLst/>
          </a:prstGeom>
          <a:noFill/>
        </p:spPr>
        <p:txBody>
          <a:bodyPr wrap="square" rtlCol="0">
            <a:spAutoFit/>
          </a:bodyPr>
          <a:lstStyle/>
          <a:p>
            <a:r>
              <a:rPr lang="zh-TW" altLang="en-US" sz="3200" dirty="0" smtClean="0">
                <a:latin typeface="微軟正黑體" panose="020B0604030504040204" pitchFamily="34" charset="-120"/>
                <a:ea typeface="微軟正黑體" panose="020B0604030504040204" pitchFamily="34" charset="-120"/>
              </a:rPr>
              <a:t>全</a:t>
            </a:r>
            <a:endParaRPr lang="en-US" altLang="zh-TW" sz="3200" dirty="0" smtClean="0">
              <a:latin typeface="微軟正黑體" panose="020B0604030504040204" pitchFamily="34" charset="-120"/>
              <a:ea typeface="微軟正黑體" panose="020B0604030504040204" pitchFamily="34" charset="-120"/>
            </a:endParaRPr>
          </a:p>
          <a:p>
            <a:r>
              <a:rPr lang="zh-TW" altLang="en-US" sz="3200" dirty="0" smtClean="0">
                <a:latin typeface="微軟正黑體" panose="020B0604030504040204" pitchFamily="34" charset="-120"/>
                <a:ea typeface="微軟正黑體" panose="020B0604030504040204" pitchFamily="34" charset="-120"/>
              </a:rPr>
              <a:t>國</a:t>
            </a:r>
            <a:endParaRPr lang="en-US" altLang="zh-TW" sz="3200" dirty="0" smtClean="0">
              <a:latin typeface="微軟正黑體" panose="020B0604030504040204" pitchFamily="34" charset="-120"/>
              <a:ea typeface="微軟正黑體" panose="020B0604030504040204" pitchFamily="34" charset="-120"/>
            </a:endParaRPr>
          </a:p>
          <a:p>
            <a:r>
              <a:rPr lang="zh-TW" altLang="en-US" sz="3200" dirty="0" smtClean="0">
                <a:latin typeface="微軟正黑體" panose="020B0604030504040204" pitchFamily="34" charset="-120"/>
                <a:ea typeface="微軟正黑體" panose="020B0604030504040204" pitchFamily="34" charset="-120"/>
              </a:rPr>
              <a:t>各</a:t>
            </a:r>
            <a:endParaRPr lang="en-US" altLang="zh-TW" sz="3200" dirty="0" smtClean="0">
              <a:latin typeface="微軟正黑體" panose="020B0604030504040204" pitchFamily="34" charset="-120"/>
              <a:ea typeface="微軟正黑體" panose="020B0604030504040204" pitchFamily="34" charset="-120"/>
            </a:endParaRPr>
          </a:p>
          <a:p>
            <a:r>
              <a:rPr lang="zh-TW" altLang="en-US" sz="3200" dirty="0" smtClean="0">
                <a:latin typeface="微軟正黑體" panose="020B0604030504040204" pitchFamily="34" charset="-120"/>
                <a:ea typeface="微軟正黑體" panose="020B0604030504040204" pitchFamily="34" charset="-120"/>
              </a:rPr>
              <a:t>學</a:t>
            </a:r>
            <a:endParaRPr lang="en-US" altLang="zh-TW" sz="3200" dirty="0" smtClean="0">
              <a:latin typeface="微軟正黑體" panose="020B0604030504040204" pitchFamily="34" charset="-120"/>
              <a:ea typeface="微軟正黑體" panose="020B0604030504040204" pitchFamily="34" charset="-120"/>
            </a:endParaRPr>
          </a:p>
          <a:p>
            <a:r>
              <a:rPr lang="zh-TW" altLang="en-US" sz="3200" dirty="0" smtClean="0">
                <a:latin typeface="微軟正黑體" panose="020B0604030504040204" pitchFamily="34" charset="-120"/>
                <a:ea typeface="微軟正黑體" panose="020B0604030504040204" pitchFamily="34" charset="-120"/>
              </a:rPr>
              <a:t>門</a:t>
            </a:r>
            <a:endParaRPr lang="en-US" altLang="zh-TW" sz="3200" dirty="0" smtClean="0">
              <a:latin typeface="微軟正黑體" panose="020B0604030504040204" pitchFamily="34" charset="-120"/>
              <a:ea typeface="微軟正黑體" panose="020B0604030504040204" pitchFamily="34" charset="-120"/>
            </a:endParaRPr>
          </a:p>
          <a:p>
            <a:r>
              <a:rPr lang="zh-TW" altLang="en-US" sz="3200" dirty="0" smtClean="0">
                <a:latin typeface="微軟正黑體" panose="020B0604030504040204" pitchFamily="34" charset="-120"/>
                <a:ea typeface="微軟正黑體" panose="020B0604030504040204" pitchFamily="34" charset="-120"/>
              </a:rPr>
              <a:t>通</a:t>
            </a:r>
            <a:endParaRPr lang="en-US" altLang="zh-TW" sz="3200" dirty="0" smtClean="0">
              <a:latin typeface="微軟正黑體" panose="020B0604030504040204" pitchFamily="34" charset="-120"/>
              <a:ea typeface="微軟正黑體" panose="020B0604030504040204" pitchFamily="34" charset="-120"/>
            </a:endParaRPr>
          </a:p>
          <a:p>
            <a:r>
              <a:rPr lang="zh-TW" altLang="en-US" sz="3200" dirty="0" smtClean="0">
                <a:latin typeface="微軟正黑體" panose="020B0604030504040204" pitchFamily="34" charset="-120"/>
                <a:ea typeface="微軟正黑體" panose="020B0604030504040204" pitchFamily="34" charset="-120"/>
              </a:rPr>
              <a:t>過</a:t>
            </a:r>
            <a:endParaRPr lang="en-US" altLang="zh-TW" sz="3200" dirty="0" smtClean="0">
              <a:latin typeface="微軟正黑體" panose="020B0604030504040204" pitchFamily="34" charset="-120"/>
              <a:ea typeface="微軟正黑體" panose="020B0604030504040204" pitchFamily="34" charset="-120"/>
            </a:endParaRPr>
          </a:p>
          <a:p>
            <a:r>
              <a:rPr lang="zh-TW" altLang="en-US" sz="3200" dirty="0" smtClean="0">
                <a:latin typeface="微軟正黑體" panose="020B0604030504040204" pitchFamily="34" charset="-120"/>
                <a:ea typeface="微軟正黑體" panose="020B0604030504040204" pitchFamily="34" charset="-120"/>
              </a:rPr>
              <a:t>件</a:t>
            </a:r>
            <a:endParaRPr lang="en-US" altLang="zh-TW" sz="3200" dirty="0" smtClean="0">
              <a:latin typeface="微軟正黑體" panose="020B0604030504040204" pitchFamily="34" charset="-120"/>
              <a:ea typeface="微軟正黑體" panose="020B0604030504040204" pitchFamily="34" charset="-120"/>
            </a:endParaRPr>
          </a:p>
          <a:p>
            <a:r>
              <a:rPr lang="zh-TW" altLang="en-US" sz="3200" dirty="0" smtClean="0">
                <a:latin typeface="微軟正黑體" panose="020B0604030504040204" pitchFamily="34" charset="-120"/>
                <a:ea typeface="微軟正黑體" panose="020B0604030504040204" pitchFamily="34" charset="-120"/>
              </a:rPr>
              <a:t>數</a:t>
            </a:r>
            <a:endParaRPr lang="en-US" altLang="zh-TW" sz="3200" dirty="0" smtClean="0">
              <a:latin typeface="微軟正黑體" panose="020B0604030504040204" pitchFamily="34" charset="-120"/>
              <a:ea typeface="微軟正黑體" panose="020B0604030504040204" pitchFamily="34" charset="-120"/>
            </a:endParaRPr>
          </a:p>
          <a:p>
            <a:r>
              <a:rPr lang="zh-TW" altLang="en-US" sz="3200" dirty="0" smtClean="0">
                <a:latin typeface="微軟正黑體" panose="020B0604030504040204" pitchFamily="34" charset="-120"/>
                <a:ea typeface="微軟正黑體" panose="020B0604030504040204" pitchFamily="34" charset="-120"/>
              </a:rPr>
              <a:t>排</a:t>
            </a:r>
            <a:endParaRPr lang="en-US" altLang="zh-TW" sz="3200" dirty="0" smtClean="0">
              <a:latin typeface="微軟正黑體" panose="020B0604030504040204" pitchFamily="34" charset="-120"/>
              <a:ea typeface="微軟正黑體" panose="020B0604030504040204" pitchFamily="34" charset="-120"/>
            </a:endParaRPr>
          </a:p>
          <a:p>
            <a:r>
              <a:rPr lang="zh-TW" altLang="en-US" sz="3200" dirty="0" smtClean="0">
                <a:latin typeface="微軟正黑體" panose="020B0604030504040204" pitchFamily="34" charset="-120"/>
                <a:ea typeface="微軟正黑體" panose="020B0604030504040204" pitchFamily="34" charset="-120"/>
              </a:rPr>
              <a:t>序</a:t>
            </a:r>
            <a:endParaRPr lang="zh-TW" altLang="en-US" sz="3200" dirty="0">
              <a:latin typeface="微軟正黑體" panose="020B0604030504040204" pitchFamily="34" charset="-120"/>
              <a:ea typeface="微軟正黑體" panose="020B0604030504040204" pitchFamily="34" charset="-120"/>
            </a:endParaRPr>
          </a:p>
        </p:txBody>
      </p:sp>
      <p:sp>
        <p:nvSpPr>
          <p:cNvPr id="10" name="橢圓 9"/>
          <p:cNvSpPr/>
          <p:nvPr/>
        </p:nvSpPr>
        <p:spPr>
          <a:xfrm rot="1275186">
            <a:off x="1946061" y="2416556"/>
            <a:ext cx="559918" cy="753035"/>
          </a:xfrm>
          <a:prstGeom prst="ellipse">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1" name="橢圓 10"/>
          <p:cNvSpPr/>
          <p:nvPr/>
        </p:nvSpPr>
        <p:spPr>
          <a:xfrm rot="1275186">
            <a:off x="1946061" y="5533583"/>
            <a:ext cx="559918" cy="753035"/>
          </a:xfrm>
          <a:prstGeom prst="ellipse">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2" name="橢圓 11"/>
          <p:cNvSpPr/>
          <p:nvPr/>
        </p:nvSpPr>
        <p:spPr>
          <a:xfrm rot="1275186">
            <a:off x="7462002" y="2330994"/>
            <a:ext cx="559918" cy="753035"/>
          </a:xfrm>
          <a:prstGeom prst="ellipse">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3" name="橢圓 12"/>
          <p:cNvSpPr/>
          <p:nvPr/>
        </p:nvSpPr>
        <p:spPr>
          <a:xfrm rot="1275186">
            <a:off x="7462003" y="5533583"/>
            <a:ext cx="559918" cy="753035"/>
          </a:xfrm>
          <a:prstGeom prst="ellipse">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233765797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字方塊 5"/>
          <p:cNvSpPr txBox="1"/>
          <p:nvPr/>
        </p:nvSpPr>
        <p:spPr>
          <a:xfrm>
            <a:off x="282387" y="400901"/>
            <a:ext cx="764224" cy="5509200"/>
          </a:xfrm>
          <a:prstGeom prst="rect">
            <a:avLst/>
          </a:prstGeom>
          <a:noFill/>
        </p:spPr>
        <p:txBody>
          <a:bodyPr wrap="square" rtlCol="0">
            <a:spAutoFit/>
          </a:bodyPr>
          <a:lstStyle/>
          <a:p>
            <a:r>
              <a:rPr lang="zh-TW" altLang="en-US" sz="3200" dirty="0" smtClean="0">
                <a:latin typeface="微軟正黑體" panose="020B0604030504040204" pitchFamily="34" charset="-120"/>
                <a:ea typeface="微軟正黑體" panose="020B0604030504040204" pitchFamily="34" charset="-120"/>
              </a:rPr>
              <a:t>淡江</a:t>
            </a:r>
            <a:endParaRPr lang="en-US" altLang="zh-TW" sz="3200" dirty="0" smtClean="0">
              <a:latin typeface="微軟正黑體" panose="020B0604030504040204" pitchFamily="34" charset="-120"/>
              <a:ea typeface="微軟正黑體" panose="020B0604030504040204" pitchFamily="34" charset="-120"/>
            </a:endParaRPr>
          </a:p>
          <a:p>
            <a:r>
              <a:rPr lang="zh-TW" altLang="en-US" sz="3200" dirty="0" smtClean="0">
                <a:latin typeface="微軟正黑體" panose="020B0604030504040204" pitchFamily="34" charset="-120"/>
                <a:ea typeface="微軟正黑體" panose="020B0604030504040204" pitchFamily="34" charset="-120"/>
              </a:rPr>
              <a:t>各</a:t>
            </a:r>
            <a:endParaRPr lang="en-US" altLang="zh-TW" sz="3200" dirty="0" smtClean="0">
              <a:latin typeface="微軟正黑體" panose="020B0604030504040204" pitchFamily="34" charset="-120"/>
              <a:ea typeface="微軟正黑體" panose="020B0604030504040204" pitchFamily="34" charset="-120"/>
            </a:endParaRPr>
          </a:p>
          <a:p>
            <a:r>
              <a:rPr lang="zh-TW" altLang="en-US" sz="3200" dirty="0" smtClean="0">
                <a:latin typeface="微軟正黑體" panose="020B0604030504040204" pitchFamily="34" charset="-120"/>
                <a:ea typeface="微軟正黑體" panose="020B0604030504040204" pitchFamily="34" charset="-120"/>
              </a:rPr>
              <a:t>學</a:t>
            </a:r>
            <a:endParaRPr lang="en-US" altLang="zh-TW" sz="3200" dirty="0" smtClean="0">
              <a:latin typeface="微軟正黑體" panose="020B0604030504040204" pitchFamily="34" charset="-120"/>
              <a:ea typeface="微軟正黑體" panose="020B0604030504040204" pitchFamily="34" charset="-120"/>
            </a:endParaRPr>
          </a:p>
          <a:p>
            <a:r>
              <a:rPr lang="zh-TW" altLang="en-US" sz="3200" dirty="0" smtClean="0">
                <a:latin typeface="微軟正黑體" panose="020B0604030504040204" pitchFamily="34" charset="-120"/>
                <a:ea typeface="微軟正黑體" panose="020B0604030504040204" pitchFamily="34" charset="-120"/>
              </a:rPr>
              <a:t>門</a:t>
            </a:r>
            <a:endParaRPr lang="en-US" altLang="zh-TW" sz="3200" dirty="0" smtClean="0">
              <a:latin typeface="微軟正黑體" panose="020B0604030504040204" pitchFamily="34" charset="-120"/>
              <a:ea typeface="微軟正黑體" panose="020B0604030504040204" pitchFamily="34" charset="-120"/>
            </a:endParaRPr>
          </a:p>
          <a:p>
            <a:r>
              <a:rPr lang="zh-TW" altLang="en-US" sz="3200" dirty="0" smtClean="0">
                <a:latin typeface="微軟正黑體" panose="020B0604030504040204" pitchFamily="34" charset="-120"/>
                <a:ea typeface="微軟正黑體" panose="020B0604030504040204" pitchFamily="34" charset="-120"/>
              </a:rPr>
              <a:t>通</a:t>
            </a:r>
            <a:endParaRPr lang="en-US" altLang="zh-TW" sz="3200" dirty="0" smtClean="0">
              <a:latin typeface="微軟正黑體" panose="020B0604030504040204" pitchFamily="34" charset="-120"/>
              <a:ea typeface="微軟正黑體" panose="020B0604030504040204" pitchFamily="34" charset="-120"/>
            </a:endParaRPr>
          </a:p>
          <a:p>
            <a:r>
              <a:rPr lang="zh-TW" altLang="en-US" sz="3200" dirty="0" smtClean="0">
                <a:latin typeface="微軟正黑體" panose="020B0604030504040204" pitchFamily="34" charset="-120"/>
                <a:ea typeface="微軟正黑體" panose="020B0604030504040204" pitchFamily="34" charset="-120"/>
              </a:rPr>
              <a:t>過</a:t>
            </a:r>
            <a:endParaRPr lang="en-US" altLang="zh-TW" sz="3200" dirty="0" smtClean="0">
              <a:latin typeface="微軟正黑體" panose="020B0604030504040204" pitchFamily="34" charset="-120"/>
              <a:ea typeface="微軟正黑體" panose="020B0604030504040204" pitchFamily="34" charset="-120"/>
            </a:endParaRPr>
          </a:p>
          <a:p>
            <a:r>
              <a:rPr lang="zh-TW" altLang="en-US" sz="3200" dirty="0" smtClean="0">
                <a:latin typeface="微軟正黑體" panose="020B0604030504040204" pitchFamily="34" charset="-120"/>
                <a:ea typeface="微軟正黑體" panose="020B0604030504040204" pitchFamily="34" charset="-120"/>
              </a:rPr>
              <a:t>件</a:t>
            </a:r>
            <a:endParaRPr lang="en-US" altLang="zh-TW" sz="3200" dirty="0" smtClean="0">
              <a:latin typeface="微軟正黑體" panose="020B0604030504040204" pitchFamily="34" charset="-120"/>
              <a:ea typeface="微軟正黑體" panose="020B0604030504040204" pitchFamily="34" charset="-120"/>
            </a:endParaRPr>
          </a:p>
          <a:p>
            <a:r>
              <a:rPr lang="zh-TW" altLang="en-US" sz="3200" dirty="0" smtClean="0">
                <a:latin typeface="微軟正黑體" panose="020B0604030504040204" pitchFamily="34" charset="-120"/>
                <a:ea typeface="微軟正黑體" panose="020B0604030504040204" pitchFamily="34" charset="-120"/>
              </a:rPr>
              <a:t>數</a:t>
            </a:r>
            <a:endParaRPr lang="en-US" altLang="zh-TW" sz="3200" dirty="0" smtClean="0">
              <a:latin typeface="微軟正黑體" panose="020B0604030504040204" pitchFamily="34" charset="-120"/>
              <a:ea typeface="微軟正黑體" panose="020B0604030504040204" pitchFamily="34" charset="-120"/>
            </a:endParaRPr>
          </a:p>
          <a:p>
            <a:r>
              <a:rPr lang="zh-TW" altLang="en-US" sz="3200" dirty="0" smtClean="0">
                <a:latin typeface="微軟正黑體" panose="020B0604030504040204" pitchFamily="34" charset="-120"/>
                <a:ea typeface="微軟正黑體" panose="020B0604030504040204" pitchFamily="34" charset="-120"/>
              </a:rPr>
              <a:t>排</a:t>
            </a:r>
            <a:endParaRPr lang="en-US" altLang="zh-TW" sz="3200" dirty="0" smtClean="0">
              <a:latin typeface="微軟正黑體" panose="020B0604030504040204" pitchFamily="34" charset="-120"/>
              <a:ea typeface="微軟正黑體" panose="020B0604030504040204" pitchFamily="34" charset="-120"/>
            </a:endParaRPr>
          </a:p>
          <a:p>
            <a:r>
              <a:rPr lang="zh-TW" altLang="en-US" sz="3200" dirty="0" smtClean="0">
                <a:latin typeface="微軟正黑體" panose="020B0604030504040204" pitchFamily="34" charset="-120"/>
                <a:ea typeface="微軟正黑體" panose="020B0604030504040204" pitchFamily="34" charset="-120"/>
              </a:rPr>
              <a:t>序</a:t>
            </a:r>
            <a:endParaRPr lang="zh-TW" altLang="en-US" sz="3200" dirty="0">
              <a:latin typeface="微軟正黑體" panose="020B0604030504040204" pitchFamily="34" charset="-120"/>
              <a:ea typeface="微軟正黑體" panose="020B0604030504040204" pitchFamily="34" charset="-120"/>
            </a:endParaRPr>
          </a:p>
        </p:txBody>
      </p:sp>
      <p:pic>
        <p:nvPicPr>
          <p:cNvPr id="7" name="圖片 6"/>
          <p:cNvPicPr>
            <a:picLocks noChangeAspect="1"/>
          </p:cNvPicPr>
          <p:nvPr/>
        </p:nvPicPr>
        <p:blipFill>
          <a:blip r:embed="rId2"/>
          <a:stretch>
            <a:fillRect/>
          </a:stretch>
        </p:blipFill>
        <p:spPr>
          <a:xfrm>
            <a:off x="6578264" y="3627152"/>
            <a:ext cx="5201960" cy="2996230"/>
          </a:xfrm>
          <a:prstGeom prst="rect">
            <a:avLst/>
          </a:prstGeom>
        </p:spPr>
      </p:pic>
      <p:pic>
        <p:nvPicPr>
          <p:cNvPr id="8" name="圖片 7"/>
          <p:cNvPicPr>
            <a:picLocks noChangeAspect="1"/>
          </p:cNvPicPr>
          <p:nvPr/>
        </p:nvPicPr>
        <p:blipFill>
          <a:blip r:embed="rId3"/>
          <a:stretch>
            <a:fillRect/>
          </a:stretch>
        </p:blipFill>
        <p:spPr>
          <a:xfrm>
            <a:off x="1214716" y="3627152"/>
            <a:ext cx="4996268" cy="3001455"/>
          </a:xfrm>
          <a:prstGeom prst="rect">
            <a:avLst/>
          </a:prstGeom>
        </p:spPr>
      </p:pic>
      <p:pic>
        <p:nvPicPr>
          <p:cNvPr id="10" name="圖片 9"/>
          <p:cNvPicPr>
            <a:picLocks noChangeAspect="1"/>
          </p:cNvPicPr>
          <p:nvPr/>
        </p:nvPicPr>
        <p:blipFill>
          <a:blip r:embed="rId4"/>
          <a:stretch>
            <a:fillRect/>
          </a:stretch>
        </p:blipFill>
        <p:spPr>
          <a:xfrm>
            <a:off x="6561957" y="416962"/>
            <a:ext cx="5173531" cy="2996614"/>
          </a:xfrm>
          <a:prstGeom prst="rect">
            <a:avLst/>
          </a:prstGeom>
        </p:spPr>
      </p:pic>
      <p:pic>
        <p:nvPicPr>
          <p:cNvPr id="11" name="圖片 10"/>
          <p:cNvPicPr>
            <a:picLocks noChangeAspect="1"/>
          </p:cNvPicPr>
          <p:nvPr/>
        </p:nvPicPr>
        <p:blipFill>
          <a:blip r:embed="rId5"/>
          <a:stretch>
            <a:fillRect/>
          </a:stretch>
        </p:blipFill>
        <p:spPr>
          <a:xfrm>
            <a:off x="1244567" y="416962"/>
            <a:ext cx="4988209" cy="2996614"/>
          </a:xfrm>
          <a:prstGeom prst="rect">
            <a:avLst/>
          </a:prstGeom>
        </p:spPr>
      </p:pic>
      <p:sp>
        <p:nvSpPr>
          <p:cNvPr id="12" name="橢圓 11"/>
          <p:cNvSpPr/>
          <p:nvPr/>
        </p:nvSpPr>
        <p:spPr>
          <a:xfrm rot="1689811">
            <a:off x="3623303" y="2572982"/>
            <a:ext cx="559918" cy="753035"/>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3" name="橢圓 12"/>
          <p:cNvSpPr/>
          <p:nvPr/>
        </p:nvSpPr>
        <p:spPr>
          <a:xfrm rot="1840835">
            <a:off x="9064069" y="2563333"/>
            <a:ext cx="559918" cy="753035"/>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4" name="橢圓 13"/>
          <p:cNvSpPr/>
          <p:nvPr/>
        </p:nvSpPr>
        <p:spPr>
          <a:xfrm rot="1810870">
            <a:off x="3616531" y="5785867"/>
            <a:ext cx="559918" cy="753035"/>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5" name="橢圓 14"/>
          <p:cNvSpPr/>
          <p:nvPr/>
        </p:nvSpPr>
        <p:spPr>
          <a:xfrm rot="1556601">
            <a:off x="7336612" y="5780696"/>
            <a:ext cx="559918" cy="753035"/>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 name="文字方塊 1"/>
          <p:cNvSpPr txBox="1"/>
          <p:nvPr/>
        </p:nvSpPr>
        <p:spPr>
          <a:xfrm>
            <a:off x="3823854" y="2193968"/>
            <a:ext cx="284052" cy="307777"/>
          </a:xfrm>
          <a:prstGeom prst="rect">
            <a:avLst/>
          </a:prstGeom>
          <a:noFill/>
        </p:spPr>
        <p:txBody>
          <a:bodyPr wrap="none" rtlCol="0">
            <a:spAutoFit/>
          </a:bodyPr>
          <a:lstStyle/>
          <a:p>
            <a:r>
              <a:rPr lang="en-US" altLang="zh-TW" sz="1400" dirty="0" smtClean="0">
                <a:latin typeface="Arial" panose="020B0604020202020204" pitchFamily="34" charset="0"/>
                <a:cs typeface="Arial" panose="020B0604020202020204" pitchFamily="34" charset="0"/>
              </a:rPr>
              <a:t>0</a:t>
            </a:r>
            <a:endParaRPr lang="zh-TW" altLang="en-US"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5716077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953270" y="162047"/>
            <a:ext cx="10345783" cy="953589"/>
          </a:xfrm>
        </p:spPr>
        <p:txBody>
          <a:bodyPr>
            <a:normAutofit/>
          </a:bodyPr>
          <a:lstStyle/>
          <a:p>
            <a:r>
              <a:rPr lang="zh-TW" altLang="en-US" sz="4400" dirty="0" smtClean="0">
                <a:latin typeface="微軟正黑體" panose="020B0604030504040204" pitchFamily="34" charset="-120"/>
                <a:ea typeface="微軟正黑體" panose="020B0604030504040204" pitchFamily="34" charset="-120"/>
              </a:rPr>
              <a:t>淡江</a:t>
            </a:r>
            <a:r>
              <a:rPr lang="zh-TW" altLang="en-US" sz="4400" dirty="0" smtClean="0">
                <a:solidFill>
                  <a:srgbClr val="FF0000"/>
                </a:solidFill>
                <a:latin typeface="微軟正黑體" panose="020B0604030504040204" pitchFamily="34" charset="-120"/>
                <a:ea typeface="微軟正黑體" panose="020B0604030504040204" pitchFamily="34" charset="-120"/>
              </a:rPr>
              <a:t>商管學院教師</a:t>
            </a:r>
            <a:r>
              <a:rPr lang="zh-TW" altLang="en-US" sz="4400" dirty="0" smtClean="0">
                <a:latin typeface="微軟正黑體" panose="020B0604030504040204" pitchFamily="34" charset="-120"/>
                <a:ea typeface="微軟正黑體" panose="020B0604030504040204" pitchFamily="34" charset="-120"/>
              </a:rPr>
              <a:t>投入教學實踐研究計畫</a:t>
            </a:r>
            <a:endParaRPr lang="zh-TW" altLang="en-US" sz="4400" dirty="0">
              <a:latin typeface="微軟正黑體" panose="020B0604030504040204" pitchFamily="34" charset="-120"/>
              <a:ea typeface="微軟正黑體" panose="020B0604030504040204" pitchFamily="34" charset="-120"/>
            </a:endParaRPr>
          </a:p>
        </p:txBody>
      </p:sp>
      <p:graphicFrame>
        <p:nvGraphicFramePr>
          <p:cNvPr id="6" name="內容版面配置區 5"/>
          <p:cNvGraphicFramePr>
            <a:graphicFrameLocks noGrp="1"/>
          </p:cNvGraphicFramePr>
          <p:nvPr>
            <p:ph idx="1"/>
            <p:extLst>
              <p:ext uri="{D42A27DB-BD31-4B8C-83A1-F6EECF244321}">
                <p14:modId xmlns:p14="http://schemas.microsoft.com/office/powerpoint/2010/main" val="2602226819"/>
              </p:ext>
            </p:extLst>
          </p:nvPr>
        </p:nvGraphicFramePr>
        <p:xfrm>
          <a:off x="1096962" y="2023672"/>
          <a:ext cx="10058400" cy="4289453"/>
        </p:xfrm>
        <a:graphic>
          <a:graphicData uri="http://schemas.openxmlformats.org/drawingml/2006/chart">
            <c:chart xmlns:c="http://schemas.openxmlformats.org/drawingml/2006/chart" xmlns:r="http://schemas.openxmlformats.org/officeDocument/2006/relationships" r:id="rId2"/>
          </a:graphicData>
        </a:graphic>
      </p:graphicFrame>
      <p:pic>
        <p:nvPicPr>
          <p:cNvPr id="3" name="圖片 2"/>
          <p:cNvPicPr>
            <a:picLocks noChangeAspect="1"/>
          </p:cNvPicPr>
          <p:nvPr/>
        </p:nvPicPr>
        <p:blipFill>
          <a:blip r:embed="rId3"/>
          <a:stretch>
            <a:fillRect/>
          </a:stretch>
        </p:blipFill>
        <p:spPr>
          <a:xfrm>
            <a:off x="8422310" y="2220206"/>
            <a:ext cx="512049" cy="560559"/>
          </a:xfrm>
          <a:prstGeom prst="rect">
            <a:avLst/>
          </a:prstGeom>
        </p:spPr>
      </p:pic>
      <p:sp>
        <p:nvSpPr>
          <p:cNvPr id="4" name="文字方塊 3"/>
          <p:cNvSpPr txBox="1"/>
          <p:nvPr/>
        </p:nvSpPr>
        <p:spPr>
          <a:xfrm>
            <a:off x="7368365" y="1115636"/>
            <a:ext cx="3304110" cy="707886"/>
          </a:xfrm>
          <a:prstGeom prst="rect">
            <a:avLst/>
          </a:prstGeom>
          <a:noFill/>
          <a:ln w="19050">
            <a:solidFill>
              <a:srgbClr val="FF0000"/>
            </a:solidFill>
          </a:ln>
        </p:spPr>
        <p:txBody>
          <a:bodyPr wrap="none" rtlCol="0">
            <a:spAutoFit/>
          </a:bodyPr>
          <a:lstStyle/>
          <a:p>
            <a:pPr algn="ctr"/>
            <a:r>
              <a:rPr lang="zh-TW" altLang="en-US" sz="2000" dirty="0" smtClean="0">
                <a:latin typeface="微軟正黑體" panose="020B0604030504040204" pitchFamily="34" charset="-120"/>
                <a:ea typeface="微軟正黑體" panose="020B0604030504040204" pitchFamily="34" charset="-120"/>
              </a:rPr>
              <a:t>累計申請</a:t>
            </a:r>
            <a:r>
              <a:rPr lang="en-US" altLang="zh-TW" sz="2000" dirty="0" smtClean="0">
                <a:latin typeface="微軟正黑體" panose="020B0604030504040204" pitchFamily="34" charset="-120"/>
                <a:ea typeface="微軟正黑體" panose="020B0604030504040204" pitchFamily="34" charset="-120"/>
              </a:rPr>
              <a:t>/</a:t>
            </a:r>
            <a:r>
              <a:rPr lang="zh-TW" altLang="en-US" sz="2000" dirty="0" smtClean="0">
                <a:latin typeface="微軟正黑體" panose="020B0604030504040204" pitchFamily="34" charset="-120"/>
                <a:ea typeface="微軟正黑體" panose="020B0604030504040204" pitchFamily="34" charset="-120"/>
              </a:rPr>
              <a:t>通過</a:t>
            </a:r>
            <a:r>
              <a:rPr lang="zh-TW" altLang="en-US" sz="2000" dirty="0">
                <a:latin typeface="微軟正黑體" panose="020B0604030504040204" pitchFamily="34" charset="-120"/>
                <a:ea typeface="微軟正黑體" panose="020B0604030504040204" pitchFamily="34" charset="-120"/>
              </a:rPr>
              <a:t>件</a:t>
            </a:r>
            <a:r>
              <a:rPr lang="zh-TW" altLang="en-US" sz="2000" dirty="0" smtClean="0">
                <a:latin typeface="微軟正黑體" panose="020B0604030504040204" pitchFamily="34" charset="-120"/>
                <a:ea typeface="微軟正黑體" panose="020B0604030504040204" pitchFamily="34" charset="-120"/>
              </a:rPr>
              <a:t>數：</a:t>
            </a:r>
            <a:r>
              <a:rPr lang="en-US" altLang="zh-TW" sz="2000" dirty="0" smtClean="0">
                <a:latin typeface="微軟正黑體" panose="020B0604030504040204" pitchFamily="34" charset="-120"/>
                <a:ea typeface="微軟正黑體" panose="020B0604030504040204" pitchFamily="34" charset="-120"/>
              </a:rPr>
              <a:t>50/21</a:t>
            </a:r>
          </a:p>
          <a:p>
            <a:pPr algn="ctr"/>
            <a:r>
              <a:rPr lang="zh-TW" altLang="en-US" sz="2000" dirty="0" smtClean="0">
                <a:latin typeface="微軟正黑體" panose="020B0604030504040204" pitchFamily="34" charset="-120"/>
                <a:ea typeface="微軟正黑體" panose="020B0604030504040204" pitchFamily="34" charset="-120"/>
              </a:rPr>
              <a:t>平均</a:t>
            </a:r>
            <a:r>
              <a:rPr lang="zh-TW" altLang="en-US" sz="2000" dirty="0">
                <a:latin typeface="微軟正黑體" panose="020B0604030504040204" pitchFamily="34" charset="-120"/>
                <a:ea typeface="微軟正黑體" panose="020B0604030504040204" pitchFamily="34" charset="-120"/>
              </a:rPr>
              <a:t>通過</a:t>
            </a:r>
            <a:r>
              <a:rPr lang="zh-TW" altLang="en-US" sz="2000" dirty="0" smtClean="0">
                <a:latin typeface="微軟正黑體" panose="020B0604030504040204" pitchFamily="34" charset="-120"/>
                <a:ea typeface="微軟正黑體" panose="020B0604030504040204" pitchFamily="34" charset="-120"/>
              </a:rPr>
              <a:t>率：</a:t>
            </a:r>
            <a:r>
              <a:rPr lang="en-US" altLang="zh-TW" sz="2000" dirty="0" smtClean="0">
                <a:latin typeface="微軟正黑體" panose="020B0604030504040204" pitchFamily="34" charset="-120"/>
                <a:ea typeface="微軟正黑體" panose="020B0604030504040204" pitchFamily="34" charset="-120"/>
              </a:rPr>
              <a:t>42%</a:t>
            </a:r>
            <a:endParaRPr lang="zh-TW" altLang="en-US" sz="2000" dirty="0">
              <a:latin typeface="微軟正黑體" panose="020B0604030504040204" pitchFamily="34" charset="-120"/>
              <a:ea typeface="微軟正黑體" panose="020B0604030504040204" pitchFamily="34" charset="-120"/>
            </a:endParaRPr>
          </a:p>
        </p:txBody>
      </p:sp>
      <p:sp>
        <p:nvSpPr>
          <p:cNvPr id="5" name="文字方塊 4"/>
          <p:cNvSpPr txBox="1"/>
          <p:nvPr/>
        </p:nvSpPr>
        <p:spPr>
          <a:xfrm>
            <a:off x="8446512" y="6140327"/>
            <a:ext cx="3403496" cy="369332"/>
          </a:xfrm>
          <a:prstGeom prst="rect">
            <a:avLst/>
          </a:prstGeom>
          <a:noFill/>
        </p:spPr>
        <p:txBody>
          <a:bodyPr wrap="none" rtlCol="0">
            <a:spAutoFit/>
          </a:bodyPr>
          <a:lstStyle/>
          <a:p>
            <a:r>
              <a:rPr lang="en-US" altLang="zh-TW" dirty="0">
                <a:latin typeface="微軟正黑體" panose="020B0604030504040204" pitchFamily="34" charset="-120"/>
                <a:ea typeface="微軟正黑體" panose="020B0604030504040204" pitchFamily="34" charset="-120"/>
              </a:rPr>
              <a:t>(</a:t>
            </a:r>
            <a:r>
              <a:rPr lang="en-US" altLang="zh-TW" dirty="0" smtClean="0">
                <a:latin typeface="微軟正黑體" panose="020B0604030504040204" pitchFamily="34" charset="-120"/>
                <a:ea typeface="微軟正黑體" panose="020B0604030504040204" pitchFamily="34" charset="-120"/>
              </a:rPr>
              <a:t>110</a:t>
            </a:r>
            <a:r>
              <a:rPr lang="zh-TW" altLang="en-US" dirty="0" smtClean="0">
                <a:latin typeface="微軟正黑體" panose="020B0604030504040204" pitchFamily="34" charset="-120"/>
                <a:ea typeface="微軟正黑體" panose="020B0604030504040204" pitchFamily="34" charset="-120"/>
              </a:rPr>
              <a:t>年第一次申請即通過：</a:t>
            </a:r>
            <a:r>
              <a:rPr lang="en-US" altLang="zh-TW" dirty="0" smtClean="0">
                <a:latin typeface="微軟正黑體" panose="020B0604030504040204" pitchFamily="34" charset="-120"/>
                <a:ea typeface="微軟正黑體" panose="020B0604030504040204" pitchFamily="34" charset="-120"/>
              </a:rPr>
              <a:t>4</a:t>
            </a:r>
            <a:r>
              <a:rPr lang="zh-TW" altLang="en-US" dirty="0" smtClean="0">
                <a:latin typeface="微軟正黑體" panose="020B0604030504040204" pitchFamily="34" charset="-120"/>
                <a:ea typeface="微軟正黑體" panose="020B0604030504040204" pitchFamily="34" charset="-120"/>
              </a:rPr>
              <a:t>人</a:t>
            </a:r>
            <a:r>
              <a:rPr lang="en-US" altLang="zh-TW" dirty="0" smtClean="0">
                <a:latin typeface="微軟正黑體" panose="020B0604030504040204" pitchFamily="34" charset="-120"/>
                <a:ea typeface="微軟正黑體" panose="020B0604030504040204" pitchFamily="34" charset="-120"/>
              </a:rPr>
              <a:t>)</a:t>
            </a:r>
            <a:endParaRPr lang="zh-TW" altLang="en-US"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820311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024128" y="585216"/>
            <a:ext cx="10604454" cy="1499616"/>
          </a:xfrm>
        </p:spPr>
        <p:txBody>
          <a:bodyPr/>
          <a:lstStyle/>
          <a:p>
            <a:r>
              <a:rPr lang="zh-TW" altLang="en-US" dirty="0" smtClean="0">
                <a:latin typeface="微軟正黑體" panose="020B0604030504040204" pitchFamily="34" charset="-120"/>
                <a:ea typeface="微軟正黑體" panose="020B0604030504040204" pitchFamily="34" charset="-120"/>
              </a:rPr>
              <a:t>商管學院教師申請</a:t>
            </a:r>
            <a:r>
              <a:rPr lang="zh-TW" altLang="en-US" dirty="0" smtClean="0">
                <a:solidFill>
                  <a:srgbClr val="FF0000"/>
                </a:solidFill>
                <a:latin typeface="微軟正黑體" panose="020B0604030504040204" pitchFamily="34" charset="-120"/>
                <a:ea typeface="微軟正黑體" panose="020B0604030504040204" pitchFamily="34" charset="-120"/>
              </a:rPr>
              <a:t>商管學門</a:t>
            </a:r>
            <a:r>
              <a:rPr lang="zh-TW" altLang="en-US" dirty="0" smtClean="0">
                <a:latin typeface="微軟正黑體" panose="020B0604030504040204" pitchFamily="34" charset="-120"/>
                <a:ea typeface="微軟正黑體" panose="020B0604030504040204" pitchFamily="34" charset="-120"/>
              </a:rPr>
              <a:t>通過計畫</a:t>
            </a:r>
            <a:endParaRPr lang="zh-TW" altLang="en-US" dirty="0">
              <a:latin typeface="微軟正黑體" panose="020B0604030504040204" pitchFamily="34" charset="-120"/>
              <a:ea typeface="微軟正黑體" panose="020B0604030504040204" pitchFamily="34" charset="-120"/>
            </a:endParaRPr>
          </a:p>
        </p:txBody>
      </p:sp>
      <p:graphicFrame>
        <p:nvGraphicFramePr>
          <p:cNvPr id="4" name="內容版面配置區 3"/>
          <p:cNvGraphicFramePr>
            <a:graphicFrameLocks noGrp="1"/>
          </p:cNvGraphicFramePr>
          <p:nvPr>
            <p:ph idx="1"/>
            <p:extLst>
              <p:ext uri="{D42A27DB-BD31-4B8C-83A1-F6EECF244321}">
                <p14:modId xmlns:p14="http://schemas.microsoft.com/office/powerpoint/2010/main" val="3145587877"/>
              </p:ext>
            </p:extLst>
          </p:nvPr>
        </p:nvGraphicFramePr>
        <p:xfrm>
          <a:off x="904055" y="2217696"/>
          <a:ext cx="10333037" cy="3657600"/>
        </p:xfrm>
        <a:graphic>
          <a:graphicData uri="http://schemas.openxmlformats.org/drawingml/2006/table">
            <a:tbl>
              <a:tblPr firstRow="1" bandRow="1">
                <a:tableStyleId>{21E4AEA4-8DFA-4A89-87EB-49C32662AFE0}</a:tableStyleId>
              </a:tblPr>
              <a:tblGrid>
                <a:gridCol w="899434">
                  <a:extLst>
                    <a:ext uri="{9D8B030D-6E8A-4147-A177-3AD203B41FA5}">
                      <a16:colId xmlns:a16="http://schemas.microsoft.com/office/drawing/2014/main" val="344395767"/>
                    </a:ext>
                  </a:extLst>
                </a:gridCol>
                <a:gridCol w="1113822">
                  <a:extLst>
                    <a:ext uri="{9D8B030D-6E8A-4147-A177-3AD203B41FA5}">
                      <a16:colId xmlns:a16="http://schemas.microsoft.com/office/drawing/2014/main" val="2589160492"/>
                    </a:ext>
                  </a:extLst>
                </a:gridCol>
                <a:gridCol w="1301694">
                  <a:extLst>
                    <a:ext uri="{9D8B030D-6E8A-4147-A177-3AD203B41FA5}">
                      <a16:colId xmlns:a16="http://schemas.microsoft.com/office/drawing/2014/main" val="2034338869"/>
                    </a:ext>
                  </a:extLst>
                </a:gridCol>
                <a:gridCol w="7018087">
                  <a:extLst>
                    <a:ext uri="{9D8B030D-6E8A-4147-A177-3AD203B41FA5}">
                      <a16:colId xmlns:a16="http://schemas.microsoft.com/office/drawing/2014/main" val="145948088"/>
                    </a:ext>
                  </a:extLst>
                </a:gridCol>
              </a:tblGrid>
              <a:tr h="370840">
                <a:tc>
                  <a:txBody>
                    <a:bodyPr/>
                    <a:lstStyle/>
                    <a:p>
                      <a:r>
                        <a:rPr lang="zh-TW" altLang="en-US" sz="2200" dirty="0" smtClean="0">
                          <a:latin typeface="微軟正黑體" panose="020B0604030504040204" pitchFamily="34" charset="-120"/>
                          <a:ea typeface="微軟正黑體" panose="020B0604030504040204" pitchFamily="34" charset="-120"/>
                        </a:rPr>
                        <a:t>年度</a:t>
                      </a:r>
                      <a:endParaRPr lang="zh-TW" altLang="en-US" sz="2200" dirty="0">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TW" altLang="en-US" sz="2200" dirty="0" smtClean="0">
                          <a:latin typeface="微軟正黑體" panose="020B0604030504040204" pitchFamily="34" charset="-120"/>
                          <a:ea typeface="微軟正黑體" panose="020B0604030504040204" pitchFamily="34" charset="-120"/>
                        </a:rPr>
                        <a:t>系所</a:t>
                      </a:r>
                      <a:endParaRPr lang="zh-TW" altLang="en-US" sz="2200" dirty="0">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TW" altLang="en-US" sz="2200" dirty="0" smtClean="0">
                          <a:latin typeface="微軟正黑體" panose="020B0604030504040204" pitchFamily="34" charset="-120"/>
                          <a:ea typeface="微軟正黑體" panose="020B0604030504040204" pitchFamily="34" charset="-120"/>
                        </a:rPr>
                        <a:t>姓名</a:t>
                      </a:r>
                      <a:endParaRPr lang="zh-TW" altLang="en-US" sz="2200" dirty="0">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TW" altLang="en-US" sz="2200" dirty="0" smtClean="0">
                          <a:latin typeface="微軟正黑體" panose="020B0604030504040204" pitchFamily="34" charset="-120"/>
                          <a:ea typeface="微軟正黑體" panose="020B0604030504040204" pitchFamily="34" charset="-120"/>
                        </a:rPr>
                        <a:t>計畫名稱</a:t>
                      </a:r>
                      <a:endParaRPr lang="zh-TW" altLang="en-US" sz="2200" dirty="0">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125379793"/>
                  </a:ext>
                </a:extLst>
              </a:tr>
              <a:tr h="370840">
                <a:tc>
                  <a:txBody>
                    <a:bodyPr/>
                    <a:lstStyle/>
                    <a:p>
                      <a:r>
                        <a:rPr lang="en-US" altLang="zh-TW" sz="2200" dirty="0" smtClean="0">
                          <a:latin typeface="微軟正黑體" panose="020B0604030504040204" pitchFamily="34" charset="-120"/>
                          <a:ea typeface="微軟正黑體" panose="020B0604030504040204" pitchFamily="34" charset="-120"/>
                        </a:rPr>
                        <a:t>110</a:t>
                      </a:r>
                      <a:endParaRPr lang="zh-TW" altLang="en-US" sz="2200" dirty="0">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TW" altLang="en-US" sz="2200" dirty="0" smtClean="0">
                          <a:latin typeface="微軟正黑體" panose="020B0604030504040204" pitchFamily="34" charset="-120"/>
                          <a:ea typeface="微軟正黑體" panose="020B0604030504040204" pitchFamily="34" charset="-120"/>
                        </a:rPr>
                        <a:t>會計系</a:t>
                      </a:r>
                      <a:endParaRPr lang="zh-TW" altLang="en-US" sz="2200" dirty="0">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TW" altLang="en-US" sz="2200" dirty="0" smtClean="0">
                          <a:latin typeface="微軟正黑體" panose="020B0604030504040204" pitchFamily="34" charset="-120"/>
                          <a:ea typeface="微軟正黑體" panose="020B0604030504040204" pitchFamily="34" charset="-120"/>
                        </a:rPr>
                        <a:t>張瑀珊</a:t>
                      </a:r>
                      <a:endParaRPr lang="zh-TW" altLang="en-US" sz="2200" dirty="0">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TW" altLang="en-US" sz="2200" dirty="0" smtClean="0">
                          <a:latin typeface="微軟正黑體" panose="020B0604030504040204" pitchFamily="34" charset="-120"/>
                          <a:ea typeface="微軟正黑體" panose="020B0604030504040204" pitchFamily="34" charset="-120"/>
                        </a:rPr>
                        <a:t>商業數據分析的多元應用</a:t>
                      </a:r>
                      <a:endParaRPr lang="zh-TW" altLang="en-US" sz="2200" dirty="0">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07295405"/>
                  </a:ext>
                </a:extLst>
              </a:tr>
              <a:tr h="370840">
                <a:tc>
                  <a:txBody>
                    <a:bodyPr/>
                    <a:lstStyle/>
                    <a:p>
                      <a:r>
                        <a:rPr lang="en-US" altLang="zh-TW" sz="2200" dirty="0" smtClean="0">
                          <a:latin typeface="微軟正黑體" panose="020B0604030504040204" pitchFamily="34" charset="-120"/>
                          <a:ea typeface="微軟正黑體" panose="020B0604030504040204" pitchFamily="34" charset="-120"/>
                        </a:rPr>
                        <a:t>110</a:t>
                      </a:r>
                      <a:endParaRPr lang="zh-TW" altLang="en-US" sz="2200" dirty="0">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TW" altLang="en-US" sz="2200" dirty="0" smtClean="0">
                          <a:latin typeface="微軟正黑體" panose="020B0604030504040204" pitchFamily="34" charset="-120"/>
                          <a:ea typeface="微軟正黑體" panose="020B0604030504040204" pitchFamily="34" charset="-120"/>
                        </a:rPr>
                        <a:t>統計系</a:t>
                      </a:r>
                      <a:endParaRPr lang="zh-TW" altLang="en-US" sz="2200" dirty="0">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TW" altLang="en-US" sz="2200" dirty="0" smtClean="0">
                          <a:latin typeface="微軟正黑體" panose="020B0604030504040204" pitchFamily="34" charset="-120"/>
                          <a:ea typeface="微軟正黑體" panose="020B0604030504040204" pitchFamily="34" charset="-120"/>
                        </a:rPr>
                        <a:t>林志娟</a:t>
                      </a:r>
                      <a:endParaRPr lang="zh-TW" altLang="en-US" sz="2200" dirty="0">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TW" altLang="en-US" sz="2200" dirty="0" smtClean="0">
                          <a:latin typeface="微軟正黑體" panose="020B0604030504040204" pitchFamily="34" charset="-120"/>
                          <a:ea typeface="微軟正黑體" panose="020B0604030504040204" pitchFamily="34" charset="-120"/>
                        </a:rPr>
                        <a:t>財務資料分析課程導入團隊導向學習法之教學實踐探究</a:t>
                      </a:r>
                      <a:endParaRPr lang="zh-TW" altLang="en-US" sz="2200" dirty="0">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88532911"/>
                  </a:ext>
                </a:extLst>
              </a:tr>
              <a:tr h="370840">
                <a:tc>
                  <a:txBody>
                    <a:bodyPr/>
                    <a:lstStyle/>
                    <a:p>
                      <a:r>
                        <a:rPr lang="en-US" altLang="zh-TW" sz="2200" dirty="0" smtClean="0">
                          <a:latin typeface="微軟正黑體" panose="020B0604030504040204" pitchFamily="34" charset="-120"/>
                          <a:ea typeface="微軟正黑體" panose="020B0604030504040204" pitchFamily="34" charset="-120"/>
                        </a:rPr>
                        <a:t>110</a:t>
                      </a:r>
                      <a:endParaRPr lang="zh-TW" altLang="en-US" sz="2200" dirty="0">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TW" altLang="en-US" sz="2200" dirty="0" smtClean="0">
                          <a:latin typeface="微軟正黑體" panose="020B0604030504040204" pitchFamily="34" charset="-120"/>
                          <a:ea typeface="微軟正黑體" panose="020B0604030504040204" pitchFamily="34" charset="-120"/>
                        </a:rPr>
                        <a:t>管科系</a:t>
                      </a:r>
                      <a:endParaRPr lang="zh-TW" altLang="en-US" sz="2200" dirty="0">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TW" altLang="en-US" sz="2200" dirty="0" smtClean="0">
                          <a:latin typeface="微軟正黑體" panose="020B0604030504040204" pitchFamily="34" charset="-120"/>
                          <a:ea typeface="微軟正黑體" panose="020B0604030504040204" pitchFamily="34" charset="-120"/>
                        </a:rPr>
                        <a:t>溫丹瑋</a:t>
                      </a:r>
                      <a:endParaRPr lang="zh-TW" altLang="en-US" sz="2200" dirty="0">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TW" altLang="en-US" sz="2200" dirty="0" smtClean="0">
                          <a:latin typeface="微軟正黑體" panose="020B0604030504040204" pitchFamily="34" charset="-120"/>
                          <a:ea typeface="微軟正黑體" panose="020B0604030504040204" pitchFamily="34" charset="-120"/>
                        </a:rPr>
                        <a:t>開創的學習、致用與反思：探究基礎下的創業實作課程</a:t>
                      </a:r>
                      <a:endParaRPr lang="zh-TW" altLang="en-US" sz="2200" dirty="0">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053918038"/>
                  </a:ext>
                </a:extLst>
              </a:tr>
              <a:tr h="370840">
                <a:tc>
                  <a:txBody>
                    <a:bodyPr/>
                    <a:lstStyle/>
                    <a:p>
                      <a:r>
                        <a:rPr lang="en-US" altLang="zh-TW" sz="2200" dirty="0" smtClean="0">
                          <a:latin typeface="微軟正黑體" panose="020B0604030504040204" pitchFamily="34" charset="-120"/>
                          <a:ea typeface="微軟正黑體" panose="020B0604030504040204" pitchFamily="34" charset="-120"/>
                        </a:rPr>
                        <a:t>110</a:t>
                      </a:r>
                      <a:endParaRPr lang="zh-TW" altLang="en-US" sz="2200" dirty="0">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TW" altLang="en-US" sz="2200" dirty="0" smtClean="0">
                          <a:latin typeface="微軟正黑體" panose="020B0604030504040204" pitchFamily="34" charset="-120"/>
                          <a:ea typeface="微軟正黑體" panose="020B0604030504040204" pitchFamily="34" charset="-120"/>
                        </a:rPr>
                        <a:t>企管系</a:t>
                      </a:r>
                      <a:endParaRPr lang="zh-TW" altLang="en-US" sz="2200" dirty="0">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TW" altLang="en-US" sz="2200" dirty="0" smtClean="0">
                          <a:latin typeface="微軟正黑體" panose="020B0604030504040204" pitchFamily="34" charset="-120"/>
                          <a:ea typeface="微軟正黑體" panose="020B0604030504040204" pitchFamily="34" charset="-120"/>
                        </a:rPr>
                        <a:t>汪美伶</a:t>
                      </a:r>
                      <a:endParaRPr lang="zh-TW" altLang="en-US" sz="2200" dirty="0">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TW" altLang="en-US" sz="2200" dirty="0" smtClean="0">
                          <a:latin typeface="微軟正黑體" panose="020B0604030504040204" pitchFamily="34" charset="-120"/>
                          <a:ea typeface="微軟正黑體" panose="020B0604030504040204" pitchFamily="34" charset="-120"/>
                        </a:rPr>
                        <a:t>從學生變成老師：把永續發展理念傳出去 </a:t>
                      </a:r>
                      <a:r>
                        <a:rPr lang="en-US" altLang="zh-TW" sz="2200" dirty="0" smtClean="0">
                          <a:latin typeface="微軟正黑體" panose="020B0604030504040204" pitchFamily="34" charset="-120"/>
                          <a:ea typeface="微軟正黑體" panose="020B0604030504040204" pitchFamily="34" charset="-120"/>
                        </a:rPr>
                        <a:t>– </a:t>
                      </a:r>
                      <a:r>
                        <a:rPr lang="zh-TW" altLang="en-US" sz="2200" dirty="0" smtClean="0">
                          <a:latin typeface="微軟正黑體" panose="020B0604030504040204" pitchFamily="34" charset="-120"/>
                          <a:ea typeface="微軟正黑體" panose="020B0604030504040204" pitchFamily="34" charset="-120"/>
                        </a:rPr>
                        <a:t>應用教案實作於增進</a:t>
                      </a:r>
                      <a:r>
                        <a:rPr lang="en-US" altLang="zh-TW" sz="2200" dirty="0" smtClean="0">
                          <a:latin typeface="微軟正黑體" panose="020B0604030504040204" pitchFamily="34" charset="-120"/>
                          <a:ea typeface="微軟正黑體" panose="020B0604030504040204" pitchFamily="34" charset="-120"/>
                        </a:rPr>
                        <a:t>SDGs</a:t>
                      </a:r>
                      <a:r>
                        <a:rPr lang="zh-TW" altLang="en-US" sz="2200" dirty="0" smtClean="0">
                          <a:latin typeface="微軟正黑體" panose="020B0604030504040204" pitchFamily="34" charset="-120"/>
                          <a:ea typeface="微軟正黑體" panose="020B0604030504040204" pitchFamily="34" charset="-120"/>
                        </a:rPr>
                        <a:t>教育成效之研究</a:t>
                      </a:r>
                      <a:endParaRPr lang="zh-TW" altLang="en-US" sz="2200" dirty="0">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54111906"/>
                  </a:ext>
                </a:extLst>
              </a:tr>
              <a:tr h="370840">
                <a:tc>
                  <a:txBody>
                    <a:bodyPr/>
                    <a:lstStyle/>
                    <a:p>
                      <a:r>
                        <a:rPr lang="en-US" altLang="zh-TW" sz="2200" dirty="0" smtClean="0">
                          <a:latin typeface="微軟正黑體" panose="020B0604030504040204" pitchFamily="34" charset="-120"/>
                          <a:ea typeface="微軟正黑體" panose="020B0604030504040204" pitchFamily="34" charset="-120"/>
                        </a:rPr>
                        <a:t>110</a:t>
                      </a:r>
                      <a:endParaRPr lang="zh-TW" altLang="en-US" sz="2200" dirty="0">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TW" altLang="en-US" sz="2200" dirty="0" smtClean="0">
                          <a:latin typeface="微軟正黑體" panose="020B0604030504040204" pitchFamily="34" charset="-120"/>
                          <a:ea typeface="微軟正黑體" panose="020B0604030504040204" pitchFamily="34" charset="-120"/>
                        </a:rPr>
                        <a:t>運管系</a:t>
                      </a:r>
                      <a:endParaRPr lang="zh-TW" altLang="en-US" sz="2200" dirty="0">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TW" altLang="en-US" sz="2200" dirty="0" smtClean="0">
                          <a:latin typeface="微軟正黑體" panose="020B0604030504040204" pitchFamily="34" charset="-120"/>
                          <a:ea typeface="微軟正黑體" panose="020B0604030504040204" pitchFamily="34" charset="-120"/>
                        </a:rPr>
                        <a:t>鍾智林</a:t>
                      </a:r>
                      <a:endParaRPr lang="zh-TW" altLang="en-US" sz="2200" dirty="0">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TW" altLang="en-US" sz="2200" dirty="0" smtClean="0">
                          <a:latin typeface="微軟正黑體" panose="020B0604030504040204" pitchFamily="34" charset="-120"/>
                          <a:ea typeface="微軟正黑體" panose="020B0604030504040204" pitchFamily="34" charset="-120"/>
                        </a:rPr>
                        <a:t>旅遊課程英語授課融入永續發展目標及跨界交流之教學實踐</a:t>
                      </a:r>
                      <a:endParaRPr lang="zh-TW" altLang="en-US" sz="2200" dirty="0">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294720946"/>
                  </a:ext>
                </a:extLst>
              </a:tr>
              <a:tr h="370840">
                <a:tc>
                  <a:txBody>
                    <a:bodyPr/>
                    <a:lstStyle/>
                    <a:p>
                      <a:r>
                        <a:rPr lang="en-US" altLang="zh-TW" sz="2200" dirty="0" smtClean="0">
                          <a:latin typeface="微軟正黑體" panose="020B0604030504040204" pitchFamily="34" charset="-120"/>
                          <a:ea typeface="微軟正黑體" panose="020B0604030504040204" pitchFamily="34" charset="-120"/>
                        </a:rPr>
                        <a:t>110</a:t>
                      </a:r>
                      <a:endParaRPr lang="zh-TW" altLang="en-US" sz="2200" dirty="0">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TW" altLang="en-US" sz="2200" dirty="0" smtClean="0">
                          <a:latin typeface="微軟正黑體" panose="020B0604030504040204" pitchFamily="34" charset="-120"/>
                          <a:ea typeface="微軟正黑體" panose="020B0604030504040204" pitchFamily="34" charset="-120"/>
                        </a:rPr>
                        <a:t>產經系</a:t>
                      </a:r>
                      <a:endParaRPr lang="zh-TW" altLang="en-US" sz="2200" dirty="0">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TW" altLang="en-US" sz="2200" dirty="0" smtClean="0">
                          <a:latin typeface="微軟正黑體" panose="020B0604030504040204" pitchFamily="34" charset="-120"/>
                          <a:ea typeface="微軟正黑體" panose="020B0604030504040204" pitchFamily="34" charset="-120"/>
                        </a:rPr>
                        <a:t>林佩蒨</a:t>
                      </a:r>
                      <a:endParaRPr lang="zh-TW" altLang="en-US" sz="2200" dirty="0">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TW" altLang="en-US" sz="2200" dirty="0" smtClean="0">
                          <a:latin typeface="微軟正黑體" panose="020B0604030504040204" pitchFamily="34" charset="-120"/>
                          <a:ea typeface="微軟正黑體" panose="020B0604030504040204" pitchFamily="34" charset="-120"/>
                        </a:rPr>
                        <a:t>從「象牙塔」到「巷子口」經濟學的華麗大冒險</a:t>
                      </a:r>
                      <a:endParaRPr lang="zh-TW" altLang="en-US" sz="2200" dirty="0">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29015060"/>
                  </a:ext>
                </a:extLst>
              </a:tr>
            </a:tbl>
          </a:graphicData>
        </a:graphic>
      </p:graphicFrame>
    </p:spTree>
    <p:extLst>
      <p:ext uri="{BB962C8B-B14F-4D97-AF65-F5344CB8AC3E}">
        <p14:creationId xmlns:p14="http://schemas.microsoft.com/office/powerpoint/2010/main" val="87239663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024128" y="585216"/>
            <a:ext cx="10604454" cy="1499616"/>
          </a:xfrm>
        </p:spPr>
        <p:txBody>
          <a:bodyPr/>
          <a:lstStyle/>
          <a:p>
            <a:r>
              <a:rPr lang="zh-TW" altLang="en-US" dirty="0" smtClean="0">
                <a:latin typeface="微軟正黑體" panose="020B0604030504040204" pitchFamily="34" charset="-120"/>
                <a:ea typeface="微軟正黑體" panose="020B0604030504040204" pitchFamily="34" charset="-120"/>
              </a:rPr>
              <a:t>商管學院教師申請</a:t>
            </a:r>
            <a:r>
              <a:rPr lang="zh-TW" altLang="en-US" dirty="0" smtClean="0">
                <a:solidFill>
                  <a:srgbClr val="FF0000"/>
                </a:solidFill>
                <a:latin typeface="微軟正黑體" panose="020B0604030504040204" pitchFamily="34" charset="-120"/>
                <a:ea typeface="微軟正黑體" panose="020B0604030504040204" pitchFamily="34" charset="-120"/>
              </a:rPr>
              <a:t>商管學門</a:t>
            </a:r>
            <a:r>
              <a:rPr lang="zh-TW" altLang="en-US" dirty="0" smtClean="0">
                <a:latin typeface="微軟正黑體" panose="020B0604030504040204" pitchFamily="34" charset="-120"/>
                <a:ea typeface="微軟正黑體" panose="020B0604030504040204" pitchFamily="34" charset="-120"/>
              </a:rPr>
              <a:t>通過計畫</a:t>
            </a:r>
            <a:endParaRPr lang="zh-TW" altLang="en-US" dirty="0">
              <a:latin typeface="微軟正黑體" panose="020B0604030504040204" pitchFamily="34" charset="-120"/>
              <a:ea typeface="微軟正黑體" panose="020B0604030504040204" pitchFamily="34" charset="-120"/>
            </a:endParaRPr>
          </a:p>
        </p:txBody>
      </p:sp>
      <p:graphicFrame>
        <p:nvGraphicFramePr>
          <p:cNvPr id="4" name="內容版面配置區 3"/>
          <p:cNvGraphicFramePr>
            <a:graphicFrameLocks noGrp="1"/>
          </p:cNvGraphicFramePr>
          <p:nvPr>
            <p:ph idx="1"/>
            <p:extLst>
              <p:ext uri="{D42A27DB-BD31-4B8C-83A1-F6EECF244321}">
                <p14:modId xmlns:p14="http://schemas.microsoft.com/office/powerpoint/2010/main" val="146300032"/>
              </p:ext>
            </p:extLst>
          </p:nvPr>
        </p:nvGraphicFramePr>
        <p:xfrm>
          <a:off x="922434" y="1932709"/>
          <a:ext cx="10161298" cy="4328160"/>
        </p:xfrm>
        <a:graphic>
          <a:graphicData uri="http://schemas.openxmlformats.org/drawingml/2006/table">
            <a:tbl>
              <a:tblPr firstRow="1" bandRow="1">
                <a:tableStyleId>{21E4AEA4-8DFA-4A89-87EB-49C32662AFE0}</a:tableStyleId>
              </a:tblPr>
              <a:tblGrid>
                <a:gridCol w="831700">
                  <a:extLst>
                    <a:ext uri="{9D8B030D-6E8A-4147-A177-3AD203B41FA5}">
                      <a16:colId xmlns:a16="http://schemas.microsoft.com/office/drawing/2014/main" val="344395767"/>
                    </a:ext>
                  </a:extLst>
                </a:gridCol>
                <a:gridCol w="1082111">
                  <a:extLst>
                    <a:ext uri="{9D8B030D-6E8A-4147-A177-3AD203B41FA5}">
                      <a16:colId xmlns:a16="http://schemas.microsoft.com/office/drawing/2014/main" val="2589160492"/>
                    </a:ext>
                  </a:extLst>
                </a:gridCol>
                <a:gridCol w="1266864">
                  <a:extLst>
                    <a:ext uri="{9D8B030D-6E8A-4147-A177-3AD203B41FA5}">
                      <a16:colId xmlns:a16="http://schemas.microsoft.com/office/drawing/2014/main" val="2034338869"/>
                    </a:ext>
                  </a:extLst>
                </a:gridCol>
                <a:gridCol w="6980623">
                  <a:extLst>
                    <a:ext uri="{9D8B030D-6E8A-4147-A177-3AD203B41FA5}">
                      <a16:colId xmlns:a16="http://schemas.microsoft.com/office/drawing/2014/main" val="145948088"/>
                    </a:ext>
                  </a:extLst>
                </a:gridCol>
              </a:tblGrid>
              <a:tr h="370840">
                <a:tc>
                  <a:txBody>
                    <a:bodyPr/>
                    <a:lstStyle/>
                    <a:p>
                      <a:pPr algn="ctr"/>
                      <a:r>
                        <a:rPr lang="zh-TW" altLang="en-US" sz="2200" dirty="0" smtClean="0">
                          <a:latin typeface="微軟正黑體" panose="020B0604030504040204" pitchFamily="34" charset="-120"/>
                          <a:ea typeface="微軟正黑體" panose="020B0604030504040204" pitchFamily="34" charset="-120"/>
                        </a:rPr>
                        <a:t>年度</a:t>
                      </a:r>
                      <a:endParaRPr lang="zh-TW" altLang="en-US" sz="2200" dirty="0">
                        <a:latin typeface="微軟正黑體" panose="020B0604030504040204" pitchFamily="34" charset="-120"/>
                        <a:ea typeface="微軟正黑體" panose="020B0604030504040204" pitchFamily="34" charset="-120"/>
                      </a:endParaRPr>
                    </a:p>
                  </a:txBody>
                  <a:tcPr marL="88366" marR="8836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zh-TW" altLang="en-US" sz="2200" dirty="0" smtClean="0">
                          <a:latin typeface="微軟正黑體" panose="020B0604030504040204" pitchFamily="34" charset="-120"/>
                          <a:ea typeface="微軟正黑體" panose="020B0604030504040204" pitchFamily="34" charset="-120"/>
                        </a:rPr>
                        <a:t>系所</a:t>
                      </a:r>
                      <a:endParaRPr lang="zh-TW" altLang="en-US" sz="2200" dirty="0">
                        <a:latin typeface="微軟正黑體" panose="020B0604030504040204" pitchFamily="34" charset="-120"/>
                        <a:ea typeface="微軟正黑體" panose="020B0604030504040204" pitchFamily="34" charset="-120"/>
                      </a:endParaRPr>
                    </a:p>
                  </a:txBody>
                  <a:tcPr marL="88366" marR="8836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zh-TW" altLang="en-US" sz="2200" dirty="0" smtClean="0">
                          <a:latin typeface="微軟正黑體" panose="020B0604030504040204" pitchFamily="34" charset="-120"/>
                          <a:ea typeface="微軟正黑體" panose="020B0604030504040204" pitchFamily="34" charset="-120"/>
                        </a:rPr>
                        <a:t>姓名</a:t>
                      </a:r>
                      <a:endParaRPr lang="zh-TW" altLang="en-US" sz="2200" dirty="0">
                        <a:latin typeface="微軟正黑體" panose="020B0604030504040204" pitchFamily="34" charset="-120"/>
                        <a:ea typeface="微軟正黑體" panose="020B0604030504040204" pitchFamily="34" charset="-120"/>
                      </a:endParaRPr>
                    </a:p>
                  </a:txBody>
                  <a:tcPr marL="88366" marR="8836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zh-TW" altLang="en-US" sz="2200" dirty="0" smtClean="0">
                          <a:latin typeface="微軟正黑體" panose="020B0604030504040204" pitchFamily="34" charset="-120"/>
                          <a:ea typeface="微軟正黑體" panose="020B0604030504040204" pitchFamily="34" charset="-120"/>
                        </a:rPr>
                        <a:t>計畫名稱</a:t>
                      </a:r>
                      <a:endParaRPr lang="zh-TW" altLang="en-US" sz="2200" dirty="0">
                        <a:latin typeface="微軟正黑體" panose="020B0604030504040204" pitchFamily="34" charset="-120"/>
                        <a:ea typeface="微軟正黑體" panose="020B0604030504040204" pitchFamily="34" charset="-120"/>
                      </a:endParaRPr>
                    </a:p>
                  </a:txBody>
                  <a:tcPr marL="88366" marR="8836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125379793"/>
                  </a:ext>
                </a:extLst>
              </a:tr>
              <a:tr h="370840">
                <a:tc>
                  <a:txBody>
                    <a:bodyPr/>
                    <a:lstStyle/>
                    <a:p>
                      <a:r>
                        <a:rPr lang="en-US" altLang="zh-TW" sz="2200" dirty="0" smtClean="0">
                          <a:latin typeface="微軟正黑體" panose="020B0604030504040204" pitchFamily="34" charset="-120"/>
                          <a:ea typeface="微軟正黑體" panose="020B0604030504040204" pitchFamily="34" charset="-120"/>
                        </a:rPr>
                        <a:t>109</a:t>
                      </a:r>
                      <a:endParaRPr lang="zh-TW" altLang="en-US" sz="2200" dirty="0">
                        <a:latin typeface="微軟正黑體" panose="020B0604030504040204" pitchFamily="34" charset="-120"/>
                        <a:ea typeface="微軟正黑體" panose="020B0604030504040204" pitchFamily="34" charset="-120"/>
                      </a:endParaRPr>
                    </a:p>
                  </a:txBody>
                  <a:tcPr marL="88366" marR="8836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TW" altLang="en-US" sz="2200" dirty="0" smtClean="0">
                          <a:latin typeface="微軟正黑體" panose="020B0604030504040204" pitchFamily="34" charset="-120"/>
                          <a:ea typeface="微軟正黑體" panose="020B0604030504040204" pitchFamily="34" charset="-120"/>
                        </a:rPr>
                        <a:t>產經系</a:t>
                      </a:r>
                      <a:endParaRPr lang="zh-TW" altLang="en-US" sz="2200" dirty="0">
                        <a:latin typeface="微軟正黑體" panose="020B0604030504040204" pitchFamily="34" charset="-120"/>
                        <a:ea typeface="微軟正黑體" panose="020B0604030504040204" pitchFamily="34" charset="-120"/>
                      </a:endParaRPr>
                    </a:p>
                  </a:txBody>
                  <a:tcPr marL="88366" marR="8836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TW" altLang="en-US" sz="2200" dirty="0" smtClean="0">
                          <a:latin typeface="微軟正黑體" panose="020B0604030504040204" pitchFamily="34" charset="-120"/>
                          <a:ea typeface="微軟正黑體" panose="020B0604030504040204" pitchFamily="34" charset="-120"/>
                        </a:rPr>
                        <a:t>林佩蒨</a:t>
                      </a:r>
                      <a:endParaRPr lang="zh-TW" altLang="en-US" sz="2200" dirty="0">
                        <a:latin typeface="微軟正黑體" panose="020B0604030504040204" pitchFamily="34" charset="-120"/>
                        <a:ea typeface="微軟正黑體" panose="020B0604030504040204" pitchFamily="34" charset="-120"/>
                      </a:endParaRPr>
                    </a:p>
                  </a:txBody>
                  <a:tcPr marL="88366" marR="8836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TW" altLang="en-US" sz="2200" dirty="0" smtClean="0">
                          <a:latin typeface="微軟正黑體" panose="020B0604030504040204" pitchFamily="34" charset="-120"/>
                          <a:ea typeface="微軟正黑體" panose="020B0604030504040204" pitchFamily="34" charset="-120"/>
                        </a:rPr>
                        <a:t>體驗式「做中學」教學機制對總體經濟學課程學習成效的影響</a:t>
                      </a:r>
                      <a:endParaRPr lang="zh-TW" altLang="en-US" sz="2200" dirty="0">
                        <a:latin typeface="微軟正黑體" panose="020B0604030504040204" pitchFamily="34" charset="-120"/>
                        <a:ea typeface="微軟正黑體" panose="020B0604030504040204" pitchFamily="34" charset="-120"/>
                      </a:endParaRPr>
                    </a:p>
                  </a:txBody>
                  <a:tcPr marL="88366" marR="8836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07295405"/>
                  </a:ext>
                </a:extLst>
              </a:tr>
              <a:tr h="370840">
                <a:tc>
                  <a:txBody>
                    <a:bodyPr/>
                    <a:lstStyle/>
                    <a:p>
                      <a:r>
                        <a:rPr lang="en-US" altLang="zh-TW" sz="2200" dirty="0" smtClean="0">
                          <a:latin typeface="微軟正黑體" panose="020B0604030504040204" pitchFamily="34" charset="-120"/>
                          <a:ea typeface="微軟正黑體" panose="020B0604030504040204" pitchFamily="34" charset="-120"/>
                        </a:rPr>
                        <a:t>109</a:t>
                      </a:r>
                      <a:endParaRPr lang="zh-TW" altLang="en-US" sz="2200" dirty="0">
                        <a:latin typeface="微軟正黑體" panose="020B0604030504040204" pitchFamily="34" charset="-120"/>
                        <a:ea typeface="微軟正黑體" panose="020B0604030504040204" pitchFamily="34" charset="-120"/>
                      </a:endParaRPr>
                    </a:p>
                  </a:txBody>
                  <a:tcPr marL="88366" marR="8836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TW" altLang="en-US" sz="2200" dirty="0" smtClean="0">
                          <a:latin typeface="微軟正黑體" panose="020B0604030504040204" pitchFamily="34" charset="-120"/>
                          <a:ea typeface="微軟正黑體" panose="020B0604030504040204" pitchFamily="34" charset="-120"/>
                        </a:rPr>
                        <a:t>統計系</a:t>
                      </a:r>
                      <a:endParaRPr lang="zh-TW" altLang="en-US" sz="2200" dirty="0">
                        <a:latin typeface="微軟正黑體" panose="020B0604030504040204" pitchFamily="34" charset="-120"/>
                        <a:ea typeface="微軟正黑體" panose="020B0604030504040204" pitchFamily="34" charset="-120"/>
                      </a:endParaRPr>
                    </a:p>
                  </a:txBody>
                  <a:tcPr marL="88366" marR="8836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TW" altLang="en-US" sz="2200" dirty="0" smtClean="0">
                          <a:latin typeface="微軟正黑體" panose="020B0604030504040204" pitchFamily="34" charset="-120"/>
                          <a:ea typeface="微軟正黑體" panose="020B0604030504040204" pitchFamily="34" charset="-120"/>
                        </a:rPr>
                        <a:t>林志娟</a:t>
                      </a:r>
                      <a:endParaRPr lang="zh-TW" altLang="en-US" sz="2200" dirty="0">
                        <a:latin typeface="微軟正黑體" panose="020B0604030504040204" pitchFamily="34" charset="-120"/>
                        <a:ea typeface="微軟正黑體" panose="020B0604030504040204" pitchFamily="34" charset="-120"/>
                      </a:endParaRPr>
                    </a:p>
                  </a:txBody>
                  <a:tcPr marL="88366" marR="8836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TW" altLang="en-US" sz="2200" dirty="0" smtClean="0">
                          <a:latin typeface="微軟正黑體" panose="020B0604030504040204" pitchFamily="34" charset="-120"/>
                          <a:ea typeface="微軟正黑體" panose="020B0604030504040204" pitchFamily="34" charset="-120"/>
                        </a:rPr>
                        <a:t>悠然互動回應系統教學策略之教學實踐應用研究 </a:t>
                      </a:r>
                      <a:r>
                        <a:rPr lang="en-US" altLang="zh-TW" sz="2200" dirty="0" smtClean="0">
                          <a:latin typeface="微軟正黑體" panose="020B0604030504040204" pitchFamily="34" charset="-120"/>
                          <a:ea typeface="微軟正黑體" panose="020B0604030504040204" pitchFamily="34" charset="-120"/>
                        </a:rPr>
                        <a:t>– </a:t>
                      </a:r>
                      <a:r>
                        <a:rPr lang="zh-TW" altLang="en-US" sz="2200" dirty="0" smtClean="0">
                          <a:latin typeface="微軟正黑體" panose="020B0604030504040204" pitchFamily="34" charset="-120"/>
                          <a:ea typeface="微軟正黑體" panose="020B0604030504040204" pitchFamily="34" charset="-120"/>
                        </a:rPr>
                        <a:t>以遠距非同步數位課程「應用統計方法</a:t>
                      </a:r>
                      <a:r>
                        <a:rPr lang="en-US" altLang="zh-TW" sz="2200" dirty="0" smtClean="0">
                          <a:latin typeface="微軟正黑體" panose="020B0604030504040204" pitchFamily="34" charset="-120"/>
                          <a:ea typeface="微軟正黑體" panose="020B0604030504040204" pitchFamily="34" charset="-120"/>
                        </a:rPr>
                        <a:t>(</a:t>
                      </a:r>
                      <a:r>
                        <a:rPr lang="zh-TW" altLang="en-US" sz="2200" dirty="0" smtClean="0">
                          <a:latin typeface="微軟正黑體" panose="020B0604030504040204" pitchFamily="34" charset="-120"/>
                          <a:ea typeface="微軟正黑體" panose="020B0604030504040204" pitchFamily="34" charset="-120"/>
                        </a:rPr>
                        <a:t>二</a:t>
                      </a:r>
                      <a:r>
                        <a:rPr lang="en-US" altLang="zh-TW" sz="2200" dirty="0" smtClean="0">
                          <a:latin typeface="微軟正黑體" panose="020B0604030504040204" pitchFamily="34" charset="-120"/>
                          <a:ea typeface="微軟正黑體" panose="020B0604030504040204" pitchFamily="34" charset="-120"/>
                        </a:rPr>
                        <a:t>)</a:t>
                      </a:r>
                      <a:r>
                        <a:rPr lang="zh-TW" altLang="en-US" sz="2200" dirty="0" smtClean="0">
                          <a:latin typeface="微軟正黑體" panose="020B0604030504040204" pitchFamily="34" charset="-120"/>
                          <a:ea typeface="微軟正黑體" panose="020B0604030504040204" pitchFamily="34" charset="-120"/>
                        </a:rPr>
                        <a:t>」課程為例</a:t>
                      </a:r>
                      <a:endParaRPr lang="zh-TW" altLang="en-US" sz="2200" dirty="0">
                        <a:latin typeface="微軟正黑體" panose="020B0604030504040204" pitchFamily="34" charset="-120"/>
                        <a:ea typeface="微軟正黑體" panose="020B0604030504040204" pitchFamily="34" charset="-120"/>
                      </a:endParaRPr>
                    </a:p>
                  </a:txBody>
                  <a:tcPr marL="88366" marR="8836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88532911"/>
                  </a:ext>
                </a:extLst>
              </a:tr>
              <a:tr h="370840">
                <a:tc>
                  <a:txBody>
                    <a:bodyPr/>
                    <a:lstStyle/>
                    <a:p>
                      <a:r>
                        <a:rPr lang="en-US" altLang="zh-TW" sz="2200" dirty="0" smtClean="0">
                          <a:latin typeface="微軟正黑體" panose="020B0604030504040204" pitchFamily="34" charset="-120"/>
                          <a:ea typeface="微軟正黑體" panose="020B0604030504040204" pitchFamily="34" charset="-120"/>
                        </a:rPr>
                        <a:t>109</a:t>
                      </a:r>
                      <a:endParaRPr lang="zh-TW" altLang="en-US" sz="2200" dirty="0">
                        <a:latin typeface="微軟正黑體" panose="020B0604030504040204" pitchFamily="34" charset="-120"/>
                        <a:ea typeface="微軟正黑體" panose="020B0604030504040204" pitchFamily="34" charset="-120"/>
                      </a:endParaRPr>
                    </a:p>
                  </a:txBody>
                  <a:tcPr marL="88366" marR="8836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TW" altLang="en-US" sz="2200" dirty="0" smtClean="0">
                          <a:latin typeface="微軟正黑體" panose="020B0604030504040204" pitchFamily="34" charset="-120"/>
                          <a:ea typeface="微軟正黑體" panose="020B0604030504040204" pitchFamily="34" charset="-120"/>
                        </a:rPr>
                        <a:t>企管系</a:t>
                      </a:r>
                      <a:endParaRPr lang="zh-TW" altLang="en-US" sz="2200" dirty="0">
                        <a:latin typeface="微軟正黑體" panose="020B0604030504040204" pitchFamily="34" charset="-120"/>
                        <a:ea typeface="微軟正黑體" panose="020B0604030504040204" pitchFamily="34" charset="-120"/>
                      </a:endParaRPr>
                    </a:p>
                  </a:txBody>
                  <a:tcPr marL="88366" marR="8836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TW" altLang="en-US" sz="2200" dirty="0" smtClean="0">
                          <a:latin typeface="微軟正黑體" panose="020B0604030504040204" pitchFamily="34" charset="-120"/>
                          <a:ea typeface="微軟正黑體" panose="020B0604030504040204" pitchFamily="34" charset="-120"/>
                        </a:rPr>
                        <a:t>汪美伶</a:t>
                      </a:r>
                      <a:endParaRPr lang="zh-TW" altLang="en-US" sz="2200" dirty="0">
                        <a:latin typeface="微軟正黑體" panose="020B0604030504040204" pitchFamily="34" charset="-120"/>
                        <a:ea typeface="微軟正黑體" panose="020B0604030504040204" pitchFamily="34" charset="-120"/>
                      </a:endParaRPr>
                    </a:p>
                  </a:txBody>
                  <a:tcPr marL="88366" marR="8836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TW" altLang="en-US" sz="2200" dirty="0" smtClean="0">
                          <a:latin typeface="微軟正黑體" panose="020B0604030504040204" pitchFamily="34" charset="-120"/>
                          <a:ea typeface="微軟正黑體" panose="020B0604030504040204" pitchFamily="34" charset="-120"/>
                        </a:rPr>
                        <a:t>融入專案實作提高商管教育學習成效之研究：以績效管理課程為例</a:t>
                      </a:r>
                      <a:endParaRPr lang="zh-TW" altLang="en-US" sz="2200" dirty="0">
                        <a:latin typeface="微軟正黑體" panose="020B0604030504040204" pitchFamily="34" charset="-120"/>
                        <a:ea typeface="微軟正黑體" panose="020B0604030504040204" pitchFamily="34" charset="-120"/>
                      </a:endParaRPr>
                    </a:p>
                  </a:txBody>
                  <a:tcPr marL="88366" marR="8836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54111906"/>
                  </a:ext>
                </a:extLst>
              </a:tr>
              <a:tr h="370840">
                <a:tc>
                  <a:txBody>
                    <a:bodyPr/>
                    <a:lstStyle/>
                    <a:p>
                      <a:r>
                        <a:rPr lang="en-US" altLang="zh-TW" sz="2200" dirty="0" smtClean="0">
                          <a:latin typeface="微軟正黑體" panose="020B0604030504040204" pitchFamily="34" charset="-120"/>
                          <a:ea typeface="微軟正黑體" panose="020B0604030504040204" pitchFamily="34" charset="-120"/>
                        </a:rPr>
                        <a:t>108</a:t>
                      </a:r>
                      <a:endParaRPr lang="zh-TW" altLang="en-US" sz="2200" dirty="0">
                        <a:latin typeface="微軟正黑體" panose="020B0604030504040204" pitchFamily="34" charset="-120"/>
                        <a:ea typeface="微軟正黑體" panose="020B0604030504040204" pitchFamily="34" charset="-120"/>
                      </a:endParaRPr>
                    </a:p>
                  </a:txBody>
                  <a:tcPr marL="88366" marR="8836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TW" altLang="en-US" sz="2200" dirty="0" smtClean="0">
                          <a:latin typeface="微軟正黑體" panose="020B0604030504040204" pitchFamily="34" charset="-120"/>
                          <a:ea typeface="微軟正黑體" panose="020B0604030504040204" pitchFamily="34" charset="-120"/>
                        </a:rPr>
                        <a:t>統計系</a:t>
                      </a:r>
                      <a:endParaRPr lang="zh-TW" altLang="en-US" sz="2200" dirty="0">
                        <a:latin typeface="微軟正黑體" panose="020B0604030504040204" pitchFamily="34" charset="-120"/>
                        <a:ea typeface="微軟正黑體" panose="020B0604030504040204" pitchFamily="34" charset="-120"/>
                      </a:endParaRPr>
                    </a:p>
                  </a:txBody>
                  <a:tcPr marL="88366" marR="8836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TW" altLang="en-US" sz="2200" dirty="0" smtClean="0">
                          <a:latin typeface="微軟正黑體" panose="020B0604030504040204" pitchFamily="34" charset="-120"/>
                          <a:ea typeface="微軟正黑體" panose="020B0604030504040204" pitchFamily="34" charset="-120"/>
                        </a:rPr>
                        <a:t>林志娟</a:t>
                      </a:r>
                      <a:endParaRPr lang="zh-TW" altLang="en-US" sz="2200" dirty="0">
                        <a:latin typeface="微軟正黑體" panose="020B0604030504040204" pitchFamily="34" charset="-120"/>
                        <a:ea typeface="微軟正黑體" panose="020B0604030504040204" pitchFamily="34" charset="-120"/>
                      </a:endParaRPr>
                    </a:p>
                  </a:txBody>
                  <a:tcPr marL="88366" marR="8836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TW" altLang="en-US" sz="2200" dirty="0" smtClean="0">
                          <a:latin typeface="微軟正黑體" panose="020B0604030504040204" pitchFamily="34" charset="-120"/>
                          <a:ea typeface="微軟正黑體" panose="020B0604030504040204" pitchFamily="34" charset="-120"/>
                        </a:rPr>
                        <a:t>虛實雙管混成學習之教學實踐應用 </a:t>
                      </a:r>
                      <a:r>
                        <a:rPr lang="en-US" altLang="zh-TW" sz="2200" dirty="0" smtClean="0">
                          <a:latin typeface="微軟正黑體" panose="020B0604030504040204" pitchFamily="34" charset="-120"/>
                          <a:ea typeface="微軟正黑體" panose="020B0604030504040204" pitchFamily="34" charset="-120"/>
                        </a:rPr>
                        <a:t>– </a:t>
                      </a:r>
                      <a:r>
                        <a:rPr lang="zh-TW" altLang="en-US" sz="2200" dirty="0" smtClean="0">
                          <a:latin typeface="微軟正黑體" panose="020B0604030504040204" pitchFamily="34" charset="-120"/>
                          <a:ea typeface="微軟正黑體" panose="020B0604030504040204" pitchFamily="34" charset="-120"/>
                        </a:rPr>
                        <a:t>以財務管理研討課程為例</a:t>
                      </a:r>
                      <a:endParaRPr lang="zh-TW" altLang="en-US" sz="2200" dirty="0">
                        <a:latin typeface="微軟正黑體" panose="020B0604030504040204" pitchFamily="34" charset="-120"/>
                        <a:ea typeface="微軟正黑體" panose="020B0604030504040204" pitchFamily="34" charset="-120"/>
                      </a:endParaRPr>
                    </a:p>
                  </a:txBody>
                  <a:tcPr marL="88366" marR="8836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294720946"/>
                  </a:ext>
                </a:extLst>
              </a:tr>
              <a:tr h="370840">
                <a:tc>
                  <a:txBody>
                    <a:bodyPr/>
                    <a:lstStyle/>
                    <a:p>
                      <a:r>
                        <a:rPr lang="en-US" altLang="zh-TW" sz="2200" dirty="0" smtClean="0">
                          <a:latin typeface="微軟正黑體" panose="020B0604030504040204" pitchFamily="34" charset="-120"/>
                          <a:ea typeface="微軟正黑體" panose="020B0604030504040204" pitchFamily="34" charset="-120"/>
                        </a:rPr>
                        <a:t>108</a:t>
                      </a:r>
                      <a:endParaRPr lang="zh-TW" altLang="en-US" sz="2200" dirty="0">
                        <a:latin typeface="微軟正黑體" panose="020B0604030504040204" pitchFamily="34" charset="-120"/>
                        <a:ea typeface="微軟正黑體" panose="020B0604030504040204" pitchFamily="34" charset="-120"/>
                      </a:endParaRPr>
                    </a:p>
                  </a:txBody>
                  <a:tcPr marL="88366" marR="8836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TW" altLang="en-US" sz="2200" dirty="0" smtClean="0">
                          <a:latin typeface="微軟正黑體" panose="020B0604030504040204" pitchFamily="34" charset="-120"/>
                          <a:ea typeface="微軟正黑體" panose="020B0604030504040204" pitchFamily="34" charset="-120"/>
                        </a:rPr>
                        <a:t>企管系</a:t>
                      </a:r>
                      <a:endParaRPr lang="zh-TW" altLang="en-US" sz="2200" dirty="0">
                        <a:latin typeface="微軟正黑體" panose="020B0604030504040204" pitchFamily="34" charset="-120"/>
                        <a:ea typeface="微軟正黑體" panose="020B0604030504040204" pitchFamily="34" charset="-120"/>
                      </a:endParaRPr>
                    </a:p>
                  </a:txBody>
                  <a:tcPr marL="88366" marR="8836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TW" altLang="en-US" sz="2200" dirty="0" smtClean="0">
                          <a:latin typeface="微軟正黑體" panose="020B0604030504040204" pitchFamily="34" charset="-120"/>
                          <a:ea typeface="微軟正黑體" panose="020B0604030504040204" pitchFamily="34" charset="-120"/>
                        </a:rPr>
                        <a:t>汪美伶</a:t>
                      </a:r>
                      <a:endParaRPr lang="zh-TW" altLang="en-US" sz="2200" dirty="0">
                        <a:latin typeface="微軟正黑體" panose="020B0604030504040204" pitchFamily="34" charset="-120"/>
                        <a:ea typeface="微軟正黑體" panose="020B0604030504040204" pitchFamily="34" charset="-120"/>
                      </a:endParaRPr>
                    </a:p>
                  </a:txBody>
                  <a:tcPr marL="88366" marR="8836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TW" altLang="en-US" sz="2200" dirty="0" smtClean="0">
                          <a:latin typeface="微軟正黑體" panose="020B0604030504040204" pitchFamily="34" charset="-120"/>
                          <a:ea typeface="微軟正黑體" panose="020B0604030504040204" pitchFamily="34" charset="-120"/>
                        </a:rPr>
                        <a:t>導入數位學習課程認證對遠距課程學習成效之影響</a:t>
                      </a:r>
                      <a:endParaRPr lang="zh-TW" altLang="en-US" sz="2200" dirty="0">
                        <a:latin typeface="微軟正黑體" panose="020B0604030504040204" pitchFamily="34" charset="-120"/>
                        <a:ea typeface="微軟正黑體" panose="020B0604030504040204" pitchFamily="34" charset="-120"/>
                      </a:endParaRPr>
                    </a:p>
                  </a:txBody>
                  <a:tcPr marL="88366" marR="8836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29015060"/>
                  </a:ext>
                </a:extLst>
              </a:tr>
              <a:tr h="370840">
                <a:tc>
                  <a:txBody>
                    <a:bodyPr/>
                    <a:lstStyle/>
                    <a:p>
                      <a:r>
                        <a:rPr lang="en-US" altLang="zh-TW" sz="2200" dirty="0" smtClean="0">
                          <a:latin typeface="微軟正黑體" panose="020B0604030504040204" pitchFamily="34" charset="-120"/>
                          <a:ea typeface="微軟正黑體" panose="020B0604030504040204" pitchFamily="34" charset="-120"/>
                        </a:rPr>
                        <a:t>108</a:t>
                      </a:r>
                      <a:endParaRPr lang="zh-TW" altLang="en-US" sz="2200" dirty="0">
                        <a:latin typeface="微軟正黑體" panose="020B0604030504040204" pitchFamily="34" charset="-120"/>
                        <a:ea typeface="微軟正黑體" panose="020B0604030504040204" pitchFamily="34" charset="-120"/>
                      </a:endParaRPr>
                    </a:p>
                  </a:txBody>
                  <a:tcPr marL="88366" marR="8836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TW" altLang="en-US" sz="2200" dirty="0" smtClean="0">
                          <a:latin typeface="微軟正黑體" panose="020B0604030504040204" pitchFamily="34" charset="-120"/>
                          <a:ea typeface="微軟正黑體" panose="020B0604030504040204" pitchFamily="34" charset="-120"/>
                        </a:rPr>
                        <a:t>企管系</a:t>
                      </a:r>
                      <a:endParaRPr lang="zh-TW" altLang="en-US" sz="2200" dirty="0">
                        <a:latin typeface="微軟正黑體" panose="020B0604030504040204" pitchFamily="34" charset="-120"/>
                        <a:ea typeface="微軟正黑體" panose="020B0604030504040204" pitchFamily="34" charset="-120"/>
                      </a:endParaRPr>
                    </a:p>
                  </a:txBody>
                  <a:tcPr marL="88366" marR="8836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TW" altLang="en-US" sz="2200" dirty="0" smtClean="0">
                          <a:latin typeface="微軟正黑體" panose="020B0604030504040204" pitchFamily="34" charset="-120"/>
                          <a:ea typeface="微軟正黑體" panose="020B0604030504040204" pitchFamily="34" charset="-120"/>
                        </a:rPr>
                        <a:t>文馨瑩</a:t>
                      </a:r>
                      <a:endParaRPr lang="zh-TW" altLang="en-US" sz="2200" dirty="0">
                        <a:latin typeface="微軟正黑體" panose="020B0604030504040204" pitchFamily="34" charset="-120"/>
                        <a:ea typeface="微軟正黑體" panose="020B0604030504040204" pitchFamily="34" charset="-120"/>
                      </a:endParaRPr>
                    </a:p>
                  </a:txBody>
                  <a:tcPr marL="88366" marR="8836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TW" altLang="en-US" sz="2200" dirty="0" smtClean="0">
                          <a:latin typeface="微軟正黑體" panose="020B0604030504040204" pitchFamily="34" charset="-120"/>
                          <a:ea typeface="微軟正黑體" panose="020B0604030504040204" pitchFamily="34" charset="-120"/>
                        </a:rPr>
                        <a:t>企業倫理之時事個案：整合跨層次思辨與決策角色扮演</a:t>
                      </a:r>
                      <a:endParaRPr lang="zh-TW" altLang="en-US" sz="2200" dirty="0">
                        <a:latin typeface="微軟正黑體" panose="020B0604030504040204" pitchFamily="34" charset="-120"/>
                        <a:ea typeface="微軟正黑體" panose="020B0604030504040204" pitchFamily="34" charset="-120"/>
                      </a:endParaRPr>
                    </a:p>
                  </a:txBody>
                  <a:tcPr marL="88366" marR="8836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11151871"/>
                  </a:ext>
                </a:extLst>
              </a:tr>
            </a:tbl>
          </a:graphicData>
        </a:graphic>
      </p:graphicFrame>
    </p:spTree>
    <p:extLst>
      <p:ext uri="{BB962C8B-B14F-4D97-AF65-F5344CB8AC3E}">
        <p14:creationId xmlns:p14="http://schemas.microsoft.com/office/powerpoint/2010/main" val="149319341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665018" y="489659"/>
            <a:ext cx="11526982" cy="1031966"/>
          </a:xfrm>
        </p:spPr>
        <p:txBody>
          <a:bodyPr>
            <a:normAutofit/>
          </a:bodyPr>
          <a:lstStyle/>
          <a:p>
            <a:r>
              <a:rPr lang="zh-TW" altLang="en-US" sz="4400" dirty="0" smtClean="0">
                <a:latin typeface="微軟正黑體" panose="020B0604030504040204" pitchFamily="34" charset="-120"/>
                <a:ea typeface="微軟正黑體" panose="020B0604030504040204" pitchFamily="34" charset="-120"/>
              </a:rPr>
              <a:t>商管學院老師申請</a:t>
            </a:r>
            <a:r>
              <a:rPr lang="zh-TW" altLang="en-US" sz="4400" dirty="0" smtClean="0">
                <a:solidFill>
                  <a:srgbClr val="FF0000"/>
                </a:solidFill>
                <a:latin typeface="微軟正黑體" panose="020B0604030504040204" pitchFamily="34" charset="-120"/>
                <a:ea typeface="微軟正黑體" panose="020B0604030504040204" pitchFamily="34" charset="-120"/>
              </a:rPr>
              <a:t>其他學門</a:t>
            </a:r>
            <a:r>
              <a:rPr lang="en-US" altLang="zh-TW" sz="4400" dirty="0" smtClean="0">
                <a:solidFill>
                  <a:srgbClr val="FF0000"/>
                </a:solidFill>
                <a:latin typeface="微軟正黑體" panose="020B0604030504040204" pitchFamily="34" charset="-120"/>
                <a:ea typeface="微軟正黑體" panose="020B0604030504040204" pitchFamily="34" charset="-120"/>
              </a:rPr>
              <a:t>/</a:t>
            </a:r>
            <a:r>
              <a:rPr lang="zh-TW" altLang="en-US" sz="4400" dirty="0" smtClean="0">
                <a:solidFill>
                  <a:srgbClr val="FF0000"/>
                </a:solidFill>
                <a:latin typeface="微軟正黑體" panose="020B0604030504040204" pitchFamily="34" charset="-120"/>
                <a:ea typeface="微軟正黑體" panose="020B0604030504040204" pitchFamily="34" charset="-120"/>
              </a:rPr>
              <a:t>類別</a:t>
            </a:r>
            <a:r>
              <a:rPr lang="zh-TW" altLang="en-US" sz="4400" dirty="0" smtClean="0">
                <a:latin typeface="微軟正黑體" panose="020B0604030504040204" pitchFamily="34" charset="-120"/>
                <a:ea typeface="微軟正黑體" panose="020B0604030504040204" pitchFamily="34" charset="-120"/>
              </a:rPr>
              <a:t>之通過計畫</a:t>
            </a:r>
            <a:endParaRPr lang="zh-TW" altLang="en-US" sz="4400" dirty="0">
              <a:latin typeface="微軟正黑體" panose="020B0604030504040204" pitchFamily="34" charset="-120"/>
              <a:ea typeface="微軟正黑體" panose="020B0604030504040204" pitchFamily="34" charset="-120"/>
            </a:endParaRPr>
          </a:p>
        </p:txBody>
      </p:sp>
      <p:graphicFrame>
        <p:nvGraphicFramePr>
          <p:cNvPr id="4" name="內容版面配置區 3"/>
          <p:cNvGraphicFramePr>
            <a:graphicFrameLocks noGrp="1"/>
          </p:cNvGraphicFramePr>
          <p:nvPr>
            <p:ph idx="1"/>
            <p:extLst>
              <p:ext uri="{D42A27DB-BD31-4B8C-83A1-F6EECF244321}">
                <p14:modId xmlns:p14="http://schemas.microsoft.com/office/powerpoint/2010/main" val="4092159982"/>
              </p:ext>
            </p:extLst>
          </p:nvPr>
        </p:nvGraphicFramePr>
        <p:xfrm>
          <a:off x="452582" y="1521625"/>
          <a:ext cx="11260183" cy="4900067"/>
        </p:xfrm>
        <a:graphic>
          <a:graphicData uri="http://schemas.openxmlformats.org/drawingml/2006/table">
            <a:tbl>
              <a:tblPr firstRow="1" firstCol="1" bandRow="1">
                <a:tableStyleId>{9DCAF9ED-07DC-4A11-8D7F-57B35C25682E}</a:tableStyleId>
              </a:tblPr>
              <a:tblGrid>
                <a:gridCol w="717561">
                  <a:extLst>
                    <a:ext uri="{9D8B030D-6E8A-4147-A177-3AD203B41FA5}">
                      <a16:colId xmlns:a16="http://schemas.microsoft.com/office/drawing/2014/main" val="2059767537"/>
                    </a:ext>
                  </a:extLst>
                </a:gridCol>
                <a:gridCol w="1058988">
                  <a:extLst>
                    <a:ext uri="{9D8B030D-6E8A-4147-A177-3AD203B41FA5}">
                      <a16:colId xmlns:a16="http://schemas.microsoft.com/office/drawing/2014/main" val="2781977960"/>
                    </a:ext>
                  </a:extLst>
                </a:gridCol>
                <a:gridCol w="1058092">
                  <a:extLst>
                    <a:ext uri="{9D8B030D-6E8A-4147-A177-3AD203B41FA5}">
                      <a16:colId xmlns:a16="http://schemas.microsoft.com/office/drawing/2014/main" val="2790926687"/>
                    </a:ext>
                  </a:extLst>
                </a:gridCol>
                <a:gridCol w="6439987">
                  <a:extLst>
                    <a:ext uri="{9D8B030D-6E8A-4147-A177-3AD203B41FA5}">
                      <a16:colId xmlns:a16="http://schemas.microsoft.com/office/drawing/2014/main" val="3983789796"/>
                    </a:ext>
                  </a:extLst>
                </a:gridCol>
                <a:gridCol w="1985555">
                  <a:extLst>
                    <a:ext uri="{9D8B030D-6E8A-4147-A177-3AD203B41FA5}">
                      <a16:colId xmlns:a16="http://schemas.microsoft.com/office/drawing/2014/main" val="3433175913"/>
                    </a:ext>
                  </a:extLst>
                </a:gridCol>
              </a:tblGrid>
              <a:tr h="510252">
                <a:tc>
                  <a:txBody>
                    <a:bodyPr/>
                    <a:lstStyle/>
                    <a:p>
                      <a:pPr algn="ctr">
                        <a:spcAft>
                          <a:spcPts val="0"/>
                        </a:spcAft>
                      </a:pPr>
                      <a:r>
                        <a:rPr lang="zh-TW" altLang="en-US" sz="2000" kern="100" dirty="0" smtClean="0">
                          <a:effectLst/>
                          <a:latin typeface="微軟正黑體" panose="020B0604030504040204" pitchFamily="34" charset="-120"/>
                          <a:ea typeface="微軟正黑體" panose="020B0604030504040204" pitchFamily="34" charset="-120"/>
                        </a:rPr>
                        <a:t>年度</a:t>
                      </a:r>
                      <a:endParaRPr lang="zh-TW" sz="20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8680" marR="386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zh-TW" altLang="en-US" sz="2000" kern="100" dirty="0" smtClean="0">
                          <a:effectLst/>
                          <a:latin typeface="微軟正黑體" panose="020B0604030504040204" pitchFamily="34" charset="-120"/>
                          <a:ea typeface="微軟正黑體" panose="020B0604030504040204" pitchFamily="34" charset="-120"/>
                        </a:rPr>
                        <a:t>系所</a:t>
                      </a:r>
                      <a:endParaRPr lang="zh-TW" sz="20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8680" marR="386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zh-TW" altLang="en-US" sz="2000" kern="100" dirty="0" smtClean="0">
                          <a:effectLst/>
                          <a:latin typeface="微軟正黑體" panose="020B0604030504040204" pitchFamily="34" charset="-120"/>
                          <a:ea typeface="微軟正黑體" panose="020B0604030504040204" pitchFamily="34" charset="-120"/>
                        </a:rPr>
                        <a:t>姓名</a:t>
                      </a:r>
                      <a:endParaRPr lang="zh-TW" sz="20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8680" marR="386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zh-TW" altLang="en-US" sz="2000" kern="100" dirty="0" smtClean="0">
                          <a:effectLst/>
                          <a:latin typeface="微軟正黑體" panose="020B0604030504040204" pitchFamily="34" charset="-120"/>
                          <a:ea typeface="微軟正黑體" panose="020B0604030504040204" pitchFamily="34" charset="-120"/>
                        </a:rPr>
                        <a:t>計畫名稱</a:t>
                      </a:r>
                      <a:endParaRPr lang="zh-TW" sz="20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8680" marR="386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zh-TW" altLang="en-US" sz="2000" kern="100" dirty="0" smtClean="0">
                          <a:effectLst/>
                          <a:latin typeface="微軟正黑體" panose="020B0604030504040204" pitchFamily="34" charset="-120"/>
                          <a:ea typeface="微軟正黑體" panose="020B0604030504040204" pitchFamily="34" charset="-120"/>
                        </a:rPr>
                        <a:t>類別</a:t>
                      </a:r>
                      <a:endParaRPr lang="zh-TW" sz="20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8680" marR="386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847694100"/>
                  </a:ext>
                </a:extLst>
              </a:tr>
              <a:tr h="680392">
                <a:tc>
                  <a:txBody>
                    <a:bodyPr/>
                    <a:lstStyle/>
                    <a:p>
                      <a:pPr>
                        <a:spcAft>
                          <a:spcPts val="0"/>
                        </a:spcAft>
                      </a:pPr>
                      <a:r>
                        <a:rPr lang="en-US" sz="2000" kern="100" dirty="0">
                          <a:effectLst/>
                          <a:latin typeface="微軟正黑體" panose="020B0604030504040204" pitchFamily="34" charset="-120"/>
                          <a:ea typeface="微軟正黑體" panose="020B0604030504040204" pitchFamily="34" charset="-120"/>
                        </a:rPr>
                        <a:t>110</a:t>
                      </a:r>
                      <a:endParaRPr lang="zh-TW" sz="20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8680" marR="386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spcAft>
                          <a:spcPts val="0"/>
                        </a:spcAft>
                      </a:pPr>
                      <a:r>
                        <a:rPr lang="zh-TW" sz="2000" kern="100" dirty="0">
                          <a:effectLst/>
                          <a:latin typeface="微軟正黑體" panose="020B0604030504040204" pitchFamily="34" charset="-120"/>
                          <a:ea typeface="微軟正黑體" panose="020B0604030504040204" pitchFamily="34" charset="-120"/>
                        </a:rPr>
                        <a:t>企管系</a:t>
                      </a:r>
                      <a:endParaRPr lang="zh-TW" sz="20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8680" marR="386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spcAft>
                          <a:spcPts val="0"/>
                        </a:spcAft>
                      </a:pPr>
                      <a:r>
                        <a:rPr lang="zh-TW" sz="2000" kern="100" dirty="0">
                          <a:effectLst/>
                          <a:latin typeface="微軟正黑體" panose="020B0604030504040204" pitchFamily="34" charset="-120"/>
                          <a:ea typeface="微軟正黑體" panose="020B0604030504040204" pitchFamily="34" charset="-120"/>
                        </a:rPr>
                        <a:t>涂敏芬</a:t>
                      </a:r>
                      <a:endParaRPr lang="zh-TW" sz="20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8680" marR="386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spcAft>
                          <a:spcPts val="0"/>
                        </a:spcAft>
                      </a:pPr>
                      <a:r>
                        <a:rPr lang="zh-TW" sz="2000" kern="100" dirty="0">
                          <a:effectLst/>
                          <a:latin typeface="微軟正黑體" panose="020B0604030504040204" pitchFamily="34" charset="-120"/>
                          <a:ea typeface="微軟正黑體" panose="020B0604030504040204" pitchFamily="34" charset="-120"/>
                        </a:rPr>
                        <a:t>建構媽媽彈性工作的服務支持系統：淡水</a:t>
                      </a:r>
                      <a:r>
                        <a:rPr lang="zh-TW" sz="2000" kern="100" dirty="0" smtClean="0">
                          <a:effectLst/>
                          <a:latin typeface="微軟正黑體" panose="020B0604030504040204" pitchFamily="34" charset="-120"/>
                          <a:ea typeface="微軟正黑體" panose="020B0604030504040204" pitchFamily="34" charset="-120"/>
                        </a:rPr>
                        <a:t>青年</a:t>
                      </a:r>
                      <a:r>
                        <a:rPr lang="zh-TW" altLang="en-US" sz="2000" kern="100" dirty="0" smtClean="0">
                          <a:effectLst/>
                          <a:latin typeface="微軟正黑體" panose="020B0604030504040204" pitchFamily="34" charset="-120"/>
                          <a:ea typeface="微軟正黑體" panose="020B0604030504040204" pitchFamily="34" charset="-120"/>
                        </a:rPr>
                        <a:t>參與</a:t>
                      </a:r>
                      <a:r>
                        <a:rPr lang="zh-TW" sz="2000" kern="100" dirty="0" smtClean="0">
                          <a:effectLst/>
                          <a:latin typeface="微軟正黑體" panose="020B0604030504040204" pitchFamily="34" charset="-120"/>
                          <a:ea typeface="微軟正黑體" panose="020B0604030504040204" pitchFamily="34" charset="-120"/>
                        </a:rPr>
                        <a:t>的</a:t>
                      </a:r>
                      <a:r>
                        <a:rPr lang="zh-TW" sz="2000" kern="100" dirty="0">
                          <a:effectLst/>
                          <a:latin typeface="微軟正黑體" panose="020B0604030504040204" pitchFamily="34" charset="-120"/>
                          <a:ea typeface="微軟正黑體" panose="020B0604030504040204" pitchFamily="34" charset="-120"/>
                        </a:rPr>
                        <a:t>行動研究</a:t>
                      </a:r>
                      <a:r>
                        <a:rPr lang="en-US" sz="2000" kern="100" dirty="0">
                          <a:effectLst/>
                          <a:latin typeface="微軟正黑體" panose="020B0604030504040204" pitchFamily="34" charset="-120"/>
                          <a:ea typeface="微軟正黑體" panose="020B0604030504040204" pitchFamily="34" charset="-120"/>
                        </a:rPr>
                        <a:t>(2</a:t>
                      </a:r>
                      <a:r>
                        <a:rPr lang="zh-TW" sz="2000" kern="100" dirty="0">
                          <a:effectLst/>
                          <a:latin typeface="微軟正黑體" panose="020B0604030504040204" pitchFamily="34" charset="-120"/>
                          <a:ea typeface="微軟正黑體" panose="020B0604030504040204" pitchFamily="34" charset="-120"/>
                        </a:rPr>
                        <a:t>年期</a:t>
                      </a:r>
                      <a:r>
                        <a:rPr lang="en-US" sz="2000" kern="100" dirty="0">
                          <a:effectLst/>
                          <a:latin typeface="微軟正黑體" panose="020B0604030504040204" pitchFamily="34" charset="-120"/>
                          <a:ea typeface="微軟正黑體" panose="020B0604030504040204" pitchFamily="34" charset="-120"/>
                        </a:rPr>
                        <a:t>)</a:t>
                      </a:r>
                      <a:endParaRPr lang="zh-TW" sz="20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8680" marR="386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spcAft>
                          <a:spcPts val="0"/>
                        </a:spcAft>
                      </a:pPr>
                      <a:r>
                        <a:rPr lang="zh-TW" sz="2000" kern="100" dirty="0">
                          <a:effectLst/>
                          <a:latin typeface="微軟正黑體" panose="020B0604030504040204" pitchFamily="34" charset="-120"/>
                          <a:ea typeface="微軟正黑體" panose="020B0604030504040204" pitchFamily="34" charset="-120"/>
                        </a:rPr>
                        <a:t>專案</a:t>
                      </a:r>
                      <a:r>
                        <a:rPr lang="en-US" sz="2000" kern="100" dirty="0">
                          <a:effectLst/>
                          <a:latin typeface="微軟正黑體" panose="020B0604030504040204" pitchFamily="34" charset="-120"/>
                          <a:ea typeface="微軟正黑體" panose="020B0604030504040204" pitchFamily="34" charset="-120"/>
                        </a:rPr>
                        <a:t>USR</a:t>
                      </a:r>
                      <a:endParaRPr lang="zh-TW" sz="20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8680" marR="386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996546301"/>
                  </a:ext>
                </a:extLst>
              </a:tr>
              <a:tr h="340196">
                <a:tc>
                  <a:txBody>
                    <a:bodyPr/>
                    <a:lstStyle/>
                    <a:p>
                      <a:pPr>
                        <a:spcAft>
                          <a:spcPts val="0"/>
                        </a:spcAft>
                      </a:pPr>
                      <a:r>
                        <a:rPr lang="en-US" sz="2000" kern="100" dirty="0">
                          <a:effectLst/>
                          <a:latin typeface="微軟正黑體" panose="020B0604030504040204" pitchFamily="34" charset="-120"/>
                          <a:ea typeface="微軟正黑體" panose="020B0604030504040204" pitchFamily="34" charset="-120"/>
                        </a:rPr>
                        <a:t>110</a:t>
                      </a:r>
                      <a:endParaRPr lang="zh-TW" sz="2000" kern="10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8680" marR="386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spcAft>
                          <a:spcPts val="0"/>
                        </a:spcAft>
                      </a:pPr>
                      <a:r>
                        <a:rPr lang="zh-TW" sz="2000" kern="100" dirty="0">
                          <a:effectLst/>
                          <a:latin typeface="微軟正黑體" panose="020B0604030504040204" pitchFamily="34" charset="-120"/>
                          <a:ea typeface="微軟正黑體" panose="020B0604030504040204" pitchFamily="34" charset="-120"/>
                        </a:rPr>
                        <a:t>公行系</a:t>
                      </a:r>
                      <a:endParaRPr lang="zh-TW" sz="20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8680" marR="386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spcAft>
                          <a:spcPts val="0"/>
                        </a:spcAft>
                      </a:pPr>
                      <a:r>
                        <a:rPr lang="zh-TW" sz="2000" kern="100" dirty="0">
                          <a:effectLst/>
                          <a:latin typeface="微軟正黑體" panose="020B0604030504040204" pitchFamily="34" charset="-120"/>
                          <a:ea typeface="微軟正黑體" panose="020B0604030504040204" pitchFamily="34" charset="-120"/>
                        </a:rPr>
                        <a:t>王文騫</a:t>
                      </a:r>
                      <a:endParaRPr lang="zh-TW" sz="20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8680" marR="386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spcAft>
                          <a:spcPts val="0"/>
                        </a:spcAft>
                      </a:pPr>
                      <a:r>
                        <a:rPr lang="zh-TW" sz="2000" kern="100" dirty="0">
                          <a:effectLst/>
                          <a:latin typeface="微軟正黑體" panose="020B0604030504040204" pitchFamily="34" charset="-120"/>
                          <a:ea typeface="微軟正黑體" panose="020B0604030504040204" pitchFamily="34" charset="-120"/>
                        </a:rPr>
                        <a:t>調查統計與巨量資料整合的政策分析實務</a:t>
                      </a:r>
                      <a:endParaRPr lang="zh-TW" sz="20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8680" marR="386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spcAft>
                          <a:spcPts val="0"/>
                        </a:spcAft>
                      </a:pPr>
                      <a:r>
                        <a:rPr lang="zh-TW" sz="2000" kern="100" dirty="0">
                          <a:effectLst/>
                          <a:latin typeface="微軟正黑體" panose="020B0604030504040204" pitchFamily="34" charset="-120"/>
                          <a:ea typeface="微軟正黑體" panose="020B0604030504040204" pitchFamily="34" charset="-120"/>
                        </a:rPr>
                        <a:t>專案技術實作</a:t>
                      </a:r>
                      <a:endParaRPr lang="zh-TW" sz="20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8680" marR="386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063195200"/>
                  </a:ext>
                </a:extLst>
              </a:tr>
              <a:tr h="453594">
                <a:tc>
                  <a:txBody>
                    <a:bodyPr/>
                    <a:lstStyle/>
                    <a:p>
                      <a:pPr>
                        <a:spcAft>
                          <a:spcPts val="0"/>
                        </a:spcAft>
                      </a:pPr>
                      <a:r>
                        <a:rPr lang="en-US" sz="2000" kern="100" dirty="0">
                          <a:effectLst/>
                          <a:latin typeface="微軟正黑體" panose="020B0604030504040204" pitchFamily="34" charset="-120"/>
                          <a:ea typeface="微軟正黑體" panose="020B0604030504040204" pitchFamily="34" charset="-120"/>
                        </a:rPr>
                        <a:t>109</a:t>
                      </a:r>
                      <a:endParaRPr lang="zh-TW" sz="2000" kern="10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8680" marR="386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spcAft>
                          <a:spcPts val="0"/>
                        </a:spcAft>
                      </a:pPr>
                      <a:r>
                        <a:rPr lang="zh-TW" sz="2000" kern="100" dirty="0">
                          <a:effectLst/>
                          <a:latin typeface="微軟正黑體" panose="020B0604030504040204" pitchFamily="34" charset="-120"/>
                          <a:ea typeface="微軟正黑體" panose="020B0604030504040204" pitchFamily="34" charset="-120"/>
                        </a:rPr>
                        <a:t>運管系</a:t>
                      </a:r>
                      <a:endParaRPr lang="zh-TW" sz="20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8680" marR="386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spcAft>
                          <a:spcPts val="0"/>
                        </a:spcAft>
                      </a:pPr>
                      <a:r>
                        <a:rPr lang="zh-TW" sz="2000" kern="100" dirty="0">
                          <a:effectLst/>
                          <a:latin typeface="微軟正黑體" panose="020B0604030504040204" pitchFamily="34" charset="-120"/>
                          <a:ea typeface="微軟正黑體" panose="020B0604030504040204" pitchFamily="34" charset="-120"/>
                        </a:rPr>
                        <a:t>鍾智林</a:t>
                      </a:r>
                      <a:endParaRPr lang="zh-TW" sz="20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8680" marR="386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spcAft>
                          <a:spcPts val="0"/>
                        </a:spcAft>
                      </a:pPr>
                      <a:r>
                        <a:rPr lang="zh-TW" sz="2000" kern="100" dirty="0">
                          <a:effectLst/>
                          <a:latin typeface="微軟正黑體" panose="020B0604030504040204" pitchFamily="34" charset="-120"/>
                          <a:ea typeface="微軟正黑體" panose="020B0604030504040204" pitchFamily="34" charset="-120"/>
                        </a:rPr>
                        <a:t>需求反應式暨分享導向之運輸專業英文課程規劃</a:t>
                      </a:r>
                      <a:endParaRPr lang="zh-TW" sz="20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8680" marR="386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spcAft>
                          <a:spcPts val="0"/>
                        </a:spcAft>
                      </a:pPr>
                      <a:r>
                        <a:rPr lang="zh-TW" sz="2000" kern="100">
                          <a:effectLst/>
                          <a:latin typeface="微軟正黑體" panose="020B0604030504040204" pitchFamily="34" charset="-120"/>
                          <a:ea typeface="微軟正黑體" panose="020B0604030504040204" pitchFamily="34" charset="-120"/>
                        </a:rPr>
                        <a:t>民生</a:t>
                      </a:r>
                      <a:endParaRPr lang="zh-TW" sz="2000" kern="10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8680" marR="386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98127368"/>
                  </a:ext>
                </a:extLst>
              </a:tr>
              <a:tr h="766163">
                <a:tc>
                  <a:txBody>
                    <a:bodyPr/>
                    <a:lstStyle/>
                    <a:p>
                      <a:pPr>
                        <a:spcAft>
                          <a:spcPts val="0"/>
                        </a:spcAft>
                      </a:pPr>
                      <a:r>
                        <a:rPr lang="en-US" sz="2000" kern="100" dirty="0">
                          <a:effectLst/>
                          <a:latin typeface="微軟正黑體" panose="020B0604030504040204" pitchFamily="34" charset="-120"/>
                          <a:ea typeface="微軟正黑體" panose="020B0604030504040204" pitchFamily="34" charset="-120"/>
                        </a:rPr>
                        <a:t>109</a:t>
                      </a:r>
                      <a:endParaRPr lang="zh-TW" sz="2000" kern="10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8680" marR="386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spcAft>
                          <a:spcPts val="0"/>
                        </a:spcAft>
                      </a:pPr>
                      <a:r>
                        <a:rPr lang="zh-TW" sz="2000" kern="100">
                          <a:effectLst/>
                          <a:latin typeface="微軟正黑體" panose="020B0604030504040204" pitchFamily="34" charset="-120"/>
                          <a:ea typeface="微軟正黑體" panose="020B0604030504040204" pitchFamily="34" charset="-120"/>
                        </a:rPr>
                        <a:t>統計系</a:t>
                      </a:r>
                      <a:endParaRPr lang="zh-TW" sz="2000" kern="10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8680" marR="386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spcAft>
                          <a:spcPts val="0"/>
                        </a:spcAft>
                      </a:pPr>
                      <a:r>
                        <a:rPr lang="zh-TW" sz="2000" kern="100" dirty="0">
                          <a:effectLst/>
                          <a:latin typeface="微軟正黑體" panose="020B0604030504040204" pitchFamily="34" charset="-120"/>
                          <a:ea typeface="微軟正黑體" panose="020B0604030504040204" pitchFamily="34" charset="-120"/>
                        </a:rPr>
                        <a:t>謝璦如</a:t>
                      </a:r>
                      <a:endParaRPr lang="zh-TW" sz="20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8680" marR="386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spcAft>
                          <a:spcPts val="0"/>
                        </a:spcAft>
                      </a:pPr>
                      <a:r>
                        <a:rPr lang="zh-TW" sz="2000" kern="100" dirty="0">
                          <a:effectLst/>
                          <a:latin typeface="微軟正黑體" panose="020B0604030504040204" pitchFamily="34" charset="-120"/>
                          <a:ea typeface="微軟正黑體" panose="020B0604030504040204" pitchFamily="34" charset="-120"/>
                        </a:rPr>
                        <a:t>促進學生連結</a:t>
                      </a:r>
                      <a:r>
                        <a:rPr lang="en-US" sz="2000" kern="100" dirty="0">
                          <a:effectLst/>
                          <a:latin typeface="微軟正黑體" panose="020B0604030504040204" pitchFamily="34" charset="-120"/>
                          <a:ea typeface="微軟正黑體" panose="020B0604030504040204" pitchFamily="34" charset="-120"/>
                        </a:rPr>
                        <a:t>AI</a:t>
                      </a:r>
                      <a:r>
                        <a:rPr lang="zh-TW" sz="2000" kern="100" dirty="0">
                          <a:effectLst/>
                          <a:latin typeface="微軟正黑體" panose="020B0604030504040204" pitchFamily="34" charset="-120"/>
                          <a:ea typeface="微軟正黑體" panose="020B0604030504040204" pitchFamily="34" charset="-120"/>
                        </a:rPr>
                        <a:t>人才就業市場與理論課程的教學策略：合作學習法、專題式學習</a:t>
                      </a:r>
                      <a:r>
                        <a:rPr lang="zh-TW" sz="2000" kern="100" dirty="0" smtClean="0">
                          <a:effectLst/>
                          <a:latin typeface="微軟正黑體" panose="020B0604030504040204" pitchFamily="34" charset="-120"/>
                          <a:ea typeface="微軟正黑體" panose="020B0604030504040204" pitchFamily="34" charset="-120"/>
                        </a:rPr>
                        <a:t>法</a:t>
                      </a:r>
                      <a:r>
                        <a:rPr lang="zh-TW" altLang="en-US" sz="2000" kern="100" dirty="0" smtClean="0">
                          <a:effectLst/>
                          <a:latin typeface="微軟正黑體" panose="020B0604030504040204" pitchFamily="34" charset="-120"/>
                          <a:ea typeface="微軟正黑體" panose="020B0604030504040204" pitchFamily="34" charset="-120"/>
                        </a:rPr>
                        <a:t>與</a:t>
                      </a:r>
                      <a:r>
                        <a:rPr lang="en-US" sz="2000" kern="100" dirty="0" smtClean="0">
                          <a:effectLst/>
                          <a:latin typeface="微軟正黑體" panose="020B0604030504040204" pitchFamily="34" charset="-120"/>
                          <a:ea typeface="微軟正黑體" panose="020B0604030504040204" pitchFamily="34" charset="-120"/>
                        </a:rPr>
                        <a:t>PDCA</a:t>
                      </a:r>
                      <a:r>
                        <a:rPr lang="zh-TW" sz="2000" kern="100" dirty="0">
                          <a:effectLst/>
                          <a:latin typeface="微軟正黑體" panose="020B0604030504040204" pitchFamily="34" charset="-120"/>
                          <a:ea typeface="微軟正黑體" panose="020B0604030504040204" pitchFamily="34" charset="-120"/>
                        </a:rPr>
                        <a:t>行動研究法的整合</a:t>
                      </a:r>
                      <a:endParaRPr lang="zh-TW" sz="20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8680" marR="386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spcAft>
                          <a:spcPts val="0"/>
                        </a:spcAft>
                      </a:pPr>
                      <a:r>
                        <a:rPr lang="zh-TW" sz="2000" kern="100">
                          <a:effectLst/>
                          <a:latin typeface="微軟正黑體" panose="020B0604030504040204" pitchFamily="34" charset="-120"/>
                          <a:ea typeface="微軟正黑體" panose="020B0604030504040204" pitchFamily="34" charset="-120"/>
                        </a:rPr>
                        <a:t>數理</a:t>
                      </a:r>
                      <a:endParaRPr lang="zh-TW" sz="2000" kern="10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8680" marR="386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610282414"/>
                  </a:ext>
                </a:extLst>
              </a:tr>
              <a:tr h="453594">
                <a:tc>
                  <a:txBody>
                    <a:bodyPr/>
                    <a:lstStyle/>
                    <a:p>
                      <a:pPr>
                        <a:spcAft>
                          <a:spcPts val="0"/>
                        </a:spcAft>
                      </a:pPr>
                      <a:r>
                        <a:rPr lang="en-US" sz="2000" kern="100" dirty="0">
                          <a:effectLst/>
                          <a:latin typeface="微軟正黑體" panose="020B0604030504040204" pitchFamily="34" charset="-120"/>
                          <a:ea typeface="微軟正黑體" panose="020B0604030504040204" pitchFamily="34" charset="-120"/>
                        </a:rPr>
                        <a:t>108</a:t>
                      </a:r>
                      <a:endParaRPr lang="zh-TW" sz="2000" kern="10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8680" marR="386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spcAft>
                          <a:spcPts val="0"/>
                        </a:spcAft>
                      </a:pPr>
                      <a:r>
                        <a:rPr lang="zh-TW" sz="2000" kern="100">
                          <a:effectLst/>
                          <a:latin typeface="微軟正黑體" panose="020B0604030504040204" pitchFamily="34" charset="-120"/>
                          <a:ea typeface="微軟正黑體" panose="020B0604030504040204" pitchFamily="34" charset="-120"/>
                        </a:rPr>
                        <a:t>經濟系</a:t>
                      </a:r>
                      <a:endParaRPr lang="zh-TW" sz="2000" kern="10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8680" marR="386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spcAft>
                          <a:spcPts val="0"/>
                        </a:spcAft>
                      </a:pPr>
                      <a:r>
                        <a:rPr lang="zh-TW" sz="2000" kern="100">
                          <a:effectLst/>
                          <a:latin typeface="微軟正黑體" panose="020B0604030504040204" pitchFamily="34" charset="-120"/>
                          <a:ea typeface="微軟正黑體" panose="020B0604030504040204" pitchFamily="34" charset="-120"/>
                        </a:rPr>
                        <a:t>林彥伶</a:t>
                      </a:r>
                      <a:endParaRPr lang="zh-TW" sz="2000" kern="10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8680" marR="386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spcAft>
                          <a:spcPts val="0"/>
                        </a:spcAft>
                      </a:pPr>
                      <a:r>
                        <a:rPr lang="zh-TW" sz="2000" kern="100" dirty="0">
                          <a:effectLst/>
                          <a:latin typeface="微軟正黑體" panose="020B0604030504040204" pitchFamily="34" charset="-120"/>
                          <a:ea typeface="微軟正黑體" panose="020B0604030504040204" pitchFamily="34" charset="-120"/>
                        </a:rPr>
                        <a:t>無國界經濟學家：實境體驗學習的自導向學習成效評估</a:t>
                      </a:r>
                      <a:endParaRPr lang="zh-TW" sz="20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8680" marR="386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spcAft>
                          <a:spcPts val="0"/>
                        </a:spcAft>
                      </a:pPr>
                      <a:r>
                        <a:rPr lang="zh-TW" sz="2000" kern="100">
                          <a:effectLst/>
                          <a:latin typeface="微軟正黑體" panose="020B0604030504040204" pitchFamily="34" charset="-120"/>
                          <a:ea typeface="微軟正黑體" panose="020B0604030504040204" pitchFamily="34" charset="-120"/>
                        </a:rPr>
                        <a:t>教育</a:t>
                      </a:r>
                      <a:endParaRPr lang="zh-TW" sz="2000" kern="10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8680" marR="386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33994000"/>
                  </a:ext>
                </a:extLst>
              </a:tr>
              <a:tr h="453594">
                <a:tc>
                  <a:txBody>
                    <a:bodyPr/>
                    <a:lstStyle/>
                    <a:p>
                      <a:pPr>
                        <a:spcAft>
                          <a:spcPts val="0"/>
                        </a:spcAft>
                      </a:pPr>
                      <a:r>
                        <a:rPr lang="en-US" sz="2000" kern="100" dirty="0">
                          <a:effectLst/>
                          <a:latin typeface="微軟正黑體" panose="020B0604030504040204" pitchFamily="34" charset="-120"/>
                          <a:ea typeface="微軟正黑體" panose="020B0604030504040204" pitchFamily="34" charset="-120"/>
                        </a:rPr>
                        <a:t>108</a:t>
                      </a:r>
                      <a:endParaRPr lang="zh-TW" sz="2000" kern="10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8680" marR="386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spcAft>
                          <a:spcPts val="0"/>
                        </a:spcAft>
                      </a:pPr>
                      <a:r>
                        <a:rPr lang="zh-TW" sz="2000" kern="100">
                          <a:effectLst/>
                          <a:latin typeface="微軟正黑體" panose="020B0604030504040204" pitchFamily="34" charset="-120"/>
                          <a:ea typeface="微軟正黑體" panose="020B0604030504040204" pitchFamily="34" charset="-120"/>
                        </a:rPr>
                        <a:t>公行系</a:t>
                      </a:r>
                      <a:endParaRPr lang="zh-TW" sz="2000" kern="10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8680" marR="386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spcAft>
                          <a:spcPts val="0"/>
                        </a:spcAft>
                      </a:pPr>
                      <a:r>
                        <a:rPr lang="zh-TW" sz="2000" kern="100">
                          <a:effectLst/>
                          <a:latin typeface="微軟正黑體" panose="020B0604030504040204" pitchFamily="34" charset="-120"/>
                          <a:ea typeface="微軟正黑體" panose="020B0604030504040204" pitchFamily="34" charset="-120"/>
                        </a:rPr>
                        <a:t>黃一峯</a:t>
                      </a:r>
                      <a:endParaRPr lang="zh-TW" sz="2000" kern="10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8680" marR="386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spcAft>
                          <a:spcPts val="0"/>
                        </a:spcAft>
                      </a:pPr>
                      <a:r>
                        <a:rPr lang="zh-TW" sz="2000" kern="100" dirty="0">
                          <a:effectLst/>
                          <a:latin typeface="微軟正黑體" panose="020B0604030504040204" pitchFamily="34" charset="-120"/>
                          <a:ea typeface="微軟正黑體" panose="020B0604030504040204" pitchFamily="34" charset="-120"/>
                        </a:rPr>
                        <a:t>評鑑中心模式於公共人力資源管理教學實務之探究</a:t>
                      </a:r>
                      <a:endParaRPr lang="zh-TW" sz="20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8680" marR="386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spcAft>
                          <a:spcPts val="0"/>
                        </a:spcAft>
                      </a:pPr>
                      <a:r>
                        <a:rPr lang="zh-TW" sz="2000" kern="100">
                          <a:effectLst/>
                          <a:latin typeface="微軟正黑體" panose="020B0604030504040204" pitchFamily="34" charset="-120"/>
                          <a:ea typeface="微軟正黑體" panose="020B0604030504040204" pitchFamily="34" charset="-120"/>
                        </a:rPr>
                        <a:t>社會</a:t>
                      </a:r>
                      <a:r>
                        <a:rPr lang="en-US" sz="2000" kern="100" dirty="0">
                          <a:effectLst/>
                          <a:latin typeface="微軟正黑體" panose="020B0604030504040204" pitchFamily="34" charset="-120"/>
                          <a:ea typeface="微軟正黑體" panose="020B0604030504040204" pitchFamily="34" charset="-120"/>
                        </a:rPr>
                        <a:t>(</a:t>
                      </a:r>
                      <a:r>
                        <a:rPr lang="zh-TW" sz="2000" kern="100">
                          <a:effectLst/>
                          <a:latin typeface="微軟正黑體" panose="020B0604030504040204" pitchFamily="34" charset="-120"/>
                          <a:ea typeface="微軟正黑體" panose="020B0604030504040204" pitchFamily="34" charset="-120"/>
                        </a:rPr>
                        <a:t>含法政</a:t>
                      </a:r>
                      <a:r>
                        <a:rPr lang="en-US" sz="2000" kern="100" dirty="0">
                          <a:effectLst/>
                          <a:latin typeface="微軟正黑體" panose="020B0604030504040204" pitchFamily="34" charset="-120"/>
                          <a:ea typeface="微軟正黑體" panose="020B0604030504040204" pitchFamily="34" charset="-120"/>
                        </a:rPr>
                        <a:t>)</a:t>
                      </a:r>
                      <a:endParaRPr lang="zh-TW" sz="2000" kern="10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8680" marR="386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710019952"/>
                  </a:ext>
                </a:extLst>
              </a:tr>
              <a:tr h="453594">
                <a:tc>
                  <a:txBody>
                    <a:bodyPr/>
                    <a:lstStyle/>
                    <a:p>
                      <a:pPr>
                        <a:spcAft>
                          <a:spcPts val="0"/>
                        </a:spcAft>
                      </a:pPr>
                      <a:r>
                        <a:rPr lang="en-US" sz="2000" kern="100" dirty="0">
                          <a:effectLst/>
                          <a:latin typeface="微軟正黑體" panose="020B0604030504040204" pitchFamily="34" charset="-120"/>
                          <a:ea typeface="微軟正黑體" panose="020B0604030504040204" pitchFamily="34" charset="-120"/>
                        </a:rPr>
                        <a:t>108</a:t>
                      </a:r>
                      <a:endParaRPr lang="zh-TW" sz="2000" kern="10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8680" marR="386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spcAft>
                          <a:spcPts val="0"/>
                        </a:spcAft>
                      </a:pPr>
                      <a:r>
                        <a:rPr lang="zh-TW" sz="2000" kern="100">
                          <a:effectLst/>
                          <a:latin typeface="微軟正黑體" panose="020B0604030504040204" pitchFamily="34" charset="-120"/>
                          <a:ea typeface="微軟正黑體" panose="020B0604030504040204" pitchFamily="34" charset="-120"/>
                        </a:rPr>
                        <a:t>運管系</a:t>
                      </a:r>
                      <a:endParaRPr lang="zh-TW" sz="2000" kern="10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8680" marR="386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spcAft>
                          <a:spcPts val="0"/>
                        </a:spcAft>
                      </a:pPr>
                      <a:r>
                        <a:rPr lang="zh-TW" sz="2000" kern="100">
                          <a:effectLst/>
                          <a:latin typeface="微軟正黑體" panose="020B0604030504040204" pitchFamily="34" charset="-120"/>
                          <a:ea typeface="微軟正黑體" panose="020B0604030504040204" pitchFamily="34" charset="-120"/>
                        </a:rPr>
                        <a:t>鍾智林</a:t>
                      </a:r>
                      <a:endParaRPr lang="zh-TW" sz="2000" kern="10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8680" marR="386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spcAft>
                          <a:spcPts val="0"/>
                        </a:spcAft>
                      </a:pPr>
                      <a:r>
                        <a:rPr lang="zh-TW" sz="2000" kern="100" dirty="0">
                          <a:effectLst/>
                          <a:latin typeface="微軟正黑體" panose="020B0604030504040204" pitchFamily="34" charset="-120"/>
                          <a:ea typeface="微軟正黑體" panose="020B0604030504040204" pitchFamily="34" charset="-120"/>
                        </a:rPr>
                        <a:t>以混成學習促進</a:t>
                      </a:r>
                      <a:r>
                        <a:rPr lang="zh-TW" sz="2000" kern="100" dirty="0" smtClean="0">
                          <a:effectLst/>
                          <a:latin typeface="微軟正黑體" panose="020B0604030504040204" pitchFamily="34" charset="-120"/>
                          <a:ea typeface="微軟正黑體" panose="020B0604030504040204" pitchFamily="34" charset="-120"/>
                        </a:rPr>
                        <a:t>英語</a:t>
                      </a:r>
                      <a:r>
                        <a:rPr lang="zh-TW" altLang="en-US" sz="2000" kern="100" dirty="0" smtClean="0">
                          <a:effectLst/>
                          <a:latin typeface="微軟正黑體" panose="020B0604030504040204" pitchFamily="34" charset="-120"/>
                          <a:ea typeface="微軟正黑體" panose="020B0604030504040204" pitchFamily="34" charset="-120"/>
                        </a:rPr>
                        <a:t>授課</a:t>
                      </a:r>
                      <a:r>
                        <a:rPr lang="zh-TW" sz="2000" kern="100" dirty="0" smtClean="0">
                          <a:effectLst/>
                          <a:latin typeface="微軟正黑體" panose="020B0604030504040204" pitchFamily="34" charset="-120"/>
                          <a:ea typeface="微軟正黑體" panose="020B0604030504040204" pitchFamily="34" charset="-120"/>
                        </a:rPr>
                        <a:t>課程</a:t>
                      </a:r>
                      <a:r>
                        <a:rPr lang="zh-TW" sz="2000" kern="100" dirty="0">
                          <a:effectLst/>
                          <a:latin typeface="微軟正黑體" panose="020B0604030504040204" pitchFamily="34" charset="-120"/>
                          <a:ea typeface="微軟正黑體" panose="020B0604030504040204" pitchFamily="34" charset="-120"/>
                        </a:rPr>
                        <a:t>參與度之研究</a:t>
                      </a:r>
                      <a:endParaRPr lang="zh-TW" sz="20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8680" marR="386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spcAft>
                          <a:spcPts val="0"/>
                        </a:spcAft>
                      </a:pPr>
                      <a:r>
                        <a:rPr lang="zh-TW" sz="2000" kern="100">
                          <a:effectLst/>
                          <a:latin typeface="微軟正黑體" panose="020B0604030504040204" pitchFamily="34" charset="-120"/>
                          <a:ea typeface="微軟正黑體" panose="020B0604030504040204" pitchFamily="34" charset="-120"/>
                        </a:rPr>
                        <a:t>民生</a:t>
                      </a:r>
                      <a:endParaRPr lang="zh-TW" sz="2000" kern="10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8680" marR="386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812760167"/>
                  </a:ext>
                </a:extLst>
              </a:tr>
              <a:tr h="335094">
                <a:tc>
                  <a:txBody>
                    <a:bodyPr/>
                    <a:lstStyle/>
                    <a:p>
                      <a:pPr>
                        <a:spcAft>
                          <a:spcPts val="0"/>
                        </a:spcAft>
                      </a:pPr>
                      <a:r>
                        <a:rPr lang="en-US" sz="2000" kern="100" dirty="0">
                          <a:effectLst/>
                          <a:latin typeface="微軟正黑體" panose="020B0604030504040204" pitchFamily="34" charset="-120"/>
                          <a:ea typeface="微軟正黑體" panose="020B0604030504040204" pitchFamily="34" charset="-120"/>
                        </a:rPr>
                        <a:t>108</a:t>
                      </a:r>
                      <a:endParaRPr lang="zh-TW" sz="2000" kern="10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8680" marR="386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spcAft>
                          <a:spcPts val="0"/>
                        </a:spcAft>
                      </a:pPr>
                      <a:r>
                        <a:rPr lang="zh-TW" sz="2000" kern="100">
                          <a:effectLst/>
                          <a:latin typeface="微軟正黑體" panose="020B0604030504040204" pitchFamily="34" charset="-120"/>
                          <a:ea typeface="微軟正黑體" panose="020B0604030504040204" pitchFamily="34" charset="-120"/>
                        </a:rPr>
                        <a:t>會計系</a:t>
                      </a:r>
                      <a:endParaRPr lang="zh-TW" sz="2000" kern="10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8680" marR="386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spcAft>
                          <a:spcPts val="0"/>
                        </a:spcAft>
                      </a:pPr>
                      <a:r>
                        <a:rPr lang="zh-TW" sz="2000" kern="100">
                          <a:effectLst/>
                          <a:latin typeface="微軟正黑體" panose="020B0604030504040204" pitchFamily="34" charset="-120"/>
                          <a:ea typeface="微軟正黑體" panose="020B0604030504040204" pitchFamily="34" charset="-120"/>
                        </a:rPr>
                        <a:t>韓幸紋</a:t>
                      </a:r>
                      <a:endParaRPr lang="zh-TW" sz="2000" kern="10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8680" marR="386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spcAft>
                          <a:spcPts val="0"/>
                        </a:spcAft>
                      </a:pPr>
                      <a:r>
                        <a:rPr lang="zh-TW" sz="2000" kern="100" dirty="0">
                          <a:effectLst/>
                          <a:latin typeface="微軟正黑體" panose="020B0604030504040204" pitchFamily="34" charset="-120"/>
                          <a:ea typeface="微軟正黑體" panose="020B0604030504040204" pitchFamily="34" charset="-120"/>
                        </a:rPr>
                        <a:t>教學多元化的財政學課程</a:t>
                      </a:r>
                      <a:endParaRPr lang="zh-TW" sz="20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8680" marR="386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spcAft>
                          <a:spcPts val="0"/>
                        </a:spcAft>
                      </a:pPr>
                      <a:r>
                        <a:rPr lang="zh-TW" sz="2000" kern="100" dirty="0">
                          <a:effectLst/>
                          <a:latin typeface="微軟正黑體" panose="020B0604030504040204" pitchFamily="34" charset="-120"/>
                          <a:ea typeface="微軟正黑體" panose="020B0604030504040204" pitchFamily="34" charset="-120"/>
                        </a:rPr>
                        <a:t>專案</a:t>
                      </a:r>
                      <a:r>
                        <a:rPr lang="en-US" sz="2000" kern="100" dirty="0">
                          <a:effectLst/>
                          <a:latin typeface="微軟正黑體" panose="020B0604030504040204" pitchFamily="34" charset="-120"/>
                          <a:ea typeface="微軟正黑體" panose="020B0604030504040204" pitchFamily="34" charset="-120"/>
                        </a:rPr>
                        <a:t>USR</a:t>
                      </a:r>
                      <a:endParaRPr lang="zh-TW" sz="20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8680" marR="386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57418754"/>
                  </a:ext>
                </a:extLst>
              </a:tr>
              <a:tr h="453594">
                <a:tc>
                  <a:txBody>
                    <a:bodyPr/>
                    <a:lstStyle/>
                    <a:p>
                      <a:pPr>
                        <a:spcAft>
                          <a:spcPts val="0"/>
                        </a:spcAft>
                      </a:pPr>
                      <a:r>
                        <a:rPr lang="en-US" sz="2000" kern="100" dirty="0">
                          <a:effectLst/>
                          <a:latin typeface="微軟正黑體" panose="020B0604030504040204" pitchFamily="34" charset="-120"/>
                          <a:ea typeface="微軟正黑體" panose="020B0604030504040204" pitchFamily="34" charset="-120"/>
                        </a:rPr>
                        <a:t>107</a:t>
                      </a:r>
                      <a:endParaRPr lang="zh-TW" sz="2000" kern="10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8680" marR="386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spcAft>
                          <a:spcPts val="0"/>
                        </a:spcAft>
                      </a:pPr>
                      <a:r>
                        <a:rPr lang="zh-TW" sz="2000" kern="100">
                          <a:effectLst/>
                          <a:latin typeface="微軟正黑體" panose="020B0604030504040204" pitchFamily="34" charset="-120"/>
                          <a:ea typeface="微軟正黑體" panose="020B0604030504040204" pitchFamily="34" charset="-120"/>
                        </a:rPr>
                        <a:t>運管系</a:t>
                      </a:r>
                      <a:endParaRPr lang="zh-TW" sz="2000" kern="10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8680" marR="386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spcAft>
                          <a:spcPts val="0"/>
                        </a:spcAft>
                      </a:pPr>
                      <a:r>
                        <a:rPr lang="zh-TW" sz="2000" kern="100" dirty="0">
                          <a:effectLst/>
                          <a:latin typeface="微軟正黑體" panose="020B0604030504040204" pitchFamily="34" charset="-120"/>
                          <a:ea typeface="微軟正黑體" panose="020B0604030504040204" pitchFamily="34" charset="-120"/>
                        </a:rPr>
                        <a:t>鍾智林</a:t>
                      </a:r>
                      <a:endParaRPr lang="zh-TW" sz="20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8680" marR="386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spcAft>
                          <a:spcPts val="0"/>
                        </a:spcAft>
                      </a:pPr>
                      <a:r>
                        <a:rPr lang="zh-TW" sz="2000" kern="100" dirty="0">
                          <a:effectLst/>
                          <a:latin typeface="微軟正黑體" panose="020B0604030504040204" pitchFamily="34" charset="-120"/>
                          <a:ea typeface="微軟正黑體" panose="020B0604030504040204" pitchFamily="34" charset="-120"/>
                        </a:rPr>
                        <a:t>英語授課情境下之形成性及總結性閱讀評量行動研究</a:t>
                      </a:r>
                      <a:endParaRPr lang="zh-TW" sz="20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8680" marR="386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spcAft>
                          <a:spcPts val="0"/>
                        </a:spcAft>
                      </a:pPr>
                      <a:r>
                        <a:rPr lang="zh-TW" sz="2000" kern="100" dirty="0">
                          <a:effectLst/>
                          <a:latin typeface="微軟正黑體" panose="020B0604030504040204" pitchFamily="34" charset="-120"/>
                          <a:ea typeface="微軟正黑體" panose="020B0604030504040204" pitchFamily="34" charset="-120"/>
                        </a:rPr>
                        <a:t>民生</a:t>
                      </a:r>
                      <a:endParaRPr lang="zh-TW" sz="20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8680" marR="386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959049064"/>
                  </a:ext>
                </a:extLst>
              </a:tr>
            </a:tbl>
          </a:graphicData>
        </a:graphic>
      </p:graphicFrame>
    </p:spTree>
    <p:extLst>
      <p:ext uri="{BB962C8B-B14F-4D97-AF65-F5344CB8AC3E}">
        <p14:creationId xmlns:p14="http://schemas.microsoft.com/office/powerpoint/2010/main" val="182741966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803365" y="247415"/>
            <a:ext cx="11203908" cy="1450757"/>
          </a:xfrm>
        </p:spPr>
        <p:txBody>
          <a:bodyPr/>
          <a:lstStyle/>
          <a:p>
            <a:r>
              <a:rPr lang="zh-TW" altLang="en-US" dirty="0" smtClean="0">
                <a:solidFill>
                  <a:srgbClr val="FF0000"/>
                </a:solidFill>
                <a:latin typeface="微軟正黑體" panose="020B0604030504040204" pitchFamily="34" charset="-120"/>
                <a:ea typeface="微軟正黑體" panose="020B0604030504040204" pitchFamily="34" charset="-120"/>
              </a:rPr>
              <a:t>其他學院教師</a:t>
            </a:r>
            <a:r>
              <a:rPr lang="zh-TW" altLang="en-US" dirty="0" smtClean="0">
                <a:latin typeface="微軟正黑體" panose="020B0604030504040204" pitchFamily="34" charset="-120"/>
                <a:ea typeface="微軟正黑體" panose="020B0604030504040204" pitchFamily="34" charset="-120"/>
              </a:rPr>
              <a:t>申請商管學門</a:t>
            </a:r>
            <a:r>
              <a:rPr lang="zh-TW" altLang="en-US" dirty="0">
                <a:latin typeface="微軟正黑體" panose="020B0604030504040204" pitchFamily="34" charset="-120"/>
                <a:ea typeface="微軟正黑體" panose="020B0604030504040204" pitchFamily="34" charset="-120"/>
              </a:rPr>
              <a:t>之</a:t>
            </a:r>
            <a:r>
              <a:rPr lang="zh-TW" altLang="en-US" dirty="0" smtClean="0">
                <a:latin typeface="微軟正黑體" panose="020B0604030504040204" pitchFamily="34" charset="-120"/>
                <a:ea typeface="微軟正黑體" panose="020B0604030504040204" pitchFamily="34" charset="-120"/>
              </a:rPr>
              <a:t>通過計畫</a:t>
            </a:r>
            <a:endParaRPr lang="zh-TW" altLang="en-US" dirty="0">
              <a:latin typeface="微軟正黑體" panose="020B0604030504040204" pitchFamily="34" charset="-120"/>
              <a:ea typeface="微軟正黑體" panose="020B0604030504040204" pitchFamily="34" charset="-120"/>
            </a:endParaRPr>
          </a:p>
        </p:txBody>
      </p:sp>
      <p:graphicFrame>
        <p:nvGraphicFramePr>
          <p:cNvPr id="4" name="內容版面配置區 3"/>
          <p:cNvGraphicFramePr>
            <a:graphicFrameLocks noGrp="1"/>
          </p:cNvGraphicFramePr>
          <p:nvPr>
            <p:ph idx="1"/>
            <p:extLst>
              <p:ext uri="{D42A27DB-BD31-4B8C-83A1-F6EECF244321}">
                <p14:modId xmlns:p14="http://schemas.microsoft.com/office/powerpoint/2010/main" val="1520740394"/>
              </p:ext>
            </p:extLst>
          </p:nvPr>
        </p:nvGraphicFramePr>
        <p:xfrm>
          <a:off x="953428" y="2225086"/>
          <a:ext cx="10346101" cy="2560320"/>
        </p:xfrm>
        <a:graphic>
          <a:graphicData uri="http://schemas.openxmlformats.org/drawingml/2006/table">
            <a:tbl>
              <a:tblPr firstRow="1" bandRow="1">
                <a:tableStyleId>{9DCAF9ED-07DC-4A11-8D7F-57B35C25682E}</a:tableStyleId>
              </a:tblPr>
              <a:tblGrid>
                <a:gridCol w="966968">
                  <a:extLst>
                    <a:ext uri="{9D8B030D-6E8A-4147-A177-3AD203B41FA5}">
                      <a16:colId xmlns:a16="http://schemas.microsoft.com/office/drawing/2014/main" val="114549290"/>
                    </a:ext>
                  </a:extLst>
                </a:gridCol>
                <a:gridCol w="1175501">
                  <a:extLst>
                    <a:ext uri="{9D8B030D-6E8A-4147-A177-3AD203B41FA5}">
                      <a16:colId xmlns:a16="http://schemas.microsoft.com/office/drawing/2014/main" val="430825369"/>
                    </a:ext>
                  </a:extLst>
                </a:gridCol>
                <a:gridCol w="1319349">
                  <a:extLst>
                    <a:ext uri="{9D8B030D-6E8A-4147-A177-3AD203B41FA5}">
                      <a16:colId xmlns:a16="http://schemas.microsoft.com/office/drawing/2014/main" val="3250259163"/>
                    </a:ext>
                  </a:extLst>
                </a:gridCol>
                <a:gridCol w="6884283">
                  <a:extLst>
                    <a:ext uri="{9D8B030D-6E8A-4147-A177-3AD203B41FA5}">
                      <a16:colId xmlns:a16="http://schemas.microsoft.com/office/drawing/2014/main" val="3677499714"/>
                    </a:ext>
                  </a:extLst>
                </a:gridCol>
              </a:tblGrid>
              <a:tr h="370840">
                <a:tc>
                  <a:txBody>
                    <a:bodyPr/>
                    <a:lstStyle/>
                    <a:p>
                      <a:pPr algn="ctr"/>
                      <a:r>
                        <a:rPr lang="zh-TW" altLang="en-US" sz="2400" dirty="0" smtClean="0">
                          <a:latin typeface="微軟正黑體" panose="020B0604030504040204" pitchFamily="34" charset="-120"/>
                          <a:ea typeface="微軟正黑體" panose="020B0604030504040204" pitchFamily="34" charset="-120"/>
                        </a:rPr>
                        <a:t>年度</a:t>
                      </a:r>
                      <a:endParaRPr lang="zh-TW" altLang="en-US" sz="2400" dirty="0">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zh-TW" altLang="en-US" sz="2400" dirty="0" smtClean="0">
                          <a:latin typeface="微軟正黑體" panose="020B0604030504040204" pitchFamily="34" charset="-120"/>
                          <a:ea typeface="微軟正黑體" panose="020B0604030504040204" pitchFamily="34" charset="-120"/>
                        </a:rPr>
                        <a:t>系所</a:t>
                      </a:r>
                      <a:endParaRPr lang="zh-TW" altLang="en-US" sz="2400" dirty="0">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zh-TW" altLang="en-US" sz="2400" dirty="0" smtClean="0">
                          <a:latin typeface="微軟正黑體" panose="020B0604030504040204" pitchFamily="34" charset="-120"/>
                          <a:ea typeface="微軟正黑體" panose="020B0604030504040204" pitchFamily="34" charset="-120"/>
                        </a:rPr>
                        <a:t>姓名</a:t>
                      </a:r>
                      <a:endParaRPr lang="zh-TW" altLang="en-US" sz="2400" dirty="0">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zh-TW" altLang="en-US" sz="2400" dirty="0" smtClean="0">
                          <a:latin typeface="微軟正黑體" panose="020B0604030504040204" pitchFamily="34" charset="-120"/>
                          <a:ea typeface="微軟正黑體" panose="020B0604030504040204" pitchFamily="34" charset="-120"/>
                        </a:rPr>
                        <a:t>計畫名稱</a:t>
                      </a:r>
                      <a:endParaRPr lang="zh-TW" altLang="en-US" sz="2400" dirty="0">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449340021"/>
                  </a:ext>
                </a:extLst>
              </a:tr>
              <a:tr h="370840">
                <a:tc>
                  <a:txBody>
                    <a:bodyPr/>
                    <a:lstStyle/>
                    <a:p>
                      <a:r>
                        <a:rPr lang="en-US" altLang="zh-TW" sz="2400" dirty="0" smtClean="0">
                          <a:latin typeface="微軟正黑體" panose="020B0604030504040204" pitchFamily="34" charset="-120"/>
                          <a:ea typeface="微軟正黑體" panose="020B0604030504040204" pitchFamily="34" charset="-120"/>
                        </a:rPr>
                        <a:t>110</a:t>
                      </a:r>
                      <a:endParaRPr lang="zh-TW" altLang="en-US" sz="2400" dirty="0">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zh-TW" altLang="en-US" sz="2400" dirty="0" smtClean="0">
                          <a:latin typeface="微軟正黑體" panose="020B0604030504040204" pitchFamily="34" charset="-120"/>
                          <a:ea typeface="微軟正黑體" panose="020B0604030504040204" pitchFamily="34" charset="-120"/>
                        </a:rPr>
                        <a:t>資傳系</a:t>
                      </a:r>
                      <a:endParaRPr lang="zh-TW" altLang="en-US" sz="2400" dirty="0">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zh-TW" altLang="en-US" sz="2400" dirty="0" smtClean="0">
                          <a:latin typeface="微軟正黑體" panose="020B0604030504040204" pitchFamily="34" charset="-120"/>
                          <a:ea typeface="微軟正黑體" panose="020B0604030504040204" pitchFamily="34" charset="-120"/>
                        </a:rPr>
                        <a:t>陳意文</a:t>
                      </a:r>
                      <a:endParaRPr lang="zh-TW" altLang="en-US" sz="2400" dirty="0">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zh-TW" altLang="en-US" sz="2400" dirty="0" smtClean="0">
                          <a:latin typeface="微軟正黑體" panose="020B0604030504040204" pitchFamily="34" charset="-120"/>
                          <a:ea typeface="微軟正黑體" panose="020B0604030504040204" pitchFamily="34" charset="-120"/>
                        </a:rPr>
                        <a:t>趣味學資料科學與影像應用</a:t>
                      </a:r>
                      <a:endParaRPr lang="zh-TW" altLang="en-US" sz="2400" dirty="0">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063557332"/>
                  </a:ext>
                </a:extLst>
              </a:tr>
              <a:tr h="370840">
                <a:tc>
                  <a:txBody>
                    <a:bodyPr/>
                    <a:lstStyle/>
                    <a:p>
                      <a:r>
                        <a:rPr lang="en-US" altLang="zh-TW" sz="2400" dirty="0" smtClean="0">
                          <a:latin typeface="微軟正黑體" panose="020B0604030504040204" pitchFamily="34" charset="-120"/>
                          <a:ea typeface="微軟正黑體" panose="020B0604030504040204" pitchFamily="34" charset="-120"/>
                        </a:rPr>
                        <a:t>110</a:t>
                      </a:r>
                      <a:endParaRPr lang="zh-TW" altLang="en-US" sz="2400" dirty="0">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zh-TW" altLang="en-US" sz="2400" dirty="0" smtClean="0">
                          <a:latin typeface="微軟正黑體" panose="020B0604030504040204" pitchFamily="34" charset="-120"/>
                          <a:ea typeface="微軟正黑體" panose="020B0604030504040204" pitchFamily="34" charset="-120"/>
                        </a:rPr>
                        <a:t>教科系</a:t>
                      </a:r>
                      <a:endParaRPr lang="zh-TW" altLang="en-US" sz="2400" dirty="0">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zh-TW" altLang="en-US" sz="2400" dirty="0" smtClean="0">
                          <a:latin typeface="微軟正黑體" panose="020B0604030504040204" pitchFamily="34" charset="-120"/>
                          <a:ea typeface="微軟正黑體" panose="020B0604030504040204" pitchFamily="34" charset="-120"/>
                        </a:rPr>
                        <a:t>鍾志鴻</a:t>
                      </a:r>
                      <a:endParaRPr lang="zh-TW" altLang="en-US" sz="2400" dirty="0">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zh-TW" altLang="en-US" sz="2400" dirty="0" smtClean="0">
                          <a:latin typeface="微軟正黑體" panose="020B0604030504040204" pitchFamily="34" charset="-120"/>
                          <a:ea typeface="微軟正黑體" panose="020B0604030504040204" pitchFamily="34" charset="-120"/>
                        </a:rPr>
                        <a:t>讓我們解開知識的寶藏：運用實境解謎遊戲提升學習成效</a:t>
                      </a:r>
                      <a:r>
                        <a:rPr lang="en-US" altLang="zh-TW" sz="2400" baseline="0" dirty="0" smtClean="0">
                          <a:latin typeface="微軟正黑體" panose="020B0604030504040204" pitchFamily="34" charset="-120"/>
                          <a:ea typeface="微軟正黑體" panose="020B0604030504040204" pitchFamily="34" charset="-120"/>
                        </a:rPr>
                        <a:t> – </a:t>
                      </a:r>
                      <a:r>
                        <a:rPr lang="zh-TW" altLang="en-US" sz="2400" baseline="0" dirty="0" smtClean="0">
                          <a:latin typeface="微軟正黑體" panose="020B0604030504040204" pitchFamily="34" charset="-120"/>
                          <a:ea typeface="微軟正黑體" panose="020B0604030504040204" pitchFamily="34" charset="-120"/>
                        </a:rPr>
                        <a:t>以資料探勘概論為例</a:t>
                      </a:r>
                      <a:endParaRPr lang="zh-TW" altLang="en-US" sz="2400" dirty="0">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130907744"/>
                  </a:ext>
                </a:extLst>
              </a:tr>
              <a:tr h="370840">
                <a:tc>
                  <a:txBody>
                    <a:bodyPr/>
                    <a:lstStyle/>
                    <a:p>
                      <a:r>
                        <a:rPr lang="en-US" altLang="zh-TW" sz="2400" dirty="0" smtClean="0">
                          <a:latin typeface="微軟正黑體" panose="020B0604030504040204" pitchFamily="34" charset="-120"/>
                          <a:ea typeface="微軟正黑體" panose="020B0604030504040204" pitchFamily="34" charset="-120"/>
                        </a:rPr>
                        <a:t>109</a:t>
                      </a:r>
                      <a:endParaRPr lang="zh-TW" altLang="en-US" sz="2400" dirty="0">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zh-TW" altLang="en-US" sz="2400" dirty="0" smtClean="0">
                          <a:latin typeface="微軟正黑體" panose="020B0604030504040204" pitchFamily="34" charset="-120"/>
                          <a:ea typeface="微軟正黑體" panose="020B0604030504040204" pitchFamily="34" charset="-120"/>
                        </a:rPr>
                        <a:t>教科系</a:t>
                      </a:r>
                      <a:endParaRPr lang="zh-TW" altLang="en-US" sz="2400" dirty="0">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zh-TW" altLang="en-US" sz="2400" dirty="0" smtClean="0">
                          <a:latin typeface="微軟正黑體" panose="020B0604030504040204" pitchFamily="34" charset="-120"/>
                          <a:ea typeface="微軟正黑體" panose="020B0604030504040204" pitchFamily="34" charset="-120"/>
                        </a:rPr>
                        <a:t>鍾志鴻</a:t>
                      </a:r>
                      <a:endParaRPr lang="zh-TW" altLang="en-US" sz="2400" dirty="0">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zh-TW" altLang="en-US" sz="2400" dirty="0" smtClean="0">
                          <a:latin typeface="微軟正黑體" panose="020B0604030504040204" pitchFamily="34" charset="-120"/>
                          <a:ea typeface="微軟正黑體" panose="020B0604030504040204" pitchFamily="34" charset="-120"/>
                        </a:rPr>
                        <a:t>讓學習變得有趣：探討線上遊戲化問題導向學習模式融入人資發展課程之成效</a:t>
                      </a:r>
                      <a:endParaRPr lang="zh-TW" altLang="en-US" sz="2400" dirty="0">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858527753"/>
                  </a:ext>
                </a:extLst>
              </a:tr>
            </a:tbl>
          </a:graphicData>
        </a:graphic>
      </p:graphicFrame>
    </p:spTree>
    <p:extLst>
      <p:ext uri="{BB962C8B-B14F-4D97-AF65-F5344CB8AC3E}">
        <p14:creationId xmlns:p14="http://schemas.microsoft.com/office/powerpoint/2010/main" val="140045799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dirty="0"/>
          </a:p>
        </p:txBody>
      </p:sp>
      <p:sp>
        <p:nvSpPr>
          <p:cNvPr id="3" name="內容版面配置區 2"/>
          <p:cNvSpPr>
            <a:spLocks noGrp="1"/>
          </p:cNvSpPr>
          <p:nvPr>
            <p:ph idx="1"/>
          </p:nvPr>
        </p:nvSpPr>
        <p:spPr/>
        <p:txBody>
          <a:bodyPr>
            <a:normAutofit/>
          </a:bodyPr>
          <a:lstStyle/>
          <a:p>
            <a:pPr>
              <a:buFont typeface="Wingdings" panose="05000000000000000000" pitchFamily="2" charset="2"/>
              <a:buChar char="u"/>
            </a:pPr>
            <a:r>
              <a:rPr lang="zh-TW" altLang="en-US" sz="3200" dirty="0">
                <a:latin typeface="微軟正黑體" panose="020B0604030504040204" pitchFamily="34" charset="-120"/>
                <a:ea typeface="微軟正黑體" panose="020B0604030504040204" pitchFamily="34" charset="-120"/>
              </a:rPr>
              <a:t>計畫申請不一定侷限</a:t>
            </a:r>
            <a:r>
              <a:rPr lang="zh-TW" altLang="en-US" sz="3200" dirty="0" smtClean="0">
                <a:latin typeface="微軟正黑體" panose="020B0604030504040204" pitchFamily="34" charset="-120"/>
                <a:ea typeface="微軟正黑體" panose="020B0604030504040204" pitchFamily="34" charset="-120"/>
              </a:rPr>
              <a:t>在商管學門</a:t>
            </a:r>
            <a:endParaRPr lang="en-US" altLang="zh-TW" sz="3200" dirty="0" smtClean="0">
              <a:latin typeface="微軟正黑體" panose="020B0604030504040204" pitchFamily="34" charset="-120"/>
              <a:ea typeface="微軟正黑體" panose="020B0604030504040204" pitchFamily="34" charset="-120"/>
            </a:endParaRPr>
          </a:p>
          <a:p>
            <a:pPr>
              <a:buFont typeface="Wingdings" panose="05000000000000000000" pitchFamily="2" charset="2"/>
              <a:buChar char="u"/>
            </a:pPr>
            <a:r>
              <a:rPr lang="zh-TW" altLang="en-US" sz="3200" dirty="0" smtClean="0">
                <a:latin typeface="微軟正黑體" panose="020B0604030504040204" pitchFamily="34" charset="-120"/>
                <a:ea typeface="微軟正黑體" panose="020B0604030504040204" pitchFamily="34" charset="-120"/>
              </a:rPr>
              <a:t>不要被整體通過率限制自己的腳步</a:t>
            </a:r>
            <a:endParaRPr lang="en-US" altLang="zh-TW" sz="3200" dirty="0" smtClean="0">
              <a:latin typeface="微軟正黑體" panose="020B0604030504040204" pitchFamily="34" charset="-120"/>
              <a:ea typeface="微軟正黑體" panose="020B0604030504040204" pitchFamily="34" charset="-120"/>
            </a:endParaRPr>
          </a:p>
        </p:txBody>
      </p:sp>
      <p:pic>
        <p:nvPicPr>
          <p:cNvPr id="5" name="圖片 4"/>
          <p:cNvPicPr>
            <a:picLocks noChangeAspect="1"/>
          </p:cNvPicPr>
          <p:nvPr/>
        </p:nvPicPr>
        <p:blipFill>
          <a:blip r:embed="rId2"/>
          <a:stretch>
            <a:fillRect/>
          </a:stretch>
        </p:blipFill>
        <p:spPr>
          <a:xfrm>
            <a:off x="8315395" y="3608119"/>
            <a:ext cx="2899662" cy="2899662"/>
          </a:xfrm>
          <a:prstGeom prst="rect">
            <a:avLst/>
          </a:prstGeom>
        </p:spPr>
      </p:pic>
    </p:spTree>
    <p:extLst>
      <p:ext uri="{BB962C8B-B14F-4D97-AF65-F5344CB8AC3E}">
        <p14:creationId xmlns:p14="http://schemas.microsoft.com/office/powerpoint/2010/main" val="102470373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latin typeface="微軟正黑體" panose="020B0604030504040204" pitchFamily="34" charset="-120"/>
                <a:ea typeface="微軟正黑體" panose="020B0604030504040204" pitchFamily="34" charset="-120"/>
              </a:rPr>
              <a:t>關鍵問題 </a:t>
            </a:r>
            <a:r>
              <a:rPr lang="en-US" altLang="zh-TW" dirty="0" smtClean="0">
                <a:latin typeface="微軟正黑體" panose="020B0604030504040204" pitchFamily="34" charset="-120"/>
                <a:ea typeface="微軟正黑體" panose="020B0604030504040204" pitchFamily="34" charset="-120"/>
              </a:rPr>
              <a:t>3</a:t>
            </a:r>
            <a:endParaRPr lang="zh-TW" altLang="en-US" dirty="0">
              <a:latin typeface="微軟正黑體" panose="020B0604030504040204" pitchFamily="34" charset="-120"/>
              <a:ea typeface="微軟正黑體" panose="020B0604030504040204" pitchFamily="34" charset="-120"/>
            </a:endParaRPr>
          </a:p>
        </p:txBody>
      </p:sp>
      <p:sp>
        <p:nvSpPr>
          <p:cNvPr id="3" name="內容版面配置區 2"/>
          <p:cNvSpPr>
            <a:spLocks noGrp="1"/>
          </p:cNvSpPr>
          <p:nvPr>
            <p:ph idx="1"/>
          </p:nvPr>
        </p:nvSpPr>
        <p:spPr/>
        <p:txBody>
          <a:bodyPr/>
          <a:lstStyle/>
          <a:p>
            <a:endParaRPr lang="zh-TW" altLang="en-US" dirty="0"/>
          </a:p>
        </p:txBody>
      </p:sp>
      <p:graphicFrame>
        <p:nvGraphicFramePr>
          <p:cNvPr id="4" name="內容版面配置區 3"/>
          <p:cNvGraphicFramePr>
            <a:graphicFrameLocks/>
          </p:cNvGraphicFramePr>
          <p:nvPr/>
        </p:nvGraphicFramePr>
        <p:xfrm>
          <a:off x="1096963" y="1846263"/>
          <a:ext cx="10058400" cy="40227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8100831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lang="zh-TW" altLang="en-US" dirty="0">
                <a:latin typeface="微軟正黑體" panose="020B0604030504040204" pitchFamily="34" charset="-120"/>
                <a:ea typeface="微軟正黑體" panose="020B0604030504040204" pitchFamily="34" charset="-120"/>
              </a:rPr>
              <a:t>教學實踐研究計畫內容</a:t>
            </a:r>
            <a:r>
              <a:rPr lang="en-US" altLang="zh-TW" dirty="0">
                <a:latin typeface="微軟正黑體" panose="020B0604030504040204" pitchFamily="34" charset="-120"/>
                <a:ea typeface="微軟正黑體" panose="020B0604030504040204" pitchFamily="34" charset="-120"/>
              </a:rPr>
              <a:t/>
            </a:r>
            <a:br>
              <a:rPr lang="en-US" altLang="zh-TW" dirty="0">
                <a:latin typeface="微軟正黑體" panose="020B0604030504040204" pitchFamily="34" charset="-120"/>
                <a:ea typeface="微軟正黑體" panose="020B0604030504040204" pitchFamily="34" charset="-120"/>
              </a:rPr>
            </a:br>
            <a:r>
              <a:rPr lang="en-US" altLang="zh-TW" dirty="0">
                <a:latin typeface="微軟正黑體" panose="020B0604030504040204" pitchFamily="34" charset="-120"/>
                <a:ea typeface="微軟正黑體" panose="020B0604030504040204" pitchFamily="34" charset="-120"/>
              </a:rPr>
              <a:t>(</a:t>
            </a:r>
            <a:r>
              <a:rPr lang="zh-TW" altLang="en-US" dirty="0">
                <a:latin typeface="微軟正黑體" panose="020B0604030504040204" pitchFamily="34" charset="-120"/>
                <a:ea typeface="微軟正黑體" panose="020B0604030504040204" pitchFamily="34" charset="-120"/>
              </a:rPr>
              <a:t>至多</a:t>
            </a:r>
            <a:r>
              <a:rPr lang="en-US" altLang="zh-TW" dirty="0">
                <a:latin typeface="微軟正黑體" panose="020B0604030504040204" pitchFamily="34" charset="-120"/>
                <a:ea typeface="微軟正黑體" panose="020B0604030504040204" pitchFamily="34" charset="-120"/>
              </a:rPr>
              <a:t>25</a:t>
            </a:r>
            <a:r>
              <a:rPr lang="zh-TW" altLang="en-US" dirty="0">
                <a:latin typeface="微軟正黑體" panose="020B0604030504040204" pitchFamily="34" charset="-120"/>
                <a:ea typeface="微軟正黑體" panose="020B0604030504040204" pitchFamily="34" charset="-120"/>
              </a:rPr>
              <a:t>頁；</a:t>
            </a:r>
            <a:r>
              <a:rPr lang="en-US" altLang="zh-TW" dirty="0">
                <a:latin typeface="微軟正黑體" panose="020B0604030504040204" pitchFamily="34" charset="-120"/>
                <a:ea typeface="微軟正黑體" panose="020B0604030504040204" pitchFamily="34" charset="-120"/>
              </a:rPr>
              <a:t>USR</a:t>
            </a:r>
            <a:r>
              <a:rPr lang="zh-TW" altLang="en-US" dirty="0">
                <a:latin typeface="微軟正黑體" panose="020B0604030504040204" pitchFamily="34" charset="-120"/>
                <a:ea typeface="微軟正黑體" panose="020B0604030504040204" pitchFamily="34" charset="-120"/>
              </a:rPr>
              <a:t>二年期至多</a:t>
            </a:r>
            <a:r>
              <a:rPr lang="en-US" altLang="zh-TW" dirty="0">
                <a:latin typeface="微軟正黑體" panose="020B0604030504040204" pitchFamily="34" charset="-120"/>
                <a:ea typeface="微軟正黑體" panose="020B0604030504040204" pitchFamily="34" charset="-120"/>
              </a:rPr>
              <a:t>40</a:t>
            </a:r>
            <a:r>
              <a:rPr lang="zh-TW" altLang="en-US" dirty="0">
                <a:latin typeface="微軟正黑體" panose="020B0604030504040204" pitchFamily="34" charset="-120"/>
                <a:ea typeface="微軟正黑體" panose="020B0604030504040204" pitchFamily="34" charset="-120"/>
              </a:rPr>
              <a:t>頁</a:t>
            </a:r>
            <a:r>
              <a:rPr lang="en-US" altLang="zh-TW" dirty="0">
                <a:latin typeface="微軟正黑體" panose="020B0604030504040204" pitchFamily="34" charset="-120"/>
                <a:ea typeface="微軟正黑體" panose="020B0604030504040204" pitchFamily="34" charset="-120"/>
              </a:rPr>
              <a:t>)</a:t>
            </a:r>
            <a:endParaRPr lang="zh-TW" altLang="en-US" dirty="0"/>
          </a:p>
        </p:txBody>
      </p:sp>
      <p:sp>
        <p:nvSpPr>
          <p:cNvPr id="3" name="內容版面配置區 2"/>
          <p:cNvSpPr>
            <a:spLocks noGrp="1"/>
          </p:cNvSpPr>
          <p:nvPr>
            <p:ph idx="1"/>
          </p:nvPr>
        </p:nvSpPr>
        <p:spPr/>
        <p:txBody>
          <a:bodyPr/>
          <a:lstStyle/>
          <a:p>
            <a:endParaRPr lang="zh-TW" altLang="en-US" dirty="0"/>
          </a:p>
        </p:txBody>
      </p:sp>
      <p:graphicFrame>
        <p:nvGraphicFramePr>
          <p:cNvPr id="4" name="表格 3"/>
          <p:cNvGraphicFramePr>
            <a:graphicFrameLocks noGrp="1"/>
          </p:cNvGraphicFramePr>
          <p:nvPr>
            <p:extLst>
              <p:ext uri="{D42A27DB-BD31-4B8C-83A1-F6EECF244321}">
                <p14:modId xmlns:p14="http://schemas.microsoft.com/office/powerpoint/2010/main" val="3498314561"/>
              </p:ext>
            </p:extLst>
          </p:nvPr>
        </p:nvGraphicFramePr>
        <p:xfrm>
          <a:off x="947651" y="2303609"/>
          <a:ext cx="10474037" cy="3041072"/>
        </p:xfrm>
        <a:graphic>
          <a:graphicData uri="http://schemas.openxmlformats.org/drawingml/2006/table">
            <a:tbl>
              <a:tblPr firstRow="1" bandRow="1">
                <a:tableStyleId>{21E4AEA4-8DFA-4A89-87EB-49C32662AFE0}</a:tableStyleId>
              </a:tblPr>
              <a:tblGrid>
                <a:gridCol w="5053895">
                  <a:extLst>
                    <a:ext uri="{9D8B030D-6E8A-4147-A177-3AD203B41FA5}">
                      <a16:colId xmlns:a16="http://schemas.microsoft.com/office/drawing/2014/main" val="4004097219"/>
                    </a:ext>
                  </a:extLst>
                </a:gridCol>
                <a:gridCol w="5420142">
                  <a:extLst>
                    <a:ext uri="{9D8B030D-6E8A-4147-A177-3AD203B41FA5}">
                      <a16:colId xmlns:a16="http://schemas.microsoft.com/office/drawing/2014/main" val="3008001737"/>
                    </a:ext>
                  </a:extLst>
                </a:gridCol>
              </a:tblGrid>
              <a:tr h="563695">
                <a:tc>
                  <a:txBody>
                    <a:bodyPr/>
                    <a:lstStyle>
                      <a:lvl1pPr marL="0" algn="l" defTabSz="914400" rtl="0" eaLnBrk="1" latinLnBrk="0" hangingPunct="1">
                        <a:defRPr sz="1800" b="1" kern="1200">
                          <a:solidFill>
                            <a:schemeClr val="lt1"/>
                          </a:solidFill>
                          <a:latin typeface="Garamond" panose="02020404030301010803"/>
                        </a:defRPr>
                      </a:lvl1pPr>
                      <a:lvl2pPr marL="457200" algn="l" defTabSz="914400" rtl="0" eaLnBrk="1" latinLnBrk="0" hangingPunct="1">
                        <a:defRPr sz="1800" b="1" kern="1200">
                          <a:solidFill>
                            <a:schemeClr val="lt1"/>
                          </a:solidFill>
                          <a:latin typeface="Garamond" panose="02020404030301010803"/>
                        </a:defRPr>
                      </a:lvl2pPr>
                      <a:lvl3pPr marL="914400" algn="l" defTabSz="914400" rtl="0" eaLnBrk="1" latinLnBrk="0" hangingPunct="1">
                        <a:defRPr sz="1800" b="1" kern="1200">
                          <a:solidFill>
                            <a:schemeClr val="lt1"/>
                          </a:solidFill>
                          <a:latin typeface="Garamond" panose="02020404030301010803"/>
                        </a:defRPr>
                      </a:lvl3pPr>
                      <a:lvl4pPr marL="1371600" algn="l" defTabSz="914400" rtl="0" eaLnBrk="1" latinLnBrk="0" hangingPunct="1">
                        <a:defRPr sz="1800" b="1" kern="1200">
                          <a:solidFill>
                            <a:schemeClr val="lt1"/>
                          </a:solidFill>
                          <a:latin typeface="Garamond" panose="02020404030301010803"/>
                        </a:defRPr>
                      </a:lvl4pPr>
                      <a:lvl5pPr marL="1828800" algn="l" defTabSz="914400" rtl="0" eaLnBrk="1" latinLnBrk="0" hangingPunct="1">
                        <a:defRPr sz="1800" b="1" kern="1200">
                          <a:solidFill>
                            <a:schemeClr val="lt1"/>
                          </a:solidFill>
                          <a:latin typeface="Garamond" panose="02020404030301010803"/>
                        </a:defRPr>
                      </a:lvl5pPr>
                      <a:lvl6pPr marL="2286000" algn="l" defTabSz="914400" rtl="0" eaLnBrk="1" latinLnBrk="0" hangingPunct="1">
                        <a:defRPr sz="1800" b="1" kern="1200">
                          <a:solidFill>
                            <a:schemeClr val="lt1"/>
                          </a:solidFill>
                          <a:latin typeface="Garamond" panose="02020404030301010803"/>
                        </a:defRPr>
                      </a:lvl6pPr>
                      <a:lvl7pPr marL="2743200" algn="l" defTabSz="914400" rtl="0" eaLnBrk="1" latinLnBrk="0" hangingPunct="1">
                        <a:defRPr sz="1800" b="1" kern="1200">
                          <a:solidFill>
                            <a:schemeClr val="lt1"/>
                          </a:solidFill>
                          <a:latin typeface="Garamond" panose="02020404030301010803"/>
                        </a:defRPr>
                      </a:lvl7pPr>
                      <a:lvl8pPr marL="3200400" algn="l" defTabSz="914400" rtl="0" eaLnBrk="1" latinLnBrk="0" hangingPunct="1">
                        <a:defRPr sz="1800" b="1" kern="1200">
                          <a:solidFill>
                            <a:schemeClr val="lt1"/>
                          </a:solidFill>
                          <a:latin typeface="Garamond" panose="02020404030301010803"/>
                        </a:defRPr>
                      </a:lvl8pPr>
                      <a:lvl9pPr marL="3657600" algn="l" defTabSz="914400" rtl="0" eaLnBrk="1" latinLnBrk="0" hangingPunct="1">
                        <a:defRPr sz="1800" b="1" kern="1200">
                          <a:solidFill>
                            <a:schemeClr val="lt1"/>
                          </a:solidFill>
                          <a:latin typeface="Garamond" panose="02020404030301010803"/>
                        </a:defRPr>
                      </a:lvl9pPr>
                    </a:lstStyle>
                    <a:p>
                      <a:pPr marL="0" marR="0" indent="0" algn="ctr" defTabSz="457200" rtl="0" eaLnBrk="1" fontAlgn="auto" latinLnBrk="0" hangingPunct="1">
                        <a:lnSpc>
                          <a:spcPct val="100000"/>
                        </a:lnSpc>
                        <a:spcBef>
                          <a:spcPts val="0"/>
                        </a:spcBef>
                        <a:spcAft>
                          <a:spcPts val="0"/>
                        </a:spcAft>
                        <a:buClrTx/>
                        <a:buSzTx/>
                        <a:buFontTx/>
                        <a:buNone/>
                        <a:tabLst/>
                        <a:defRPr/>
                      </a:pPr>
                      <a:r>
                        <a:rPr lang="zh-TW" altLang="en-US" sz="2400" dirty="0" smtClean="0">
                          <a:latin typeface="微軟正黑體" panose="020B0604030504040204" pitchFamily="34" charset="-120"/>
                          <a:ea typeface="微軟正黑體" panose="020B0604030504040204" pitchFamily="34" charset="-120"/>
                        </a:rPr>
                        <a:t>計畫主持人</a:t>
                      </a:r>
                      <a:r>
                        <a:rPr lang="en-US" altLang="zh-TW" sz="2400" dirty="0" smtClean="0">
                          <a:latin typeface="微軟正黑體" panose="020B0604030504040204" pitchFamily="34" charset="-120"/>
                          <a:ea typeface="微軟正黑體" panose="020B0604030504040204" pitchFamily="34" charset="-120"/>
                        </a:rPr>
                        <a:t>(20%)(</a:t>
                      </a:r>
                      <a:r>
                        <a:rPr lang="zh-TW" altLang="en-US" sz="2400" dirty="0" smtClean="0">
                          <a:latin typeface="微軟正黑體" panose="020B0604030504040204" pitchFamily="34" charset="-120"/>
                          <a:ea typeface="微軟正黑體" panose="020B0604030504040204" pitchFamily="34" charset="-120"/>
                        </a:rPr>
                        <a:t>不超過</a:t>
                      </a:r>
                      <a:r>
                        <a:rPr lang="en-US" altLang="zh-TW" sz="2400" dirty="0" smtClean="0">
                          <a:latin typeface="微軟正黑體" panose="020B0604030504040204" pitchFamily="34" charset="-120"/>
                          <a:ea typeface="微軟正黑體" panose="020B0604030504040204" pitchFamily="34" charset="-120"/>
                        </a:rPr>
                        <a:t>5</a:t>
                      </a:r>
                      <a:r>
                        <a:rPr lang="zh-TW" altLang="en-US" sz="2400" dirty="0" smtClean="0">
                          <a:latin typeface="微軟正黑體" panose="020B0604030504040204" pitchFamily="34" charset="-120"/>
                          <a:ea typeface="微軟正黑體" panose="020B0604030504040204" pitchFamily="34" charset="-120"/>
                        </a:rPr>
                        <a:t>頁</a:t>
                      </a:r>
                      <a:r>
                        <a:rPr lang="en-US" altLang="zh-TW" sz="2400" dirty="0" smtClean="0">
                          <a:latin typeface="微軟正黑體" panose="020B0604030504040204" pitchFamily="34" charset="-120"/>
                          <a:ea typeface="微軟正黑體" panose="020B0604030504040204" pitchFamily="34" charset="-120"/>
                        </a:rPr>
                        <a:t>)</a:t>
                      </a:r>
                      <a:endParaRPr lang="zh-TW" altLang="en-US" sz="2400" dirty="0">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914400" rtl="0" eaLnBrk="1" latinLnBrk="0" hangingPunct="1">
                        <a:defRPr sz="1800" b="1" kern="1200">
                          <a:solidFill>
                            <a:schemeClr val="lt1"/>
                          </a:solidFill>
                          <a:latin typeface="Garamond" panose="02020404030301010803"/>
                        </a:defRPr>
                      </a:lvl1pPr>
                      <a:lvl2pPr marL="457200" algn="l" defTabSz="914400" rtl="0" eaLnBrk="1" latinLnBrk="0" hangingPunct="1">
                        <a:defRPr sz="1800" b="1" kern="1200">
                          <a:solidFill>
                            <a:schemeClr val="lt1"/>
                          </a:solidFill>
                          <a:latin typeface="Garamond" panose="02020404030301010803"/>
                        </a:defRPr>
                      </a:lvl2pPr>
                      <a:lvl3pPr marL="914400" algn="l" defTabSz="914400" rtl="0" eaLnBrk="1" latinLnBrk="0" hangingPunct="1">
                        <a:defRPr sz="1800" b="1" kern="1200">
                          <a:solidFill>
                            <a:schemeClr val="lt1"/>
                          </a:solidFill>
                          <a:latin typeface="Garamond" panose="02020404030301010803"/>
                        </a:defRPr>
                      </a:lvl3pPr>
                      <a:lvl4pPr marL="1371600" algn="l" defTabSz="914400" rtl="0" eaLnBrk="1" latinLnBrk="0" hangingPunct="1">
                        <a:defRPr sz="1800" b="1" kern="1200">
                          <a:solidFill>
                            <a:schemeClr val="lt1"/>
                          </a:solidFill>
                          <a:latin typeface="Garamond" panose="02020404030301010803"/>
                        </a:defRPr>
                      </a:lvl4pPr>
                      <a:lvl5pPr marL="1828800" algn="l" defTabSz="914400" rtl="0" eaLnBrk="1" latinLnBrk="0" hangingPunct="1">
                        <a:defRPr sz="1800" b="1" kern="1200">
                          <a:solidFill>
                            <a:schemeClr val="lt1"/>
                          </a:solidFill>
                          <a:latin typeface="Garamond" panose="02020404030301010803"/>
                        </a:defRPr>
                      </a:lvl5pPr>
                      <a:lvl6pPr marL="2286000" algn="l" defTabSz="914400" rtl="0" eaLnBrk="1" latinLnBrk="0" hangingPunct="1">
                        <a:defRPr sz="1800" b="1" kern="1200">
                          <a:solidFill>
                            <a:schemeClr val="lt1"/>
                          </a:solidFill>
                          <a:latin typeface="Garamond" panose="02020404030301010803"/>
                        </a:defRPr>
                      </a:lvl6pPr>
                      <a:lvl7pPr marL="2743200" algn="l" defTabSz="914400" rtl="0" eaLnBrk="1" latinLnBrk="0" hangingPunct="1">
                        <a:defRPr sz="1800" b="1" kern="1200">
                          <a:solidFill>
                            <a:schemeClr val="lt1"/>
                          </a:solidFill>
                          <a:latin typeface="Garamond" panose="02020404030301010803"/>
                        </a:defRPr>
                      </a:lvl7pPr>
                      <a:lvl8pPr marL="3200400" algn="l" defTabSz="914400" rtl="0" eaLnBrk="1" latinLnBrk="0" hangingPunct="1">
                        <a:defRPr sz="1800" b="1" kern="1200">
                          <a:solidFill>
                            <a:schemeClr val="lt1"/>
                          </a:solidFill>
                          <a:latin typeface="Garamond" panose="02020404030301010803"/>
                        </a:defRPr>
                      </a:lvl8pPr>
                      <a:lvl9pPr marL="3657600" algn="l" defTabSz="914400" rtl="0" eaLnBrk="1" latinLnBrk="0" hangingPunct="1">
                        <a:defRPr sz="1800" b="1" kern="1200">
                          <a:solidFill>
                            <a:schemeClr val="lt1"/>
                          </a:solidFill>
                          <a:latin typeface="Garamond" panose="02020404030301010803"/>
                        </a:defRPr>
                      </a:lvl9pPr>
                    </a:lstStyle>
                    <a:p>
                      <a:pPr marL="0" marR="0" indent="0" algn="ctr" defTabSz="457200" rtl="0" eaLnBrk="1" fontAlgn="auto" latinLnBrk="0" hangingPunct="1">
                        <a:lnSpc>
                          <a:spcPct val="100000"/>
                        </a:lnSpc>
                        <a:spcBef>
                          <a:spcPts val="0"/>
                        </a:spcBef>
                        <a:spcAft>
                          <a:spcPts val="0"/>
                        </a:spcAft>
                        <a:buClrTx/>
                        <a:buSzTx/>
                        <a:buFontTx/>
                        <a:buNone/>
                        <a:tabLst/>
                        <a:defRPr/>
                      </a:pPr>
                      <a:r>
                        <a:rPr lang="zh-TW" altLang="en-US" sz="2400" dirty="0" smtClean="0">
                          <a:latin typeface="微軟正黑體" panose="020B0604030504040204" pitchFamily="34" charset="-120"/>
                          <a:ea typeface="微軟正黑體" panose="020B0604030504040204" pitchFamily="34" charset="-120"/>
                        </a:rPr>
                        <a:t>計畫執行內容 </a:t>
                      </a:r>
                      <a:r>
                        <a:rPr lang="en-US" altLang="zh-TW" sz="2400" dirty="0" smtClean="0">
                          <a:latin typeface="微軟正黑體" panose="020B0604030504040204" pitchFamily="34" charset="-120"/>
                          <a:ea typeface="微軟正黑體" panose="020B0604030504040204" pitchFamily="34" charset="-120"/>
                        </a:rPr>
                        <a:t>(80%)</a:t>
                      </a:r>
                      <a:endParaRPr lang="zh-TW" altLang="en-US" sz="2400" dirty="0">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880316663"/>
                  </a:ext>
                </a:extLst>
              </a:tr>
              <a:tr h="2477377">
                <a:tc>
                  <a:txBody>
                    <a:bodyPr/>
                    <a:lstStyle>
                      <a:lvl1pPr marL="0" algn="l" defTabSz="914400" rtl="0" eaLnBrk="1" latinLnBrk="0" hangingPunct="1">
                        <a:defRPr sz="1800" kern="1200">
                          <a:solidFill>
                            <a:schemeClr val="dk1"/>
                          </a:solidFill>
                          <a:latin typeface="Garamond" panose="02020404030301010803"/>
                        </a:defRPr>
                      </a:lvl1pPr>
                      <a:lvl2pPr marL="457200" algn="l" defTabSz="914400" rtl="0" eaLnBrk="1" latinLnBrk="0" hangingPunct="1">
                        <a:defRPr sz="1800" kern="1200">
                          <a:solidFill>
                            <a:schemeClr val="dk1"/>
                          </a:solidFill>
                          <a:latin typeface="Garamond" panose="02020404030301010803"/>
                        </a:defRPr>
                      </a:lvl2pPr>
                      <a:lvl3pPr marL="914400" algn="l" defTabSz="914400" rtl="0" eaLnBrk="1" latinLnBrk="0" hangingPunct="1">
                        <a:defRPr sz="1800" kern="1200">
                          <a:solidFill>
                            <a:schemeClr val="dk1"/>
                          </a:solidFill>
                          <a:latin typeface="Garamond" panose="02020404030301010803"/>
                        </a:defRPr>
                      </a:lvl3pPr>
                      <a:lvl4pPr marL="1371600" algn="l" defTabSz="914400" rtl="0" eaLnBrk="1" latinLnBrk="0" hangingPunct="1">
                        <a:defRPr sz="1800" kern="1200">
                          <a:solidFill>
                            <a:schemeClr val="dk1"/>
                          </a:solidFill>
                          <a:latin typeface="Garamond" panose="02020404030301010803"/>
                        </a:defRPr>
                      </a:lvl4pPr>
                      <a:lvl5pPr marL="1828800" algn="l" defTabSz="914400" rtl="0" eaLnBrk="1" latinLnBrk="0" hangingPunct="1">
                        <a:defRPr sz="1800" kern="1200">
                          <a:solidFill>
                            <a:schemeClr val="dk1"/>
                          </a:solidFill>
                          <a:latin typeface="Garamond" panose="02020404030301010803"/>
                        </a:defRPr>
                      </a:lvl5pPr>
                      <a:lvl6pPr marL="2286000" algn="l" defTabSz="914400" rtl="0" eaLnBrk="1" latinLnBrk="0" hangingPunct="1">
                        <a:defRPr sz="1800" kern="1200">
                          <a:solidFill>
                            <a:schemeClr val="dk1"/>
                          </a:solidFill>
                          <a:latin typeface="Garamond" panose="02020404030301010803"/>
                        </a:defRPr>
                      </a:lvl6pPr>
                      <a:lvl7pPr marL="2743200" algn="l" defTabSz="914400" rtl="0" eaLnBrk="1" latinLnBrk="0" hangingPunct="1">
                        <a:defRPr sz="1800" kern="1200">
                          <a:solidFill>
                            <a:schemeClr val="dk1"/>
                          </a:solidFill>
                          <a:latin typeface="Garamond" panose="02020404030301010803"/>
                        </a:defRPr>
                      </a:lvl7pPr>
                      <a:lvl8pPr marL="3200400" algn="l" defTabSz="914400" rtl="0" eaLnBrk="1" latinLnBrk="0" hangingPunct="1">
                        <a:defRPr sz="1800" kern="1200">
                          <a:solidFill>
                            <a:schemeClr val="dk1"/>
                          </a:solidFill>
                          <a:latin typeface="Garamond" panose="02020404030301010803"/>
                        </a:defRPr>
                      </a:lvl8pPr>
                      <a:lvl9pPr marL="3657600" algn="l" defTabSz="914400" rtl="0" eaLnBrk="1" latinLnBrk="0" hangingPunct="1">
                        <a:defRPr sz="1800" kern="1200">
                          <a:solidFill>
                            <a:schemeClr val="dk1"/>
                          </a:solidFill>
                          <a:latin typeface="Garamond" panose="02020404030301010803"/>
                        </a:defRPr>
                      </a:lvl9pPr>
                    </a:lstStyle>
                    <a:p>
                      <a:pPr marL="342900" indent="-342900">
                        <a:buFont typeface="Arial" panose="020B0604020202020204" pitchFamily="34" charset="0"/>
                        <a:buChar char="•"/>
                      </a:pPr>
                      <a:r>
                        <a:rPr lang="zh-TW" altLang="en-US" sz="2400" dirty="0" smtClean="0">
                          <a:latin typeface="微軟正黑體" panose="020B0604030504040204" pitchFamily="34" charset="-120"/>
                          <a:ea typeface="微軟正黑體" panose="020B0604030504040204" pitchFamily="34" charset="-120"/>
                        </a:rPr>
                        <a:t>於課程教學現場試圖解決之問題及問題之重要性</a:t>
                      </a:r>
                      <a:endParaRPr lang="en-US" altLang="zh-TW" sz="2400" dirty="0" smtClean="0">
                        <a:latin typeface="微軟正黑體" panose="020B0604030504040204" pitchFamily="34" charset="-120"/>
                        <a:ea typeface="微軟正黑體" panose="020B0604030504040204" pitchFamily="34" charset="-120"/>
                      </a:endParaRPr>
                    </a:p>
                    <a:p>
                      <a:pPr marL="342900" indent="-342900">
                        <a:buFont typeface="Arial" panose="020B0604020202020204" pitchFamily="34" charset="0"/>
                        <a:buChar char="•"/>
                      </a:pPr>
                      <a:r>
                        <a:rPr lang="zh-TW" altLang="en-US" sz="2400" dirty="0" smtClean="0">
                          <a:latin typeface="微軟正黑體" panose="020B0604030504040204" pitchFamily="34" charset="-120"/>
                          <a:ea typeface="微軟正黑體" panose="020B0604030504040204" pitchFamily="34" charset="-120"/>
                        </a:rPr>
                        <a:t>近</a:t>
                      </a:r>
                      <a:r>
                        <a:rPr lang="en-US" altLang="zh-TW" sz="2400" dirty="0" smtClean="0">
                          <a:latin typeface="微軟正黑體" panose="020B0604030504040204" pitchFamily="34" charset="-120"/>
                          <a:ea typeface="微軟正黑體" panose="020B0604030504040204" pitchFamily="34" charset="-120"/>
                        </a:rPr>
                        <a:t>5</a:t>
                      </a:r>
                      <a:r>
                        <a:rPr lang="zh-TW" altLang="en-US" sz="2400" dirty="0" smtClean="0">
                          <a:latin typeface="微軟正黑體" panose="020B0604030504040204" pitchFamily="34" charset="-120"/>
                          <a:ea typeface="微軟正黑體" panose="020B0604030504040204" pitchFamily="34" charset="-120"/>
                        </a:rPr>
                        <a:t>年課程教學經驗與成果</a:t>
                      </a:r>
                      <a:endParaRPr lang="en-US" altLang="zh-TW" sz="2400" dirty="0" smtClean="0">
                        <a:latin typeface="微軟正黑體" panose="020B0604030504040204" pitchFamily="34" charset="-120"/>
                        <a:ea typeface="微軟正黑體" panose="020B0604030504040204" pitchFamily="34" charset="-120"/>
                      </a:endParaRPr>
                    </a:p>
                    <a:p>
                      <a:pPr marL="342900" indent="-342900">
                        <a:buFont typeface="Arial" panose="020B0604020202020204" pitchFamily="34" charset="0"/>
                        <a:buChar char="•"/>
                      </a:pPr>
                      <a:r>
                        <a:rPr lang="zh-TW" altLang="en-US" sz="2400" dirty="0" smtClean="0">
                          <a:latin typeface="微軟正黑體" panose="020B0604030504040204" pitchFamily="34" charset="-120"/>
                          <a:ea typeface="微軟正黑體" panose="020B0604030504040204" pitchFamily="34" charset="-120"/>
                        </a:rPr>
                        <a:t>近</a:t>
                      </a:r>
                      <a:r>
                        <a:rPr lang="en-US" altLang="zh-TW" sz="2400" dirty="0" smtClean="0">
                          <a:latin typeface="微軟正黑體" panose="020B0604030504040204" pitchFamily="34" charset="-120"/>
                          <a:ea typeface="微軟正黑體" panose="020B0604030504040204" pitchFamily="34" charset="-120"/>
                        </a:rPr>
                        <a:t>5</a:t>
                      </a:r>
                      <a:r>
                        <a:rPr lang="zh-TW" altLang="en-US" sz="2400" dirty="0" smtClean="0">
                          <a:latin typeface="微軟正黑體" panose="020B0604030504040204" pitchFamily="34" charset="-120"/>
                          <a:ea typeface="微軟正黑體" panose="020B0604030504040204" pitchFamily="34" charset="-120"/>
                        </a:rPr>
                        <a:t>年教學相關成果與本計畫之關聯</a:t>
                      </a:r>
                      <a:endParaRPr lang="zh-TW" altLang="en-US" sz="2400" dirty="0">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914400" rtl="0" eaLnBrk="1" latinLnBrk="0" hangingPunct="1">
                        <a:defRPr sz="1800" kern="1200">
                          <a:solidFill>
                            <a:schemeClr val="dk1"/>
                          </a:solidFill>
                          <a:latin typeface="Garamond" panose="02020404030301010803"/>
                        </a:defRPr>
                      </a:lvl1pPr>
                      <a:lvl2pPr marL="457200" algn="l" defTabSz="914400" rtl="0" eaLnBrk="1" latinLnBrk="0" hangingPunct="1">
                        <a:defRPr sz="1800" kern="1200">
                          <a:solidFill>
                            <a:schemeClr val="dk1"/>
                          </a:solidFill>
                          <a:latin typeface="Garamond" panose="02020404030301010803"/>
                        </a:defRPr>
                      </a:lvl2pPr>
                      <a:lvl3pPr marL="914400" algn="l" defTabSz="914400" rtl="0" eaLnBrk="1" latinLnBrk="0" hangingPunct="1">
                        <a:defRPr sz="1800" kern="1200">
                          <a:solidFill>
                            <a:schemeClr val="dk1"/>
                          </a:solidFill>
                          <a:latin typeface="Garamond" panose="02020404030301010803"/>
                        </a:defRPr>
                      </a:lvl3pPr>
                      <a:lvl4pPr marL="1371600" algn="l" defTabSz="914400" rtl="0" eaLnBrk="1" latinLnBrk="0" hangingPunct="1">
                        <a:defRPr sz="1800" kern="1200">
                          <a:solidFill>
                            <a:schemeClr val="dk1"/>
                          </a:solidFill>
                          <a:latin typeface="Garamond" panose="02020404030301010803"/>
                        </a:defRPr>
                      </a:lvl4pPr>
                      <a:lvl5pPr marL="1828800" algn="l" defTabSz="914400" rtl="0" eaLnBrk="1" latinLnBrk="0" hangingPunct="1">
                        <a:defRPr sz="1800" kern="1200">
                          <a:solidFill>
                            <a:schemeClr val="dk1"/>
                          </a:solidFill>
                          <a:latin typeface="Garamond" panose="02020404030301010803"/>
                        </a:defRPr>
                      </a:lvl5pPr>
                      <a:lvl6pPr marL="2286000" algn="l" defTabSz="914400" rtl="0" eaLnBrk="1" latinLnBrk="0" hangingPunct="1">
                        <a:defRPr sz="1800" kern="1200">
                          <a:solidFill>
                            <a:schemeClr val="dk1"/>
                          </a:solidFill>
                          <a:latin typeface="Garamond" panose="02020404030301010803"/>
                        </a:defRPr>
                      </a:lvl6pPr>
                      <a:lvl7pPr marL="2743200" algn="l" defTabSz="914400" rtl="0" eaLnBrk="1" latinLnBrk="0" hangingPunct="1">
                        <a:defRPr sz="1800" kern="1200">
                          <a:solidFill>
                            <a:schemeClr val="dk1"/>
                          </a:solidFill>
                          <a:latin typeface="Garamond" panose="02020404030301010803"/>
                        </a:defRPr>
                      </a:lvl7pPr>
                      <a:lvl8pPr marL="3200400" algn="l" defTabSz="914400" rtl="0" eaLnBrk="1" latinLnBrk="0" hangingPunct="1">
                        <a:defRPr sz="1800" kern="1200">
                          <a:solidFill>
                            <a:schemeClr val="dk1"/>
                          </a:solidFill>
                          <a:latin typeface="Garamond" panose="02020404030301010803"/>
                        </a:defRPr>
                      </a:lvl8pPr>
                      <a:lvl9pPr marL="3657600" algn="l" defTabSz="914400" rtl="0" eaLnBrk="1" latinLnBrk="0" hangingPunct="1">
                        <a:defRPr sz="1800" kern="1200">
                          <a:solidFill>
                            <a:schemeClr val="dk1"/>
                          </a:solidFill>
                          <a:latin typeface="Garamond" panose="02020404030301010803"/>
                        </a:defRPr>
                      </a:lvl9pPr>
                    </a:lstStyle>
                    <a:p>
                      <a:pPr marL="342900" indent="-342900">
                        <a:buFont typeface="Arial" panose="020B0604020202020204" pitchFamily="34" charset="0"/>
                        <a:buChar char="•"/>
                      </a:pPr>
                      <a:r>
                        <a:rPr lang="zh-TW" altLang="en-US" sz="2400" dirty="0" smtClean="0">
                          <a:latin typeface="微軟正黑體" panose="020B0604030504040204" pitchFamily="34" charset="-120"/>
                          <a:ea typeface="微軟正黑體" panose="020B0604030504040204" pitchFamily="34" charset="-120"/>
                        </a:rPr>
                        <a:t>計畫創新性或延續性價值</a:t>
                      </a:r>
                      <a:r>
                        <a:rPr lang="en-US" altLang="zh-TW" sz="2400" dirty="0" smtClean="0">
                          <a:latin typeface="微軟正黑體" panose="020B0604030504040204" pitchFamily="34" charset="-120"/>
                          <a:ea typeface="微軟正黑體" panose="020B0604030504040204" pitchFamily="34" charset="-120"/>
                        </a:rPr>
                        <a:t>(300</a:t>
                      </a:r>
                      <a:r>
                        <a:rPr lang="zh-TW" altLang="en-US" sz="2400" dirty="0" smtClean="0">
                          <a:latin typeface="微軟正黑體" panose="020B0604030504040204" pitchFamily="34" charset="-120"/>
                          <a:ea typeface="微軟正黑體" panose="020B0604030504040204" pitchFamily="34" charset="-120"/>
                        </a:rPr>
                        <a:t>字為限</a:t>
                      </a:r>
                      <a:r>
                        <a:rPr lang="en-US" altLang="zh-TW" sz="2400" dirty="0" smtClean="0">
                          <a:latin typeface="微軟正黑體" panose="020B0604030504040204" pitchFamily="34" charset="-120"/>
                          <a:ea typeface="微軟正黑體" panose="020B0604030504040204" pitchFamily="34" charset="-120"/>
                        </a:rPr>
                        <a:t>)</a:t>
                      </a:r>
                    </a:p>
                    <a:p>
                      <a:pPr marL="342900" indent="-342900">
                        <a:buFont typeface="Arial" panose="020B0604020202020204" pitchFamily="34" charset="0"/>
                        <a:buChar char="•"/>
                      </a:pPr>
                      <a:r>
                        <a:rPr lang="zh-TW" altLang="en-US" sz="2400" dirty="0" smtClean="0">
                          <a:latin typeface="微軟正黑體" panose="020B0604030504040204" pitchFamily="34" charset="-120"/>
                          <a:ea typeface="微軟正黑體" panose="020B0604030504040204" pitchFamily="34" charset="-120"/>
                        </a:rPr>
                        <a:t>研究動機與目的</a:t>
                      </a:r>
                    </a:p>
                    <a:p>
                      <a:pPr marL="342900" indent="-342900">
                        <a:buFont typeface="Arial" panose="020B0604020202020204" pitchFamily="34" charset="0"/>
                        <a:buChar char="•"/>
                      </a:pPr>
                      <a:r>
                        <a:rPr lang="zh-TW" altLang="en-US" sz="2400" dirty="0" smtClean="0">
                          <a:latin typeface="微軟正黑體" panose="020B0604030504040204" pitchFamily="34" charset="-120"/>
                          <a:ea typeface="微軟正黑體" panose="020B0604030504040204" pitchFamily="34" charset="-120"/>
                        </a:rPr>
                        <a:t>文獻探討</a:t>
                      </a:r>
                    </a:p>
                    <a:p>
                      <a:pPr marL="342900" indent="-342900">
                        <a:buFont typeface="Arial" panose="020B0604020202020204" pitchFamily="34" charset="0"/>
                        <a:buChar char="•"/>
                      </a:pPr>
                      <a:r>
                        <a:rPr lang="zh-TW" altLang="en-US" sz="2400" dirty="0" smtClean="0">
                          <a:latin typeface="微軟正黑體" panose="020B0604030504040204" pitchFamily="34" charset="-120"/>
                          <a:ea typeface="微軟正黑體" panose="020B0604030504040204" pitchFamily="34" charset="-120"/>
                        </a:rPr>
                        <a:t>教學設計與研究方法</a:t>
                      </a:r>
                    </a:p>
                    <a:p>
                      <a:pPr marL="342900" indent="-342900">
                        <a:buFont typeface="Arial" panose="020B0604020202020204" pitchFamily="34" charset="0"/>
                        <a:buChar char="•"/>
                      </a:pPr>
                      <a:r>
                        <a:rPr lang="zh-TW" altLang="en-US" sz="2400" dirty="0" smtClean="0">
                          <a:latin typeface="微軟正黑體" panose="020B0604030504040204" pitchFamily="34" charset="-120"/>
                          <a:ea typeface="微軟正黑體" panose="020B0604030504040204" pitchFamily="34" charset="-120"/>
                        </a:rPr>
                        <a:t>預期完成工作項目與成果</a:t>
                      </a:r>
                    </a:p>
                    <a:p>
                      <a:pPr marL="342900" indent="-342900">
                        <a:buFont typeface="Arial" panose="020B0604020202020204" pitchFamily="34" charset="0"/>
                        <a:buChar char="•"/>
                      </a:pPr>
                      <a:r>
                        <a:rPr lang="zh-TW" altLang="en-US" sz="2400" dirty="0" smtClean="0">
                          <a:latin typeface="微軟正黑體" panose="020B0604030504040204" pitchFamily="34" charset="-120"/>
                          <a:ea typeface="微軟正黑體" panose="020B0604030504040204" pitchFamily="34" charset="-120"/>
                        </a:rPr>
                        <a:t>參考文獻</a:t>
                      </a:r>
                      <a:endParaRPr lang="zh-TW" altLang="en-US" sz="2400" dirty="0">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073601433"/>
                  </a:ext>
                </a:extLst>
              </a:tr>
            </a:tbl>
          </a:graphicData>
        </a:graphic>
      </p:graphicFrame>
      <p:sp>
        <p:nvSpPr>
          <p:cNvPr id="5" name="文字方塊 4"/>
          <p:cNvSpPr txBox="1"/>
          <p:nvPr/>
        </p:nvSpPr>
        <p:spPr>
          <a:xfrm>
            <a:off x="8262534" y="5725763"/>
            <a:ext cx="3518912" cy="707886"/>
          </a:xfrm>
          <a:prstGeom prst="rect">
            <a:avLst/>
          </a:prstGeom>
          <a:noFill/>
        </p:spPr>
        <p:txBody>
          <a:bodyPr wrap="none" rtlCol="0">
            <a:spAutoFit/>
          </a:bodyPr>
          <a:lstStyle/>
          <a:p>
            <a:pPr algn="r"/>
            <a:r>
              <a:rPr lang="en-US" altLang="zh-TW" sz="2000" dirty="0" smtClean="0">
                <a:latin typeface="微軟正黑體" panose="020B0604030504040204" pitchFamily="34" charset="-120"/>
                <a:ea typeface="微軟正黑體" panose="020B0604030504040204" pitchFamily="34" charset="-120"/>
              </a:rPr>
              <a:t>110</a:t>
            </a:r>
            <a:r>
              <a:rPr lang="zh-TW" altLang="en-US" sz="2000" dirty="0" smtClean="0">
                <a:latin typeface="微軟正黑體" panose="020B0604030504040204" pitchFamily="34" charset="-120"/>
                <a:ea typeface="微軟正黑體" panose="020B0604030504040204" pitchFamily="34" charset="-120"/>
              </a:rPr>
              <a:t>年度格式</a:t>
            </a:r>
            <a:endParaRPr lang="en-US" altLang="zh-TW" sz="2000" dirty="0">
              <a:latin typeface="微軟正黑體" panose="020B0604030504040204" pitchFamily="34" charset="-120"/>
              <a:ea typeface="微軟正黑體" panose="020B0604030504040204" pitchFamily="34" charset="-120"/>
            </a:endParaRPr>
          </a:p>
          <a:p>
            <a:r>
              <a:rPr lang="zh-TW" altLang="en-US" sz="2000" dirty="0">
                <a:latin typeface="微軟正黑體" panose="020B0604030504040204" pitchFamily="34" charset="-120"/>
                <a:ea typeface="微軟正黑體" panose="020B0604030504040204" pitchFamily="34" charset="-120"/>
              </a:rPr>
              <a:t>教育部教學實踐研究計畫網站</a:t>
            </a:r>
          </a:p>
        </p:txBody>
      </p:sp>
      <p:sp>
        <p:nvSpPr>
          <p:cNvPr id="6" name="文字方塊 5"/>
          <p:cNvSpPr txBox="1"/>
          <p:nvPr/>
        </p:nvSpPr>
        <p:spPr>
          <a:xfrm>
            <a:off x="1143000" y="5972877"/>
            <a:ext cx="3161443" cy="369332"/>
          </a:xfrm>
          <a:prstGeom prst="rect">
            <a:avLst/>
          </a:prstGeom>
          <a:noFill/>
        </p:spPr>
        <p:txBody>
          <a:bodyPr wrap="none" rtlCol="0">
            <a:spAutoFit/>
          </a:bodyPr>
          <a:lstStyle/>
          <a:p>
            <a:r>
              <a:rPr lang="en-US" altLang="zh-TW" dirty="0" smtClean="0">
                <a:solidFill>
                  <a:srgbClr val="FF0000"/>
                </a:solidFill>
                <a:latin typeface="微軟正黑體" panose="020B0604030504040204" pitchFamily="34" charset="-120"/>
                <a:ea typeface="微軟正黑體" panose="020B0604030504040204" pitchFamily="34" charset="-120"/>
              </a:rPr>
              <a:t>*111</a:t>
            </a:r>
            <a:r>
              <a:rPr lang="zh-TW" altLang="en-US" dirty="0" smtClean="0">
                <a:solidFill>
                  <a:srgbClr val="FF0000"/>
                </a:solidFill>
                <a:latin typeface="微軟正黑體" panose="020B0604030504040204" pitchFamily="34" charset="-120"/>
                <a:ea typeface="微軟正黑體" panose="020B0604030504040204" pitchFamily="34" charset="-120"/>
              </a:rPr>
              <a:t>年度徵</a:t>
            </a:r>
            <a:r>
              <a:rPr lang="zh-TW" altLang="en-US" dirty="0">
                <a:solidFill>
                  <a:srgbClr val="FF0000"/>
                </a:solidFill>
                <a:latin typeface="微軟正黑體" panose="020B0604030504040204" pitchFamily="34" charset="-120"/>
                <a:ea typeface="微軟正黑體" panose="020B0604030504040204" pitchFamily="34" charset="-120"/>
              </a:rPr>
              <a:t>件說明</a:t>
            </a:r>
            <a:r>
              <a:rPr lang="zh-TW" altLang="en-US" dirty="0" smtClean="0">
                <a:solidFill>
                  <a:srgbClr val="FF0000"/>
                </a:solidFill>
                <a:latin typeface="微軟正黑體" panose="020B0604030504040204" pitchFamily="34" charset="-120"/>
                <a:ea typeface="微軟正黑體" panose="020B0604030504040204" pitchFamily="34" charset="-120"/>
              </a:rPr>
              <a:t>會：</a:t>
            </a:r>
            <a:r>
              <a:rPr lang="en-US" altLang="zh-TW" dirty="0" smtClean="0">
                <a:solidFill>
                  <a:srgbClr val="FF0000"/>
                </a:solidFill>
                <a:latin typeface="微軟正黑體" panose="020B0604030504040204" pitchFamily="34" charset="-120"/>
                <a:ea typeface="微軟正黑體" panose="020B0604030504040204" pitchFamily="34" charset="-120"/>
              </a:rPr>
              <a:t>10/15</a:t>
            </a:r>
            <a:endParaRPr lang="zh-TW" altLang="en-US" dirty="0">
              <a:solidFill>
                <a:srgbClr val="FF0000"/>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350098983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latin typeface="微軟正黑體" panose="020B0604030504040204" pitchFamily="34" charset="-120"/>
                <a:ea typeface="微軟正黑體" panose="020B0604030504040204" pitchFamily="34" charset="-120"/>
              </a:rPr>
              <a:t>現況盤點</a:t>
            </a:r>
            <a:endParaRPr lang="zh-TW" altLang="en-US" dirty="0"/>
          </a:p>
        </p:txBody>
      </p:sp>
      <p:graphicFrame>
        <p:nvGraphicFramePr>
          <p:cNvPr id="4" name="內容版面配置區 3"/>
          <p:cNvGraphicFramePr>
            <a:graphicFrameLocks noGrp="1"/>
          </p:cNvGraphicFramePr>
          <p:nvPr>
            <p:ph idx="1"/>
            <p:extLst>
              <p:ext uri="{D42A27DB-BD31-4B8C-83A1-F6EECF244321}">
                <p14:modId xmlns:p14="http://schemas.microsoft.com/office/powerpoint/2010/main" val="3893657559"/>
              </p:ext>
            </p:extLst>
          </p:nvPr>
        </p:nvGraphicFramePr>
        <p:xfrm>
          <a:off x="1200265" y="1965960"/>
          <a:ext cx="9818255" cy="34174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矩形 2"/>
          <p:cNvSpPr/>
          <p:nvPr/>
        </p:nvSpPr>
        <p:spPr>
          <a:xfrm>
            <a:off x="1052945" y="5948217"/>
            <a:ext cx="5560291" cy="646331"/>
          </a:xfrm>
          <a:prstGeom prst="rect">
            <a:avLst/>
          </a:prstGeom>
        </p:spPr>
        <p:txBody>
          <a:bodyPr wrap="square">
            <a:spAutoFit/>
          </a:bodyPr>
          <a:lstStyle/>
          <a:p>
            <a:r>
              <a:rPr lang="en-US" altLang="zh-TW" dirty="0" smtClean="0">
                <a:latin typeface="微軟正黑體" panose="020B0604030504040204" pitchFamily="34" charset="-120"/>
                <a:ea typeface="微軟正黑體" panose="020B0604030504040204" pitchFamily="34" charset="-120"/>
              </a:rPr>
              <a:t>*</a:t>
            </a:r>
            <a:r>
              <a:rPr lang="zh-TW" altLang="en-US" dirty="0" smtClean="0">
                <a:latin typeface="微軟正黑體" panose="020B0604030504040204" pitchFamily="34" charset="-120"/>
                <a:ea typeface="微軟正黑體" panose="020B0604030504040204" pitchFamily="34" charset="-120"/>
              </a:rPr>
              <a:t>申請</a:t>
            </a:r>
            <a:r>
              <a:rPr lang="zh-TW" altLang="en-US" dirty="0">
                <a:latin typeface="微軟正黑體" panose="020B0604030504040204" pitchFamily="34" charset="-120"/>
                <a:ea typeface="微軟正黑體" panose="020B0604030504040204" pitchFamily="34" charset="-120"/>
              </a:rPr>
              <a:t>教師必須以課程</a:t>
            </a:r>
            <a:r>
              <a:rPr lang="en-US" altLang="zh-TW" dirty="0">
                <a:latin typeface="微軟正黑體" panose="020B0604030504040204" pitchFamily="34" charset="-120"/>
                <a:ea typeface="微軟正黑體" panose="020B0604030504040204" pitchFamily="34" charset="-120"/>
              </a:rPr>
              <a:t>(</a:t>
            </a:r>
            <a:r>
              <a:rPr lang="zh-TW" altLang="en-US" dirty="0">
                <a:latin typeface="微軟正黑體" panose="020B0604030504040204" pitchFamily="34" charset="-120"/>
                <a:ea typeface="微軟正黑體" panose="020B0604030504040204" pitchFamily="34" charset="-120"/>
              </a:rPr>
              <a:t>其授課</a:t>
            </a:r>
            <a:r>
              <a:rPr lang="en-US" altLang="zh-TW" dirty="0">
                <a:latin typeface="微軟正黑體" panose="020B0604030504040204" pitchFamily="34" charset="-120"/>
                <a:ea typeface="微軟正黑體" panose="020B0604030504040204" pitchFamily="34" charset="-120"/>
              </a:rPr>
              <a:t>)</a:t>
            </a:r>
            <a:r>
              <a:rPr lang="zh-TW" altLang="en-US" dirty="0">
                <a:latin typeface="微軟正黑體" panose="020B0604030504040204" pitchFamily="34" charset="-120"/>
                <a:ea typeface="微軟正黑體" panose="020B0604030504040204" pitchFamily="34" charset="-120"/>
              </a:rPr>
              <a:t>作為其研究主 題與內容</a:t>
            </a:r>
            <a:r>
              <a:rPr lang="zh-TW" altLang="en-US" dirty="0" smtClean="0">
                <a:latin typeface="微軟正黑體" panose="020B0604030504040204" pitchFamily="34" charset="-120"/>
                <a:ea typeface="微軟正黑體" panose="020B0604030504040204" pitchFamily="34" charset="-120"/>
              </a:rPr>
              <a:t>。  </a:t>
            </a:r>
            <a:endParaRPr lang="en-US" altLang="zh-TW" dirty="0" smtClean="0">
              <a:latin typeface="微軟正黑體" panose="020B0604030504040204" pitchFamily="34" charset="-120"/>
              <a:ea typeface="微軟正黑體" panose="020B0604030504040204" pitchFamily="34" charset="-120"/>
            </a:endParaRPr>
          </a:p>
          <a:p>
            <a:r>
              <a:rPr lang="en-US" altLang="zh-TW" dirty="0">
                <a:latin typeface="微軟正黑體" panose="020B0604030504040204" pitchFamily="34" charset="-120"/>
                <a:ea typeface="微軟正黑體" panose="020B0604030504040204" pitchFamily="34" charset="-120"/>
              </a:rPr>
              <a:t> </a:t>
            </a:r>
            <a:r>
              <a:rPr lang="en-US" altLang="zh-TW" dirty="0" smtClean="0">
                <a:latin typeface="微軟正黑體" panose="020B0604030504040204" pitchFamily="34" charset="-120"/>
                <a:ea typeface="微軟正黑體" panose="020B0604030504040204" pitchFamily="34" charset="-120"/>
              </a:rPr>
              <a:t> </a:t>
            </a:r>
            <a:r>
              <a:rPr lang="zh-TW" altLang="en-US" dirty="0" smtClean="0">
                <a:latin typeface="微軟正黑體" panose="020B0604030504040204" pitchFamily="34" charset="-120"/>
                <a:ea typeface="微軟正黑體" panose="020B0604030504040204" pitchFamily="34" charset="-120"/>
              </a:rPr>
              <a:t>離職</a:t>
            </a:r>
            <a:r>
              <a:rPr lang="zh-TW" altLang="en-US" dirty="0">
                <a:latin typeface="微軟正黑體" panose="020B0604030504040204" pitchFamily="34" charset="-120"/>
                <a:ea typeface="微軟正黑體" panose="020B0604030504040204" pitchFamily="34" charset="-120"/>
              </a:rPr>
              <a:t>或調校都必須中止計畫</a:t>
            </a:r>
          </a:p>
        </p:txBody>
      </p:sp>
    </p:spTree>
    <p:extLst>
      <p:ext uri="{BB962C8B-B14F-4D97-AF65-F5344CB8AC3E}">
        <p14:creationId xmlns:p14="http://schemas.microsoft.com/office/powerpoint/2010/main" val="225361696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latin typeface="微軟正黑體" panose="020B0604030504040204" pitchFamily="34" charset="-120"/>
                <a:ea typeface="微軟正黑體" panose="020B0604030504040204" pitchFamily="34" charset="-120"/>
              </a:rPr>
              <a:t>參考、借鏡</a:t>
            </a:r>
            <a:endParaRPr lang="zh-TW" altLang="en-US" dirty="0">
              <a:latin typeface="微軟正黑體" panose="020B0604030504040204" pitchFamily="34" charset="-120"/>
              <a:ea typeface="微軟正黑體" panose="020B0604030504040204" pitchFamily="34" charset="-120"/>
            </a:endParaRPr>
          </a:p>
        </p:txBody>
      </p:sp>
      <p:sp>
        <p:nvSpPr>
          <p:cNvPr id="3" name="內容版面配置區 2"/>
          <p:cNvSpPr>
            <a:spLocks noGrp="1"/>
          </p:cNvSpPr>
          <p:nvPr>
            <p:ph idx="1"/>
          </p:nvPr>
        </p:nvSpPr>
        <p:spPr/>
        <p:txBody>
          <a:bodyPr/>
          <a:lstStyle/>
          <a:p>
            <a:pPr>
              <a:buFont typeface="Wingdings" panose="05000000000000000000" pitchFamily="2" charset="2"/>
              <a:buChar char="u"/>
            </a:pPr>
            <a:r>
              <a:rPr lang="zh-TW" altLang="en-US" sz="3200" dirty="0">
                <a:latin typeface="微軟正黑體" panose="020B0604030504040204" pitchFamily="34" charset="-120"/>
                <a:ea typeface="微軟正黑體" panose="020B0604030504040204" pitchFamily="34" charset="-120"/>
              </a:rPr>
              <a:t>可以從哪些面向著手</a:t>
            </a:r>
            <a:r>
              <a:rPr lang="en-US" altLang="zh-TW" sz="3200" dirty="0">
                <a:latin typeface="微軟正黑體" panose="020B0604030504040204" pitchFamily="34" charset="-120"/>
                <a:ea typeface="微軟正黑體" panose="020B0604030504040204" pitchFamily="34" charset="-120"/>
              </a:rPr>
              <a:t>?</a:t>
            </a:r>
          </a:p>
          <a:p>
            <a:pPr>
              <a:buFont typeface="Wingdings" panose="05000000000000000000" pitchFamily="2" charset="2"/>
              <a:buChar char="u"/>
            </a:pPr>
            <a:r>
              <a:rPr lang="zh-TW" altLang="en-US" sz="3200" dirty="0" smtClean="0">
                <a:latin typeface="微軟正黑體" panose="020B0604030504040204" pitchFamily="34" charset="-120"/>
                <a:ea typeface="微軟正黑體" panose="020B0604030504040204" pitchFamily="34" charset="-120"/>
              </a:rPr>
              <a:t>有哪些可以進行的議題</a:t>
            </a:r>
            <a:r>
              <a:rPr lang="en-US" altLang="zh-TW" sz="3200" dirty="0" smtClean="0">
                <a:latin typeface="微軟正黑體" panose="020B0604030504040204" pitchFamily="34" charset="-120"/>
                <a:ea typeface="微軟正黑體" panose="020B0604030504040204" pitchFamily="34" charset="-120"/>
              </a:rPr>
              <a:t>?</a:t>
            </a:r>
          </a:p>
          <a:p>
            <a:pPr>
              <a:buFont typeface="Wingdings" panose="05000000000000000000" pitchFamily="2" charset="2"/>
              <a:buChar char="u"/>
            </a:pPr>
            <a:r>
              <a:rPr lang="zh-TW" altLang="en-US" sz="3200" dirty="0" smtClean="0">
                <a:latin typeface="微軟正黑體" panose="020B0604030504040204" pitchFamily="34" charset="-120"/>
                <a:ea typeface="微軟正黑體" panose="020B0604030504040204" pitchFamily="34" charset="-120"/>
              </a:rPr>
              <a:t>別人都做些什麼</a:t>
            </a:r>
            <a:r>
              <a:rPr lang="en-US" altLang="zh-TW" sz="3200" dirty="0" smtClean="0">
                <a:latin typeface="微軟正黑體" panose="020B0604030504040204" pitchFamily="34" charset="-120"/>
                <a:ea typeface="微軟正黑體" panose="020B0604030504040204" pitchFamily="34" charset="-120"/>
              </a:rPr>
              <a:t>?</a:t>
            </a:r>
          </a:p>
          <a:p>
            <a:pPr>
              <a:buFont typeface="Wingdings" panose="05000000000000000000" pitchFamily="2" charset="2"/>
              <a:buChar char="u"/>
            </a:pPr>
            <a:endParaRPr lang="en-US" altLang="zh-TW" sz="3200" dirty="0" smtClean="0">
              <a:latin typeface="微軟正黑體" panose="020B0604030504040204" pitchFamily="34" charset="-120"/>
              <a:ea typeface="微軟正黑體" panose="020B0604030504040204" pitchFamily="34" charset="-120"/>
            </a:endParaRPr>
          </a:p>
          <a:p>
            <a:endParaRPr lang="zh-TW" altLang="en-US" dirty="0"/>
          </a:p>
        </p:txBody>
      </p:sp>
      <p:pic>
        <p:nvPicPr>
          <p:cNvPr id="7170" name="Picture 2" descr="Pedagogia oferece diversidade de atuação profissional - Unit Universidade  Tiradentes, a melhor particular do Nordes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84817" y="3256773"/>
            <a:ext cx="4967927" cy="32537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820469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028007" y="0"/>
            <a:ext cx="10058400" cy="1450757"/>
          </a:xfrm>
        </p:spPr>
        <p:txBody>
          <a:bodyPr/>
          <a:lstStyle/>
          <a:p>
            <a:r>
              <a:rPr lang="zh-TW" altLang="en-US" dirty="0" smtClean="0">
                <a:latin typeface="微軟正黑體" panose="020B0604030504040204" pitchFamily="34" charset="-120"/>
                <a:ea typeface="微軟正黑體" panose="020B0604030504040204" pitchFamily="34" charset="-120"/>
              </a:rPr>
              <a:t>「</a:t>
            </a:r>
            <a:r>
              <a:rPr lang="zh-TW" altLang="en-US" dirty="0">
                <a:latin typeface="微軟正黑體" panose="020B0604030504040204" pitchFamily="34" charset="-120"/>
                <a:ea typeface="微軟正黑體" panose="020B0604030504040204" pitchFamily="34" charset="-120"/>
              </a:rPr>
              <a:t>教學</a:t>
            </a:r>
            <a:r>
              <a:rPr lang="zh-TW" altLang="en-US" dirty="0" smtClean="0">
                <a:latin typeface="微軟正黑體" panose="020B0604030504040204" pitchFamily="34" charset="-120"/>
                <a:ea typeface="微軟正黑體" panose="020B0604030504040204" pitchFamily="34" charset="-120"/>
              </a:rPr>
              <a:t>」</a:t>
            </a:r>
            <a:r>
              <a:rPr lang="zh-TW" altLang="en-US" dirty="0">
                <a:latin typeface="微軟正黑體" panose="020B0604030504040204" pitchFamily="34" charset="-120"/>
                <a:ea typeface="微軟正黑體" panose="020B0604030504040204" pitchFamily="34" charset="-120"/>
              </a:rPr>
              <a:t>中值得</a:t>
            </a:r>
            <a:r>
              <a:rPr lang="zh-TW" altLang="en-US" dirty="0" smtClean="0">
                <a:latin typeface="微軟正黑體" panose="020B0604030504040204" pitchFamily="34" charset="-120"/>
                <a:ea typeface="微軟正黑體" panose="020B0604030504040204" pitchFamily="34" charset="-120"/>
              </a:rPr>
              <a:t>「研究</a:t>
            </a:r>
            <a:r>
              <a:rPr lang="zh-TW" altLang="en-US" dirty="0">
                <a:latin typeface="微軟正黑體" panose="020B0604030504040204" pitchFamily="34" charset="-120"/>
                <a:ea typeface="微軟正黑體" panose="020B0604030504040204" pitchFamily="34" charset="-120"/>
              </a:rPr>
              <a:t>」</a:t>
            </a:r>
            <a:r>
              <a:rPr lang="zh-TW" altLang="en-US" dirty="0" smtClean="0">
                <a:latin typeface="微軟正黑體" panose="020B0604030504040204" pitchFamily="34" charset="-120"/>
                <a:ea typeface="微軟正黑體" panose="020B0604030504040204" pitchFamily="34" charset="-120"/>
              </a:rPr>
              <a:t>的元素</a:t>
            </a:r>
            <a:endParaRPr lang="zh-TW" altLang="en-US" dirty="0">
              <a:latin typeface="微軟正黑體" panose="020B0604030504040204" pitchFamily="34" charset="-120"/>
              <a:ea typeface="微軟正黑體" panose="020B0604030504040204" pitchFamily="34" charset="-120"/>
            </a:endParaRPr>
          </a:p>
        </p:txBody>
      </p:sp>
      <p:graphicFrame>
        <p:nvGraphicFramePr>
          <p:cNvPr id="5" name="內容版面配置區 4"/>
          <p:cNvGraphicFramePr>
            <a:graphicFrameLocks noGrp="1"/>
          </p:cNvGraphicFramePr>
          <p:nvPr>
            <p:ph idx="1"/>
            <p:extLst>
              <p:ext uri="{D42A27DB-BD31-4B8C-83A1-F6EECF244321}">
                <p14:modId xmlns:p14="http://schemas.microsoft.com/office/powerpoint/2010/main" val="360956240"/>
              </p:ext>
            </p:extLst>
          </p:nvPr>
        </p:nvGraphicFramePr>
        <p:xfrm>
          <a:off x="554181" y="1737360"/>
          <a:ext cx="11254641" cy="367006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矩形 3"/>
          <p:cNvSpPr/>
          <p:nvPr/>
        </p:nvSpPr>
        <p:spPr>
          <a:xfrm>
            <a:off x="5847734" y="5407429"/>
            <a:ext cx="6096000" cy="1015663"/>
          </a:xfrm>
          <a:prstGeom prst="rect">
            <a:avLst/>
          </a:prstGeom>
        </p:spPr>
        <p:txBody>
          <a:bodyPr>
            <a:spAutoFit/>
          </a:bodyPr>
          <a:lstStyle/>
          <a:p>
            <a:pPr algn="r"/>
            <a:r>
              <a:rPr lang="zh-TW" altLang="en-US" sz="2000" dirty="0" smtClean="0">
                <a:latin typeface="微軟正黑體" panose="020B0604030504040204" pitchFamily="34" charset="-120"/>
                <a:ea typeface="微軟正黑體" panose="020B0604030504040204" pitchFamily="34" charset="-120"/>
              </a:rPr>
              <a:t>                                                                          黃俊儒             </a:t>
            </a:r>
            <a:endParaRPr lang="en-US" altLang="zh-TW" sz="2000" dirty="0">
              <a:latin typeface="微軟正黑體" panose="020B0604030504040204" pitchFamily="34" charset="-120"/>
              <a:ea typeface="微軟正黑體" panose="020B0604030504040204" pitchFamily="34" charset="-120"/>
            </a:endParaRPr>
          </a:p>
          <a:p>
            <a:pPr algn="r"/>
            <a:r>
              <a:rPr lang="zh-TW" altLang="en-US" sz="2000" dirty="0" smtClean="0">
                <a:latin typeface="新細明體" panose="02020500000000000000" pitchFamily="18" charset="-120"/>
                <a:ea typeface="新細明體" panose="02020500000000000000" pitchFamily="18" charset="-120"/>
              </a:rPr>
              <a:t>「</a:t>
            </a:r>
            <a:r>
              <a:rPr lang="zh-TW" altLang="en-US" sz="2000" dirty="0" smtClean="0">
                <a:latin typeface="微軟正黑體" panose="020B0604030504040204" pitchFamily="34" charset="-120"/>
                <a:ea typeface="微軟正黑體" panose="020B0604030504040204" pitchFamily="34" charset="-120"/>
              </a:rPr>
              <a:t>教學</a:t>
            </a:r>
            <a:r>
              <a:rPr lang="zh-TW" altLang="en-US" sz="2000" dirty="0">
                <a:latin typeface="微軟正黑體" panose="020B0604030504040204" pitchFamily="34" charset="-120"/>
                <a:ea typeface="微軟正黑體" panose="020B0604030504040204" pitchFamily="34" charset="-120"/>
              </a:rPr>
              <a:t>實踐研究的規劃與</a:t>
            </a:r>
            <a:r>
              <a:rPr lang="zh-TW" altLang="en-US" sz="2000" dirty="0" smtClean="0">
                <a:latin typeface="微軟正黑體" panose="020B0604030504040204" pitchFamily="34" charset="-120"/>
                <a:ea typeface="微軟正黑體" panose="020B0604030504040204" pitchFamily="34" charset="-120"/>
              </a:rPr>
              <a:t>經營</a:t>
            </a:r>
            <a:r>
              <a:rPr lang="zh-TW" altLang="en-US" sz="2000" dirty="0">
                <a:latin typeface="新細明體" panose="02020500000000000000" pitchFamily="18" charset="-120"/>
              </a:rPr>
              <a:t>」</a:t>
            </a:r>
            <a:endParaRPr lang="en-US" altLang="zh-TW" sz="2000" dirty="0">
              <a:latin typeface="微軟正黑體" panose="020B0604030504040204" pitchFamily="34" charset="-120"/>
              <a:ea typeface="微軟正黑體" panose="020B0604030504040204" pitchFamily="34" charset="-120"/>
            </a:endParaRPr>
          </a:p>
          <a:p>
            <a:pPr algn="r"/>
            <a:r>
              <a:rPr lang="en-US" altLang="zh-TW" sz="2000" dirty="0">
                <a:latin typeface="微軟正黑體" panose="020B0604030504040204" pitchFamily="34" charset="-120"/>
                <a:ea typeface="微軟正黑體" panose="020B0604030504040204" pitchFamily="34" charset="-120"/>
              </a:rPr>
              <a:t>20191112</a:t>
            </a:r>
            <a:r>
              <a:rPr lang="zh-TW" altLang="en-US" sz="2000" dirty="0">
                <a:latin typeface="微軟正黑體" panose="020B0604030504040204" pitchFamily="34" charset="-120"/>
                <a:ea typeface="微軟正黑體" panose="020B0604030504040204" pitchFamily="34" charset="-120"/>
              </a:rPr>
              <a:t>淡江教學實踐研究研習會</a:t>
            </a:r>
          </a:p>
        </p:txBody>
      </p:sp>
    </p:spTree>
    <p:extLst>
      <p:ext uri="{BB962C8B-B14F-4D97-AF65-F5344CB8AC3E}">
        <p14:creationId xmlns:p14="http://schemas.microsoft.com/office/powerpoint/2010/main" val="9279907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097280" y="436503"/>
            <a:ext cx="10058400" cy="1450757"/>
          </a:xfrm>
        </p:spPr>
        <p:txBody>
          <a:bodyPr/>
          <a:lstStyle/>
          <a:p>
            <a:r>
              <a:rPr lang="zh-TW" altLang="en-US" dirty="0" smtClean="0">
                <a:latin typeface="微軟正黑體" panose="020B0604030504040204" pitchFamily="34" charset="-120"/>
                <a:ea typeface="微軟正黑體" panose="020B0604030504040204" pitchFamily="34" charset="-120"/>
              </a:rPr>
              <a:t>研究問題類型</a:t>
            </a:r>
            <a:r>
              <a:rPr lang="en-US" altLang="zh-TW" dirty="0" smtClean="0">
                <a:latin typeface="微軟正黑體" panose="020B0604030504040204" pitchFamily="34" charset="-120"/>
                <a:ea typeface="微軟正黑體" panose="020B0604030504040204" pitchFamily="34" charset="-120"/>
              </a:rPr>
              <a:t>- </a:t>
            </a:r>
            <a:r>
              <a:rPr lang="zh-TW" altLang="en-US" sz="4000" dirty="0" smtClean="0">
                <a:latin typeface="微軟正黑體" panose="020B0604030504040204" pitchFamily="34" charset="-120"/>
                <a:ea typeface="微軟正黑體" panose="020B0604030504040204" pitchFamily="34" charset="-120"/>
              </a:rPr>
              <a:t>以</a:t>
            </a:r>
            <a:r>
              <a:rPr lang="en-US" altLang="zh-TW" sz="4000" dirty="0" smtClean="0">
                <a:solidFill>
                  <a:schemeClr val="tx1"/>
                </a:solidFill>
                <a:latin typeface="微軟正黑體" panose="020B0604030504040204" pitchFamily="34" charset="-120"/>
                <a:ea typeface="微軟正黑體" panose="020B0604030504040204" pitchFamily="34" charset="-120"/>
              </a:rPr>
              <a:t>108</a:t>
            </a:r>
            <a:r>
              <a:rPr lang="zh-TW" altLang="en-US" sz="4000" dirty="0" smtClean="0">
                <a:latin typeface="微軟正黑體" panose="020B0604030504040204" pitchFamily="34" charset="-120"/>
                <a:ea typeface="微軟正黑體" panose="020B0604030504040204" pitchFamily="34" charset="-120"/>
              </a:rPr>
              <a:t>年度計畫為例</a:t>
            </a:r>
            <a:endParaRPr lang="zh-TW" altLang="en-US" sz="4800" dirty="0">
              <a:latin typeface="微軟正黑體" panose="020B0604030504040204" pitchFamily="34" charset="-120"/>
              <a:ea typeface="微軟正黑體" panose="020B0604030504040204" pitchFamily="34" charset="-120"/>
            </a:endParaRPr>
          </a:p>
        </p:txBody>
      </p:sp>
      <p:sp>
        <p:nvSpPr>
          <p:cNvPr id="3" name="內容版面配置區 2"/>
          <p:cNvSpPr>
            <a:spLocks noGrp="1"/>
          </p:cNvSpPr>
          <p:nvPr>
            <p:ph idx="1"/>
          </p:nvPr>
        </p:nvSpPr>
        <p:spPr>
          <a:xfrm>
            <a:off x="1097280" y="1887260"/>
            <a:ext cx="10614074" cy="4656406"/>
          </a:xfrm>
        </p:spPr>
        <p:txBody>
          <a:bodyPr>
            <a:noAutofit/>
          </a:bodyPr>
          <a:lstStyle/>
          <a:p>
            <a:pPr>
              <a:lnSpc>
                <a:spcPts val="2000"/>
              </a:lnSpc>
              <a:buFont typeface="Wingdings" panose="05000000000000000000" pitchFamily="2" charset="2"/>
              <a:buChar char="u"/>
            </a:pPr>
            <a:r>
              <a:rPr lang="zh-TW" altLang="en-US" sz="2400" dirty="0" smtClean="0">
                <a:latin typeface="微軟正黑體" panose="020B0604030504040204" pitchFamily="34" charset="-120"/>
                <a:ea typeface="微軟正黑體" panose="020B0604030504040204" pitchFamily="34" charset="-120"/>
              </a:rPr>
              <a:t>大學生所需具備之基本素養與核心能力</a:t>
            </a:r>
            <a:endParaRPr lang="en-US" altLang="zh-TW" sz="2400" dirty="0" smtClean="0">
              <a:latin typeface="微軟正黑體" panose="020B0604030504040204" pitchFamily="34" charset="-120"/>
              <a:ea typeface="微軟正黑體" panose="020B0604030504040204" pitchFamily="34" charset="-120"/>
            </a:endParaRPr>
          </a:p>
          <a:p>
            <a:pPr>
              <a:lnSpc>
                <a:spcPts val="2000"/>
              </a:lnSpc>
              <a:buFont typeface="Wingdings" panose="05000000000000000000" pitchFamily="2" charset="2"/>
              <a:buChar char="u"/>
            </a:pPr>
            <a:r>
              <a:rPr lang="zh-TW" altLang="en-US" sz="2400" dirty="0" smtClean="0">
                <a:latin typeface="微軟正黑體" panose="020B0604030504040204" pitchFamily="34" charset="-120"/>
                <a:ea typeface="微軟正黑體" panose="020B0604030504040204" pitchFamily="34" charset="-120"/>
              </a:rPr>
              <a:t>專業知識與能力培養</a:t>
            </a:r>
            <a:endParaRPr lang="en-US" altLang="zh-TW" sz="2400" dirty="0" smtClean="0">
              <a:latin typeface="微軟正黑體" panose="020B0604030504040204" pitchFamily="34" charset="-120"/>
              <a:ea typeface="微軟正黑體" panose="020B0604030504040204" pitchFamily="34" charset="-120"/>
            </a:endParaRPr>
          </a:p>
          <a:p>
            <a:pPr>
              <a:lnSpc>
                <a:spcPts val="2000"/>
              </a:lnSpc>
              <a:buFont typeface="Wingdings" panose="05000000000000000000" pitchFamily="2" charset="2"/>
              <a:buChar char="u"/>
            </a:pPr>
            <a:r>
              <a:rPr lang="zh-TW" altLang="en-US" sz="2400" dirty="0" smtClean="0">
                <a:latin typeface="微軟正黑體" panose="020B0604030504040204" pitchFamily="34" charset="-120"/>
                <a:ea typeface="微軟正黑體" panose="020B0604030504040204" pitchFamily="34" charset="-120"/>
              </a:rPr>
              <a:t>課程發展</a:t>
            </a:r>
            <a:endParaRPr lang="en-US" altLang="zh-TW" sz="2400" dirty="0" smtClean="0">
              <a:latin typeface="微軟正黑體" panose="020B0604030504040204" pitchFamily="34" charset="-120"/>
              <a:ea typeface="微軟正黑體" panose="020B0604030504040204" pitchFamily="34" charset="-120"/>
            </a:endParaRPr>
          </a:p>
          <a:p>
            <a:pPr>
              <a:lnSpc>
                <a:spcPts val="2000"/>
              </a:lnSpc>
              <a:buFont typeface="Wingdings" panose="05000000000000000000" pitchFamily="2" charset="2"/>
              <a:buChar char="u"/>
            </a:pPr>
            <a:r>
              <a:rPr lang="zh-TW" altLang="en-US" sz="2400" dirty="0" smtClean="0">
                <a:latin typeface="微軟正黑體" panose="020B0604030504040204" pitchFamily="34" charset="-120"/>
                <a:ea typeface="微軟正黑體" panose="020B0604030504040204" pitchFamily="34" charset="-120"/>
              </a:rPr>
              <a:t>提升學生學習興趣、態度與動機</a:t>
            </a:r>
            <a:endParaRPr lang="en-US" altLang="zh-TW" sz="2400" dirty="0" smtClean="0">
              <a:latin typeface="微軟正黑體" panose="020B0604030504040204" pitchFamily="34" charset="-120"/>
              <a:ea typeface="微軟正黑體" panose="020B0604030504040204" pitchFamily="34" charset="-120"/>
            </a:endParaRPr>
          </a:p>
          <a:p>
            <a:pPr>
              <a:lnSpc>
                <a:spcPts val="2000"/>
              </a:lnSpc>
              <a:buFont typeface="Wingdings" panose="05000000000000000000" pitchFamily="2" charset="2"/>
              <a:buChar char="u"/>
            </a:pPr>
            <a:r>
              <a:rPr lang="zh-TW" altLang="en-US" sz="2400" dirty="0" smtClean="0">
                <a:latin typeface="微軟正黑體" panose="020B0604030504040204" pitchFamily="34" charset="-120"/>
                <a:ea typeface="微軟正黑體" panose="020B0604030504040204" pitchFamily="34" charset="-120"/>
              </a:rPr>
              <a:t>提升對學生多元特質、學習風格之了解；學習情境重構</a:t>
            </a:r>
            <a:endParaRPr lang="en-US" altLang="zh-TW" sz="2400" dirty="0" smtClean="0">
              <a:latin typeface="微軟正黑體" panose="020B0604030504040204" pitchFamily="34" charset="-120"/>
              <a:ea typeface="微軟正黑體" panose="020B0604030504040204" pitchFamily="34" charset="-120"/>
            </a:endParaRPr>
          </a:p>
          <a:p>
            <a:pPr>
              <a:lnSpc>
                <a:spcPts val="2000"/>
              </a:lnSpc>
              <a:buFont typeface="Wingdings" panose="05000000000000000000" pitchFamily="2" charset="2"/>
              <a:buChar char="u"/>
            </a:pPr>
            <a:r>
              <a:rPr lang="zh-TW" altLang="en-US" sz="2400" dirty="0" smtClean="0">
                <a:latin typeface="微軟正黑體" panose="020B0604030504040204" pitchFamily="34" charset="-120"/>
                <a:ea typeface="微軟正黑體" panose="020B0604030504040204" pitchFamily="34" charset="-120"/>
              </a:rPr>
              <a:t>科技融入式教學</a:t>
            </a:r>
            <a:endParaRPr lang="en-US" altLang="zh-TW" sz="2400" dirty="0" smtClean="0">
              <a:latin typeface="微軟正黑體" panose="020B0604030504040204" pitchFamily="34" charset="-120"/>
              <a:ea typeface="微軟正黑體" panose="020B0604030504040204" pitchFamily="34" charset="-120"/>
            </a:endParaRPr>
          </a:p>
          <a:p>
            <a:pPr>
              <a:lnSpc>
                <a:spcPts val="2000"/>
              </a:lnSpc>
              <a:buFont typeface="Wingdings" panose="05000000000000000000" pitchFamily="2" charset="2"/>
              <a:buChar char="u"/>
            </a:pPr>
            <a:r>
              <a:rPr lang="zh-TW" altLang="en-US" sz="2400" dirty="0" smtClean="0">
                <a:latin typeface="微軟正黑體" panose="020B0604030504040204" pitchFamily="34" charset="-120"/>
                <a:ea typeface="微軟正黑體" panose="020B0604030504040204" pitchFamily="34" charset="-120"/>
              </a:rPr>
              <a:t>培養學生社會關懷意識與在地</a:t>
            </a:r>
            <a:r>
              <a:rPr lang="en-US" altLang="zh-TW" sz="2400" dirty="0" smtClean="0">
                <a:latin typeface="微軟正黑體" panose="020B0604030504040204" pitchFamily="34" charset="-120"/>
                <a:ea typeface="微軟正黑體" panose="020B0604030504040204" pitchFamily="34" charset="-120"/>
              </a:rPr>
              <a:t>/</a:t>
            </a:r>
            <a:r>
              <a:rPr lang="zh-TW" altLang="en-US" sz="2400" dirty="0" smtClean="0">
                <a:latin typeface="微軟正黑體" panose="020B0604030504040204" pitchFamily="34" charset="-120"/>
                <a:ea typeface="微軟正黑體" panose="020B0604030504040204" pitchFamily="34" charset="-120"/>
              </a:rPr>
              <a:t>社會實踐能力</a:t>
            </a:r>
            <a:endParaRPr lang="en-US" altLang="zh-TW" sz="2400" dirty="0" smtClean="0">
              <a:latin typeface="微軟正黑體" panose="020B0604030504040204" pitchFamily="34" charset="-120"/>
              <a:ea typeface="微軟正黑體" panose="020B0604030504040204" pitchFamily="34" charset="-120"/>
            </a:endParaRPr>
          </a:p>
          <a:p>
            <a:pPr>
              <a:lnSpc>
                <a:spcPts val="2000"/>
              </a:lnSpc>
              <a:buFont typeface="Wingdings" panose="05000000000000000000" pitchFamily="2" charset="2"/>
              <a:buChar char="u"/>
            </a:pPr>
            <a:r>
              <a:rPr lang="zh-TW" altLang="en-US" sz="2400" dirty="0" smtClean="0">
                <a:latin typeface="微軟正黑體" panose="020B0604030504040204" pitchFamily="34" charset="-120"/>
                <a:ea typeface="微軟正黑體" panose="020B0604030504040204" pitchFamily="34" charset="-120"/>
              </a:rPr>
              <a:t>生涯職能</a:t>
            </a:r>
            <a:r>
              <a:rPr lang="en-US" altLang="zh-TW" sz="2400" dirty="0" smtClean="0">
                <a:latin typeface="微軟正黑體" panose="020B0604030504040204" pitchFamily="34" charset="-120"/>
                <a:ea typeface="微軟正黑體" panose="020B0604030504040204" pitchFamily="34" charset="-120"/>
              </a:rPr>
              <a:t>/</a:t>
            </a:r>
            <a:r>
              <a:rPr lang="zh-TW" altLang="en-US" sz="2400" dirty="0" smtClean="0">
                <a:latin typeface="微軟正黑體" panose="020B0604030504040204" pitchFamily="34" charset="-120"/>
                <a:ea typeface="微軟正黑體" panose="020B0604030504040204" pitchFamily="34" charset="-120"/>
              </a:rPr>
              <a:t>創業能力</a:t>
            </a:r>
            <a:endParaRPr lang="en-US" altLang="zh-TW" sz="2400" dirty="0" smtClean="0">
              <a:latin typeface="微軟正黑體" panose="020B0604030504040204" pitchFamily="34" charset="-120"/>
              <a:ea typeface="微軟正黑體" panose="020B0604030504040204" pitchFamily="34" charset="-120"/>
            </a:endParaRPr>
          </a:p>
          <a:p>
            <a:pPr>
              <a:lnSpc>
                <a:spcPts val="2000"/>
              </a:lnSpc>
              <a:buFont typeface="Wingdings" panose="05000000000000000000" pitchFamily="2" charset="2"/>
              <a:buChar char="u"/>
            </a:pPr>
            <a:r>
              <a:rPr lang="zh-TW" altLang="en-US" sz="2400" dirty="0" smtClean="0">
                <a:latin typeface="微軟正黑體" panose="020B0604030504040204" pitchFamily="34" charset="-120"/>
                <a:ea typeface="微軟正黑體" panose="020B0604030504040204" pitchFamily="34" charset="-120"/>
              </a:rPr>
              <a:t>行為改變</a:t>
            </a:r>
            <a:endParaRPr lang="en-US" altLang="zh-TW" sz="2400" dirty="0" smtClean="0">
              <a:latin typeface="微軟正黑體" panose="020B0604030504040204" pitchFamily="34" charset="-120"/>
              <a:ea typeface="微軟正黑體" panose="020B0604030504040204" pitchFamily="34" charset="-120"/>
            </a:endParaRPr>
          </a:p>
          <a:p>
            <a:pPr>
              <a:lnSpc>
                <a:spcPts val="2000"/>
              </a:lnSpc>
              <a:buFont typeface="Wingdings" panose="05000000000000000000" pitchFamily="2" charset="2"/>
              <a:buChar char="u"/>
            </a:pPr>
            <a:r>
              <a:rPr lang="zh-TW" altLang="en-US" sz="2400" dirty="0" smtClean="0">
                <a:latin typeface="微軟正黑體" panose="020B0604030504040204" pitchFamily="34" charset="-120"/>
                <a:ea typeface="微軟正黑體" panose="020B0604030504040204" pitchFamily="34" charset="-120"/>
              </a:rPr>
              <a:t>教師專業成長</a:t>
            </a:r>
            <a:endParaRPr lang="en-US" altLang="zh-TW" sz="2400" dirty="0" smtClean="0">
              <a:latin typeface="微軟正黑體" panose="020B0604030504040204" pitchFamily="34" charset="-120"/>
              <a:ea typeface="微軟正黑體" panose="020B0604030504040204" pitchFamily="34" charset="-120"/>
            </a:endParaRPr>
          </a:p>
          <a:p>
            <a:pPr marL="0" indent="0" algn="r">
              <a:buNone/>
            </a:pPr>
            <a:endParaRPr lang="zh-TW" altLang="en-US" dirty="0">
              <a:latin typeface="微軟正黑體" panose="020B0604030504040204" pitchFamily="34" charset="-120"/>
              <a:ea typeface="微軟正黑體" panose="020B0604030504040204" pitchFamily="34" charset="-120"/>
            </a:endParaRPr>
          </a:p>
          <a:p>
            <a:pPr>
              <a:buFont typeface="Wingdings" panose="05000000000000000000" pitchFamily="2" charset="2"/>
              <a:buChar char="u"/>
            </a:pPr>
            <a:endParaRPr lang="zh-TW" altLang="en-US" dirty="0">
              <a:latin typeface="微軟正黑體" panose="020B0604030504040204" pitchFamily="34" charset="-120"/>
              <a:ea typeface="微軟正黑體" panose="020B0604030504040204" pitchFamily="34" charset="-120"/>
            </a:endParaRPr>
          </a:p>
        </p:txBody>
      </p:sp>
      <p:sp>
        <p:nvSpPr>
          <p:cNvPr id="4" name="文字方塊 3"/>
          <p:cNvSpPr txBox="1"/>
          <p:nvPr/>
        </p:nvSpPr>
        <p:spPr>
          <a:xfrm>
            <a:off x="7432602" y="5835780"/>
            <a:ext cx="4544834" cy="707886"/>
          </a:xfrm>
          <a:prstGeom prst="rect">
            <a:avLst/>
          </a:prstGeom>
          <a:noFill/>
        </p:spPr>
        <p:txBody>
          <a:bodyPr wrap="none" rtlCol="0">
            <a:spAutoFit/>
          </a:bodyPr>
          <a:lstStyle/>
          <a:p>
            <a:pPr algn="r"/>
            <a:r>
              <a:rPr lang="zh-TW" altLang="en-US" sz="2000" dirty="0" smtClean="0">
                <a:latin typeface="微軟正黑體" panose="020B0604030504040204" pitchFamily="34" charset="-120"/>
                <a:ea typeface="微軟正黑體" panose="020B0604030504040204" pitchFamily="34" charset="-120"/>
              </a:rPr>
              <a:t>「教學實踐研究計畫推動與未來方向」</a:t>
            </a:r>
            <a:endParaRPr lang="en-US" altLang="zh-TW" sz="2000" dirty="0" smtClean="0">
              <a:latin typeface="微軟正黑體" panose="020B0604030504040204" pitchFamily="34" charset="-120"/>
              <a:ea typeface="微軟正黑體" panose="020B0604030504040204" pitchFamily="34" charset="-120"/>
            </a:endParaRPr>
          </a:p>
          <a:p>
            <a:pPr algn="r"/>
            <a:r>
              <a:rPr lang="zh-TW" altLang="en-US" sz="2000" dirty="0" smtClean="0">
                <a:latin typeface="微軟正黑體" panose="020B0604030504040204" pitchFamily="34" charset="-120"/>
                <a:ea typeface="微軟正黑體" panose="020B0604030504040204" pitchFamily="34" charset="-120"/>
              </a:rPr>
              <a:t>教育部教學實踐研究計畫網站</a:t>
            </a:r>
            <a:endParaRPr lang="zh-TW" altLang="en-US" sz="2000"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219081197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097280" y="418591"/>
            <a:ext cx="10058400" cy="1450757"/>
          </a:xfrm>
        </p:spPr>
        <p:txBody>
          <a:bodyPr>
            <a:normAutofit/>
          </a:bodyPr>
          <a:lstStyle/>
          <a:p>
            <a:r>
              <a:rPr lang="zh-TW" altLang="en-US" dirty="0" smtClean="0">
                <a:latin typeface="微軟正黑體" panose="020B0604030504040204" pitchFamily="34" charset="-120"/>
                <a:ea typeface="微軟正黑體" panose="020B0604030504040204" pitchFamily="34" charset="-120"/>
              </a:rPr>
              <a:t>常用教學法</a:t>
            </a:r>
            <a:r>
              <a:rPr lang="en-US" altLang="zh-TW" sz="4400" dirty="0">
                <a:latin typeface="微軟正黑體" panose="020B0604030504040204" pitchFamily="34" charset="-120"/>
                <a:ea typeface="微軟正黑體" panose="020B0604030504040204" pitchFamily="34" charset="-120"/>
              </a:rPr>
              <a:t>- </a:t>
            </a:r>
            <a:r>
              <a:rPr lang="zh-TW" altLang="en-US" sz="4000" dirty="0">
                <a:latin typeface="微軟正黑體" panose="020B0604030504040204" pitchFamily="34" charset="-120"/>
                <a:ea typeface="微軟正黑體" panose="020B0604030504040204" pitchFamily="34" charset="-120"/>
              </a:rPr>
              <a:t>以</a:t>
            </a:r>
            <a:r>
              <a:rPr lang="en-US" altLang="zh-TW" sz="4000" dirty="0">
                <a:solidFill>
                  <a:schemeClr val="tx1"/>
                </a:solidFill>
                <a:latin typeface="微軟正黑體" panose="020B0604030504040204" pitchFamily="34" charset="-120"/>
                <a:ea typeface="微軟正黑體" panose="020B0604030504040204" pitchFamily="34" charset="-120"/>
              </a:rPr>
              <a:t>108</a:t>
            </a:r>
            <a:r>
              <a:rPr lang="zh-TW" altLang="en-US" sz="4000" dirty="0" smtClean="0">
                <a:latin typeface="微軟正黑體" panose="020B0604030504040204" pitchFamily="34" charset="-120"/>
                <a:ea typeface="微軟正黑體" panose="020B0604030504040204" pitchFamily="34" charset="-120"/>
              </a:rPr>
              <a:t>年度計畫</a:t>
            </a:r>
            <a:r>
              <a:rPr lang="zh-TW" altLang="en-US" sz="4000" dirty="0">
                <a:latin typeface="微軟正黑體" panose="020B0604030504040204" pitchFamily="34" charset="-120"/>
                <a:ea typeface="微軟正黑體" panose="020B0604030504040204" pitchFamily="34" charset="-120"/>
              </a:rPr>
              <a:t>為例</a:t>
            </a:r>
            <a:endParaRPr lang="zh-TW" altLang="en-US" sz="4400" dirty="0">
              <a:latin typeface="微軟正黑體" panose="020B0604030504040204" pitchFamily="34" charset="-120"/>
              <a:ea typeface="微軟正黑體" panose="020B0604030504040204" pitchFamily="34" charset="-120"/>
            </a:endParaRPr>
          </a:p>
        </p:txBody>
      </p:sp>
      <p:sp>
        <p:nvSpPr>
          <p:cNvPr id="3" name="內容版面配置區 2"/>
          <p:cNvSpPr>
            <a:spLocks noGrp="1"/>
          </p:cNvSpPr>
          <p:nvPr>
            <p:ph sz="half" idx="1"/>
          </p:nvPr>
        </p:nvSpPr>
        <p:spPr>
          <a:xfrm>
            <a:off x="1188720" y="1999621"/>
            <a:ext cx="4937760" cy="4023360"/>
          </a:xfrm>
        </p:spPr>
        <p:txBody>
          <a:bodyPr>
            <a:noAutofit/>
          </a:bodyPr>
          <a:lstStyle/>
          <a:p>
            <a:pPr>
              <a:buFont typeface="Wingdings" panose="05000000000000000000" pitchFamily="2" charset="2"/>
              <a:buChar char="u"/>
            </a:pPr>
            <a:r>
              <a:rPr lang="zh-TW" altLang="en-US" sz="2400" dirty="0" smtClean="0">
                <a:solidFill>
                  <a:srgbClr val="0070C0"/>
                </a:solidFill>
                <a:latin typeface="微軟正黑體" panose="020B0604030504040204" pitchFamily="34" charset="-120"/>
                <a:ea typeface="微軟正黑體" panose="020B0604030504040204" pitchFamily="34" charset="-120"/>
              </a:rPr>
              <a:t>合作學習</a:t>
            </a:r>
            <a:r>
              <a:rPr lang="en-US" altLang="zh-TW" sz="2400" dirty="0" smtClean="0">
                <a:latin typeface="微軟正黑體" panose="020B0604030504040204" pitchFamily="34" charset="-120"/>
                <a:ea typeface="微軟正黑體" panose="020B0604030504040204" pitchFamily="34" charset="-120"/>
              </a:rPr>
              <a:t>/</a:t>
            </a:r>
            <a:r>
              <a:rPr lang="zh-TW" altLang="en-US" sz="2400" dirty="0" smtClean="0">
                <a:latin typeface="微軟正黑體" panose="020B0604030504040204" pitchFamily="34" charset="-120"/>
                <a:ea typeface="微軟正黑體" panose="020B0604030504040204" pitchFamily="34" charset="-120"/>
              </a:rPr>
              <a:t>小組討論</a:t>
            </a:r>
            <a:endParaRPr lang="en-US" altLang="zh-TW" sz="2400" dirty="0" smtClean="0">
              <a:latin typeface="微軟正黑體" panose="020B0604030504040204" pitchFamily="34" charset="-120"/>
              <a:ea typeface="微軟正黑體" panose="020B0604030504040204" pitchFamily="34" charset="-120"/>
            </a:endParaRPr>
          </a:p>
          <a:p>
            <a:pPr>
              <a:buFont typeface="Wingdings" panose="05000000000000000000" pitchFamily="2" charset="2"/>
              <a:buChar char="u"/>
            </a:pPr>
            <a:r>
              <a:rPr lang="zh-TW" altLang="en-US" sz="2400" dirty="0" smtClean="0">
                <a:latin typeface="微軟正黑體" panose="020B0604030504040204" pitchFamily="34" charset="-120"/>
                <a:ea typeface="微軟正黑體" panose="020B0604030504040204" pitchFamily="34" charset="-120"/>
              </a:rPr>
              <a:t>講述</a:t>
            </a:r>
            <a:r>
              <a:rPr lang="zh-TW" altLang="en-US" sz="2400" dirty="0">
                <a:latin typeface="微軟正黑體" panose="020B0604030504040204" pitchFamily="34" charset="-120"/>
                <a:ea typeface="微軟正黑體" panose="020B0604030504040204" pitchFamily="34" charset="-120"/>
              </a:rPr>
              <a:t>法</a:t>
            </a:r>
            <a:endParaRPr lang="en-US" altLang="zh-TW" sz="2400" dirty="0" smtClean="0">
              <a:latin typeface="微軟正黑體" panose="020B0604030504040204" pitchFamily="34" charset="-120"/>
              <a:ea typeface="微軟正黑體" panose="020B0604030504040204" pitchFamily="34" charset="-120"/>
            </a:endParaRPr>
          </a:p>
          <a:p>
            <a:pPr>
              <a:buFont typeface="Wingdings" panose="05000000000000000000" pitchFamily="2" charset="2"/>
              <a:buChar char="u"/>
            </a:pPr>
            <a:r>
              <a:rPr lang="zh-TW" altLang="en-US" sz="2400" dirty="0" smtClean="0">
                <a:solidFill>
                  <a:srgbClr val="0070C0"/>
                </a:solidFill>
                <a:latin typeface="微軟正黑體" panose="020B0604030504040204" pitchFamily="34" charset="-120"/>
                <a:ea typeface="微軟正黑體" panose="020B0604030504040204" pitchFamily="34" charset="-120"/>
              </a:rPr>
              <a:t>問題</a:t>
            </a:r>
            <a:r>
              <a:rPr lang="en-US" altLang="zh-TW" sz="2400" dirty="0" smtClean="0">
                <a:solidFill>
                  <a:srgbClr val="0070C0"/>
                </a:solidFill>
                <a:latin typeface="微軟正黑體" panose="020B0604030504040204" pitchFamily="34" charset="-120"/>
                <a:ea typeface="微軟正黑體" panose="020B0604030504040204" pitchFamily="34" charset="-120"/>
              </a:rPr>
              <a:t>/</a:t>
            </a:r>
            <a:r>
              <a:rPr lang="zh-TW" altLang="en-US" sz="2400" dirty="0" smtClean="0">
                <a:solidFill>
                  <a:srgbClr val="0070C0"/>
                </a:solidFill>
                <a:latin typeface="微軟正黑體" panose="020B0604030504040204" pitchFamily="34" charset="-120"/>
                <a:ea typeface="微軟正黑體" panose="020B0604030504040204" pitchFamily="34" charset="-120"/>
              </a:rPr>
              <a:t>專題</a:t>
            </a:r>
            <a:r>
              <a:rPr lang="en-US" altLang="zh-TW" sz="2400" dirty="0" smtClean="0">
                <a:solidFill>
                  <a:srgbClr val="0070C0"/>
                </a:solidFill>
                <a:latin typeface="微軟正黑體" panose="020B0604030504040204" pitchFamily="34" charset="-120"/>
                <a:ea typeface="微軟正黑體" panose="020B0604030504040204" pitchFamily="34" charset="-120"/>
              </a:rPr>
              <a:t>/</a:t>
            </a:r>
            <a:r>
              <a:rPr lang="zh-TW" altLang="en-US" sz="2400" dirty="0" smtClean="0">
                <a:solidFill>
                  <a:srgbClr val="0070C0"/>
                </a:solidFill>
                <a:latin typeface="微軟正黑體" panose="020B0604030504040204" pitchFamily="34" charset="-120"/>
                <a:ea typeface="微軟正黑體" panose="020B0604030504040204" pitchFamily="34" charset="-120"/>
              </a:rPr>
              <a:t>任務</a:t>
            </a:r>
            <a:r>
              <a:rPr lang="en-US" altLang="zh-TW" sz="2400" dirty="0" smtClean="0">
                <a:solidFill>
                  <a:srgbClr val="0070C0"/>
                </a:solidFill>
                <a:latin typeface="微軟正黑體" panose="020B0604030504040204" pitchFamily="34" charset="-120"/>
                <a:ea typeface="微軟正黑體" panose="020B0604030504040204" pitchFamily="34" charset="-120"/>
              </a:rPr>
              <a:t>/</a:t>
            </a:r>
            <a:r>
              <a:rPr lang="zh-TW" altLang="en-US" sz="2400" dirty="0" smtClean="0">
                <a:solidFill>
                  <a:srgbClr val="0070C0"/>
                </a:solidFill>
                <a:latin typeface="微軟正黑體" panose="020B0604030504040204" pitchFamily="34" charset="-120"/>
                <a:ea typeface="微軟正黑體" panose="020B0604030504040204" pitchFamily="34" charset="-120"/>
              </a:rPr>
              <a:t>成果導向</a:t>
            </a:r>
            <a:endParaRPr lang="en-US" altLang="zh-TW" sz="2400" dirty="0" smtClean="0">
              <a:solidFill>
                <a:srgbClr val="0070C0"/>
              </a:solidFill>
              <a:latin typeface="微軟正黑體" panose="020B0604030504040204" pitchFamily="34" charset="-120"/>
              <a:ea typeface="微軟正黑體" panose="020B0604030504040204" pitchFamily="34" charset="-120"/>
            </a:endParaRPr>
          </a:p>
          <a:p>
            <a:pPr>
              <a:buFont typeface="Wingdings" panose="05000000000000000000" pitchFamily="2" charset="2"/>
              <a:buChar char="u"/>
            </a:pPr>
            <a:r>
              <a:rPr lang="zh-TW" altLang="en-US" sz="2400" dirty="0" smtClean="0">
                <a:solidFill>
                  <a:srgbClr val="0070C0"/>
                </a:solidFill>
                <a:latin typeface="微軟正黑體" panose="020B0604030504040204" pitchFamily="34" charset="-120"/>
                <a:ea typeface="微軟正黑體" panose="020B0604030504040204" pitchFamily="34" charset="-120"/>
              </a:rPr>
              <a:t>實務示範、操作</a:t>
            </a:r>
            <a:r>
              <a:rPr lang="zh-TW" altLang="en-US" sz="2400" dirty="0" smtClean="0">
                <a:latin typeface="微軟正黑體" panose="020B0604030504040204" pitchFamily="34" charset="-120"/>
                <a:ea typeface="微軟正黑體" panose="020B0604030504040204" pitchFamily="34" charset="-120"/>
              </a:rPr>
              <a:t>與互動演示</a:t>
            </a:r>
            <a:endParaRPr lang="en-US" altLang="zh-TW" sz="2400" dirty="0" smtClean="0">
              <a:latin typeface="微軟正黑體" panose="020B0604030504040204" pitchFamily="34" charset="-120"/>
              <a:ea typeface="微軟正黑體" panose="020B0604030504040204" pitchFamily="34" charset="-120"/>
            </a:endParaRPr>
          </a:p>
          <a:p>
            <a:pPr>
              <a:buFont typeface="Wingdings" panose="05000000000000000000" pitchFamily="2" charset="2"/>
              <a:buChar char="u"/>
            </a:pPr>
            <a:r>
              <a:rPr lang="zh-TW" altLang="en-US" sz="2400" dirty="0" smtClean="0">
                <a:solidFill>
                  <a:srgbClr val="0070C0"/>
                </a:solidFill>
                <a:latin typeface="微軟正黑體" panose="020B0604030504040204" pitchFamily="34" charset="-120"/>
                <a:ea typeface="微軟正黑體" panose="020B0604030504040204" pitchFamily="34" charset="-120"/>
              </a:rPr>
              <a:t>協同教學</a:t>
            </a:r>
            <a:endParaRPr lang="en-US" altLang="zh-TW" sz="2400" dirty="0" smtClean="0">
              <a:solidFill>
                <a:srgbClr val="0070C0"/>
              </a:solidFill>
              <a:latin typeface="微軟正黑體" panose="020B0604030504040204" pitchFamily="34" charset="-120"/>
              <a:ea typeface="微軟正黑體" panose="020B0604030504040204" pitchFamily="34" charset="-120"/>
            </a:endParaRPr>
          </a:p>
          <a:p>
            <a:pPr>
              <a:buFont typeface="Wingdings" panose="05000000000000000000" pitchFamily="2" charset="2"/>
              <a:buChar char="u"/>
            </a:pPr>
            <a:r>
              <a:rPr lang="zh-TW" altLang="en-US" sz="2400" dirty="0">
                <a:solidFill>
                  <a:srgbClr val="0070C0"/>
                </a:solidFill>
                <a:latin typeface="微軟正黑體" panose="020B0604030504040204" pitchFamily="34" charset="-120"/>
                <a:ea typeface="微軟正黑體" panose="020B0604030504040204" pitchFamily="34" charset="-120"/>
              </a:rPr>
              <a:t>線</a:t>
            </a:r>
            <a:r>
              <a:rPr lang="zh-TW" altLang="en-US" sz="2400" dirty="0" smtClean="0">
                <a:solidFill>
                  <a:srgbClr val="0070C0"/>
                </a:solidFill>
                <a:latin typeface="微軟正黑體" panose="020B0604030504040204" pitchFamily="34" charset="-120"/>
                <a:ea typeface="微軟正黑體" panose="020B0604030504040204" pitchFamily="34" charset="-120"/>
              </a:rPr>
              <a:t>上平台</a:t>
            </a:r>
            <a:r>
              <a:rPr lang="en-US" altLang="zh-TW" sz="2400" dirty="0" smtClean="0">
                <a:solidFill>
                  <a:srgbClr val="0070C0"/>
                </a:solidFill>
                <a:latin typeface="微軟正黑體" panose="020B0604030504040204" pitchFamily="34" charset="-120"/>
                <a:ea typeface="微軟正黑體" panose="020B0604030504040204" pitchFamily="34" charset="-120"/>
              </a:rPr>
              <a:t>/</a:t>
            </a:r>
            <a:r>
              <a:rPr lang="zh-TW" altLang="en-US" sz="2400" dirty="0" smtClean="0">
                <a:solidFill>
                  <a:srgbClr val="0070C0"/>
                </a:solidFill>
                <a:latin typeface="微軟正黑體" panose="020B0604030504040204" pitchFamily="34" charset="-120"/>
                <a:ea typeface="微軟正黑體" panose="020B0604030504040204" pitchFamily="34" charset="-120"/>
              </a:rPr>
              <a:t>學習軟體</a:t>
            </a:r>
            <a:endParaRPr lang="en-US" altLang="zh-TW" sz="2400" dirty="0" smtClean="0">
              <a:solidFill>
                <a:srgbClr val="0070C0"/>
              </a:solidFill>
              <a:latin typeface="微軟正黑體" panose="020B0604030504040204" pitchFamily="34" charset="-120"/>
              <a:ea typeface="微軟正黑體" panose="020B0604030504040204" pitchFamily="34" charset="-120"/>
            </a:endParaRPr>
          </a:p>
          <a:p>
            <a:pPr>
              <a:buFont typeface="Wingdings" panose="05000000000000000000" pitchFamily="2" charset="2"/>
              <a:buChar char="u"/>
            </a:pPr>
            <a:r>
              <a:rPr lang="zh-TW" altLang="en-US" sz="2400" dirty="0" smtClean="0">
                <a:latin typeface="微軟正黑體" panose="020B0604030504040204" pitchFamily="34" charset="-120"/>
                <a:ea typeface="微軟正黑體" panose="020B0604030504040204" pitchFamily="34" charset="-120"/>
              </a:rPr>
              <a:t>參訪與實習</a:t>
            </a:r>
            <a:endParaRPr lang="en-US" altLang="zh-TW" sz="2400" dirty="0" smtClean="0">
              <a:latin typeface="微軟正黑體" panose="020B0604030504040204" pitchFamily="34" charset="-120"/>
              <a:ea typeface="微軟正黑體" panose="020B0604030504040204" pitchFamily="34" charset="-120"/>
            </a:endParaRPr>
          </a:p>
        </p:txBody>
      </p:sp>
      <p:sp>
        <p:nvSpPr>
          <p:cNvPr id="5" name="內容版面配置區 4"/>
          <p:cNvSpPr>
            <a:spLocks noGrp="1"/>
          </p:cNvSpPr>
          <p:nvPr>
            <p:ph sz="half" idx="2"/>
          </p:nvPr>
        </p:nvSpPr>
        <p:spPr>
          <a:xfrm>
            <a:off x="6239276" y="1999621"/>
            <a:ext cx="4937760" cy="4023360"/>
          </a:xfrm>
        </p:spPr>
        <p:txBody>
          <a:bodyPr/>
          <a:lstStyle/>
          <a:p>
            <a:pPr>
              <a:buFont typeface="Wingdings" panose="05000000000000000000" pitchFamily="2" charset="2"/>
              <a:buChar char="u"/>
            </a:pPr>
            <a:r>
              <a:rPr lang="zh-TW" altLang="en-US" sz="2400" dirty="0">
                <a:latin typeface="微軟正黑體" panose="020B0604030504040204" pitchFamily="34" charset="-120"/>
                <a:ea typeface="微軟正黑體" panose="020B0604030504040204" pitchFamily="34" charset="-120"/>
              </a:rPr>
              <a:t>遊戲教學</a:t>
            </a:r>
            <a:endParaRPr lang="en-US" altLang="zh-TW" sz="2400" dirty="0">
              <a:latin typeface="微軟正黑體" panose="020B0604030504040204" pitchFamily="34" charset="-120"/>
              <a:ea typeface="微軟正黑體" panose="020B0604030504040204" pitchFamily="34" charset="-120"/>
            </a:endParaRPr>
          </a:p>
          <a:p>
            <a:pPr>
              <a:buFont typeface="Wingdings" panose="05000000000000000000" pitchFamily="2" charset="2"/>
              <a:buChar char="u"/>
            </a:pPr>
            <a:r>
              <a:rPr lang="zh-TW" altLang="en-US" sz="2400" dirty="0">
                <a:solidFill>
                  <a:srgbClr val="0070C0"/>
                </a:solidFill>
                <a:latin typeface="微軟正黑體" panose="020B0604030504040204" pitchFamily="34" charset="-120"/>
                <a:ea typeface="微軟正黑體" panose="020B0604030504040204" pitchFamily="34" charset="-120"/>
              </a:rPr>
              <a:t>個案</a:t>
            </a:r>
            <a:r>
              <a:rPr lang="en-US" altLang="zh-TW" sz="2400" dirty="0">
                <a:solidFill>
                  <a:srgbClr val="0070C0"/>
                </a:solidFill>
                <a:latin typeface="微軟正黑體" panose="020B0604030504040204" pitchFamily="34" charset="-120"/>
                <a:ea typeface="微軟正黑體" panose="020B0604030504040204" pitchFamily="34" charset="-120"/>
              </a:rPr>
              <a:t>/</a:t>
            </a:r>
            <a:r>
              <a:rPr lang="zh-TW" altLang="en-US" sz="2400" dirty="0">
                <a:solidFill>
                  <a:srgbClr val="0070C0"/>
                </a:solidFill>
                <a:latin typeface="微軟正黑體" panose="020B0604030504040204" pitchFamily="34" charset="-120"/>
                <a:ea typeface="微軟正黑體" panose="020B0604030504040204" pitchFamily="34" charset="-120"/>
              </a:rPr>
              <a:t>案例教學</a:t>
            </a:r>
            <a:endParaRPr lang="en-US" altLang="zh-TW" sz="2400" dirty="0">
              <a:solidFill>
                <a:srgbClr val="0070C0"/>
              </a:solidFill>
              <a:latin typeface="微軟正黑體" panose="020B0604030504040204" pitchFamily="34" charset="-120"/>
              <a:ea typeface="微軟正黑體" panose="020B0604030504040204" pitchFamily="34" charset="-120"/>
            </a:endParaRPr>
          </a:p>
          <a:p>
            <a:pPr>
              <a:buFont typeface="Wingdings" panose="05000000000000000000" pitchFamily="2" charset="2"/>
              <a:buChar char="u"/>
            </a:pPr>
            <a:r>
              <a:rPr lang="zh-TW" altLang="en-US" sz="2400" dirty="0">
                <a:latin typeface="微軟正黑體" panose="020B0604030504040204" pitchFamily="34" charset="-120"/>
                <a:ea typeface="微軟正黑體" panose="020B0604030504040204" pitchFamily="34" charset="-120"/>
              </a:rPr>
              <a:t>影片教學與評析</a:t>
            </a:r>
            <a:endParaRPr lang="en-US" altLang="zh-TW" sz="2400" dirty="0">
              <a:latin typeface="微軟正黑體" panose="020B0604030504040204" pitchFamily="34" charset="-120"/>
              <a:ea typeface="微軟正黑體" panose="020B0604030504040204" pitchFamily="34" charset="-120"/>
            </a:endParaRPr>
          </a:p>
          <a:p>
            <a:pPr>
              <a:buFont typeface="Wingdings" panose="05000000000000000000" pitchFamily="2" charset="2"/>
              <a:buChar char="u"/>
            </a:pPr>
            <a:r>
              <a:rPr lang="zh-TW" altLang="en-US" sz="2400" dirty="0">
                <a:latin typeface="微軟正黑體" panose="020B0604030504040204" pitchFamily="34" charset="-120"/>
                <a:ea typeface="微軟正黑體" panose="020B0604030504040204" pitchFamily="34" charset="-120"/>
              </a:rPr>
              <a:t>情境</a:t>
            </a:r>
            <a:r>
              <a:rPr lang="zh-TW" altLang="en-US" sz="2400" dirty="0" smtClean="0">
                <a:latin typeface="微軟正黑體" panose="020B0604030504040204" pitchFamily="34" charset="-120"/>
                <a:ea typeface="微軟正黑體" panose="020B0604030504040204" pitchFamily="34" charset="-120"/>
              </a:rPr>
              <a:t>模擬</a:t>
            </a:r>
            <a:endParaRPr lang="en-US" altLang="zh-TW" sz="2400" dirty="0" smtClean="0">
              <a:latin typeface="微軟正黑體" panose="020B0604030504040204" pitchFamily="34" charset="-120"/>
              <a:ea typeface="微軟正黑體" panose="020B0604030504040204" pitchFamily="34" charset="-120"/>
            </a:endParaRPr>
          </a:p>
          <a:p>
            <a:pPr>
              <a:buFont typeface="Wingdings" panose="05000000000000000000" pitchFamily="2" charset="2"/>
              <a:buChar char="u"/>
            </a:pPr>
            <a:r>
              <a:rPr lang="zh-TW" altLang="en-US" sz="2400" dirty="0" smtClean="0">
                <a:solidFill>
                  <a:srgbClr val="0070C0"/>
                </a:solidFill>
                <a:latin typeface="微軟正黑體" panose="020B0604030504040204" pitchFamily="34" charset="-120"/>
                <a:ea typeface="微軟正黑體" panose="020B0604030504040204" pitchFamily="34" charset="-120"/>
              </a:rPr>
              <a:t>專題報告</a:t>
            </a:r>
            <a:r>
              <a:rPr lang="en-US" altLang="zh-TW" sz="2400" dirty="0" smtClean="0">
                <a:solidFill>
                  <a:srgbClr val="0070C0"/>
                </a:solidFill>
                <a:latin typeface="微軟正黑體" panose="020B0604030504040204" pitchFamily="34" charset="-120"/>
                <a:ea typeface="微軟正黑體" panose="020B0604030504040204" pitchFamily="34" charset="-120"/>
              </a:rPr>
              <a:t>(</a:t>
            </a:r>
            <a:r>
              <a:rPr lang="zh-TW" altLang="en-US" sz="2400" dirty="0" smtClean="0">
                <a:solidFill>
                  <a:srgbClr val="0070C0"/>
                </a:solidFill>
                <a:latin typeface="微軟正黑體" panose="020B0604030504040204" pitchFamily="34" charset="-120"/>
                <a:ea typeface="微軟正黑體" panose="020B0604030504040204" pitchFamily="34" charset="-120"/>
              </a:rPr>
              <a:t>書面或口頭</a:t>
            </a:r>
            <a:r>
              <a:rPr lang="en-US" altLang="zh-TW" sz="2400" dirty="0" smtClean="0">
                <a:solidFill>
                  <a:srgbClr val="0070C0"/>
                </a:solidFill>
                <a:latin typeface="微軟正黑體" panose="020B0604030504040204" pitchFamily="34" charset="-120"/>
                <a:ea typeface="微軟正黑體" panose="020B0604030504040204" pitchFamily="34" charset="-120"/>
              </a:rPr>
              <a:t>)</a:t>
            </a:r>
            <a:endParaRPr lang="zh-TW" altLang="en-US" sz="2400" dirty="0">
              <a:solidFill>
                <a:srgbClr val="0070C0"/>
              </a:solidFill>
              <a:latin typeface="微軟正黑體" panose="020B0604030504040204" pitchFamily="34" charset="-120"/>
              <a:ea typeface="微軟正黑體" panose="020B0604030504040204" pitchFamily="34" charset="-120"/>
            </a:endParaRPr>
          </a:p>
          <a:p>
            <a:endParaRPr lang="zh-TW" altLang="en-US" dirty="0"/>
          </a:p>
        </p:txBody>
      </p:sp>
      <p:sp>
        <p:nvSpPr>
          <p:cNvPr id="4" name="文字方塊 3"/>
          <p:cNvSpPr txBox="1"/>
          <p:nvPr/>
        </p:nvSpPr>
        <p:spPr>
          <a:xfrm>
            <a:off x="7315200" y="5859064"/>
            <a:ext cx="4455707" cy="707886"/>
          </a:xfrm>
          <a:prstGeom prst="rect">
            <a:avLst/>
          </a:prstGeom>
          <a:noFill/>
        </p:spPr>
        <p:txBody>
          <a:bodyPr wrap="square" rtlCol="0">
            <a:spAutoFit/>
          </a:bodyPr>
          <a:lstStyle/>
          <a:p>
            <a:pPr algn="r"/>
            <a:r>
              <a:rPr lang="zh-TW" altLang="en-US" sz="2000" dirty="0" smtClean="0">
                <a:latin typeface="微軟正黑體" panose="020B0604030504040204" pitchFamily="34" charset="-120"/>
                <a:ea typeface="微軟正黑體" panose="020B0604030504040204" pitchFamily="34" charset="-120"/>
              </a:rPr>
              <a:t>「</a:t>
            </a:r>
            <a:r>
              <a:rPr lang="zh-TW" altLang="en-US" sz="2000" dirty="0">
                <a:latin typeface="微軟正黑體" panose="020B0604030504040204" pitchFamily="34" charset="-120"/>
                <a:ea typeface="微軟正黑體" panose="020B0604030504040204" pitchFamily="34" charset="-120"/>
              </a:rPr>
              <a:t>教學實踐</a:t>
            </a:r>
            <a:r>
              <a:rPr lang="zh-TW" altLang="en-US" sz="2000" dirty="0" smtClean="0">
                <a:latin typeface="微軟正黑體" panose="020B0604030504040204" pitchFamily="34" charset="-120"/>
                <a:ea typeface="微軟正黑體" panose="020B0604030504040204" pitchFamily="34" charset="-120"/>
              </a:rPr>
              <a:t>研究計畫推動與未來方向」</a:t>
            </a:r>
            <a:endParaRPr lang="en-US" altLang="zh-TW" sz="2000" dirty="0" smtClean="0">
              <a:latin typeface="微軟正黑體" panose="020B0604030504040204" pitchFamily="34" charset="-120"/>
              <a:ea typeface="微軟正黑體" panose="020B0604030504040204" pitchFamily="34" charset="-120"/>
            </a:endParaRPr>
          </a:p>
          <a:p>
            <a:pPr algn="r"/>
            <a:r>
              <a:rPr lang="zh-TW" altLang="en-US" sz="2000" dirty="0" smtClean="0">
                <a:latin typeface="微軟正黑體" panose="020B0604030504040204" pitchFamily="34" charset="-120"/>
                <a:ea typeface="微軟正黑體" panose="020B0604030504040204" pitchFamily="34" charset="-120"/>
              </a:rPr>
              <a:t>教育部教學實踐研究計畫網站</a:t>
            </a:r>
            <a:endParaRPr lang="zh-TW" altLang="en-US" sz="2000" dirty="0">
              <a:latin typeface="微軟正黑體" panose="020B0604030504040204" pitchFamily="34" charset="-120"/>
              <a:ea typeface="微軟正黑體" panose="020B0604030504040204" pitchFamily="34" charset="-120"/>
            </a:endParaRPr>
          </a:p>
        </p:txBody>
      </p:sp>
      <p:sp>
        <p:nvSpPr>
          <p:cNvPr id="6" name="文字方塊 5"/>
          <p:cNvSpPr txBox="1"/>
          <p:nvPr/>
        </p:nvSpPr>
        <p:spPr>
          <a:xfrm>
            <a:off x="1301516" y="5982174"/>
            <a:ext cx="4301177" cy="461665"/>
          </a:xfrm>
          <a:prstGeom prst="rect">
            <a:avLst/>
          </a:prstGeom>
          <a:noFill/>
        </p:spPr>
        <p:txBody>
          <a:bodyPr wrap="none" rtlCol="0">
            <a:spAutoFit/>
          </a:bodyPr>
          <a:lstStyle/>
          <a:p>
            <a:r>
              <a:rPr lang="en-US" altLang="zh-TW" dirty="0" smtClean="0">
                <a:solidFill>
                  <a:srgbClr val="0070C0"/>
                </a:solidFill>
              </a:rPr>
              <a:t>*</a:t>
            </a:r>
            <a:r>
              <a:rPr lang="zh-TW" altLang="en-US" sz="2400" dirty="0" smtClean="0">
                <a:solidFill>
                  <a:srgbClr val="0070C0"/>
                </a:solidFill>
                <a:latin typeface="微軟正黑體" panose="020B0604030504040204" pitchFamily="34" charset="-120"/>
                <a:ea typeface="微軟正黑體" panose="020B0604030504040204" pitchFamily="34" charset="-120"/>
              </a:rPr>
              <a:t>藍字是商管學門常見的教學法</a:t>
            </a:r>
            <a:endParaRPr lang="zh-TW" altLang="en-US" dirty="0">
              <a:solidFill>
                <a:srgbClr val="0070C0"/>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72568833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912552" y="387928"/>
            <a:ext cx="11082667" cy="1450757"/>
          </a:xfrm>
        </p:spPr>
        <p:txBody>
          <a:bodyPr/>
          <a:lstStyle/>
          <a:p>
            <a:r>
              <a:rPr lang="zh-TW" altLang="en-US" dirty="0" smtClean="0">
                <a:latin typeface="微軟正黑體" panose="020B0604030504040204" pitchFamily="34" charset="-120"/>
                <a:ea typeface="微軟正黑體" panose="020B0604030504040204" pitchFamily="34" charset="-120"/>
              </a:rPr>
              <a:t>常見資料蒐集的類型</a:t>
            </a:r>
            <a:r>
              <a:rPr lang="en-US" altLang="zh-TW" dirty="0">
                <a:latin typeface="微軟正黑體" panose="020B0604030504040204" pitchFamily="34" charset="-120"/>
                <a:ea typeface="微軟正黑體" panose="020B0604030504040204" pitchFamily="34" charset="-120"/>
              </a:rPr>
              <a:t>- </a:t>
            </a:r>
            <a:r>
              <a:rPr lang="zh-TW" altLang="en-US" sz="4000" dirty="0">
                <a:latin typeface="微軟正黑體" panose="020B0604030504040204" pitchFamily="34" charset="-120"/>
                <a:ea typeface="微軟正黑體" panose="020B0604030504040204" pitchFamily="34" charset="-120"/>
              </a:rPr>
              <a:t>以</a:t>
            </a:r>
            <a:r>
              <a:rPr lang="en-US" altLang="zh-TW" sz="4000" dirty="0">
                <a:solidFill>
                  <a:schemeClr val="tx1"/>
                </a:solidFill>
                <a:latin typeface="微軟正黑體" panose="020B0604030504040204" pitchFamily="34" charset="-120"/>
                <a:ea typeface="微軟正黑體" panose="020B0604030504040204" pitchFamily="34" charset="-120"/>
              </a:rPr>
              <a:t>108</a:t>
            </a:r>
            <a:r>
              <a:rPr lang="zh-TW" altLang="en-US" sz="4000" dirty="0">
                <a:latin typeface="微軟正黑體" panose="020B0604030504040204" pitchFamily="34" charset="-120"/>
                <a:ea typeface="微軟正黑體" panose="020B0604030504040204" pitchFamily="34" charset="-120"/>
              </a:rPr>
              <a:t>年度計畫為例</a:t>
            </a:r>
            <a:endParaRPr lang="zh-TW" altLang="en-US" dirty="0">
              <a:latin typeface="微軟正黑體" panose="020B0604030504040204" pitchFamily="34" charset="-120"/>
              <a:ea typeface="微軟正黑體" panose="020B0604030504040204" pitchFamily="34" charset="-120"/>
            </a:endParaRPr>
          </a:p>
        </p:txBody>
      </p:sp>
      <p:graphicFrame>
        <p:nvGraphicFramePr>
          <p:cNvPr id="10" name="內容版面配置區 9"/>
          <p:cNvGraphicFramePr>
            <a:graphicFrameLocks noGrp="1"/>
          </p:cNvGraphicFramePr>
          <p:nvPr>
            <p:ph idx="1"/>
            <p:extLst>
              <p:ext uri="{D42A27DB-BD31-4B8C-83A1-F6EECF244321}">
                <p14:modId xmlns:p14="http://schemas.microsoft.com/office/powerpoint/2010/main" val="4256638710"/>
              </p:ext>
            </p:extLst>
          </p:nvPr>
        </p:nvGraphicFramePr>
        <p:xfrm>
          <a:off x="1077105" y="1838685"/>
          <a:ext cx="10058400" cy="3704547"/>
        </p:xfrm>
        <a:graphic>
          <a:graphicData uri="http://schemas.openxmlformats.org/drawingml/2006/table">
            <a:tbl>
              <a:tblPr firstRow="1" bandRow="1">
                <a:tableStyleId>{21E4AEA4-8DFA-4A89-87EB-49C32662AFE0}</a:tableStyleId>
              </a:tblPr>
              <a:tblGrid>
                <a:gridCol w="5029200">
                  <a:extLst>
                    <a:ext uri="{9D8B030D-6E8A-4147-A177-3AD203B41FA5}">
                      <a16:colId xmlns:a16="http://schemas.microsoft.com/office/drawing/2014/main" val="2482396266"/>
                    </a:ext>
                  </a:extLst>
                </a:gridCol>
                <a:gridCol w="5029200">
                  <a:extLst>
                    <a:ext uri="{9D8B030D-6E8A-4147-A177-3AD203B41FA5}">
                      <a16:colId xmlns:a16="http://schemas.microsoft.com/office/drawing/2014/main" val="1401941153"/>
                    </a:ext>
                  </a:extLst>
                </a:gridCol>
              </a:tblGrid>
              <a:tr h="529221">
                <a:tc>
                  <a:txBody>
                    <a:bodyPr/>
                    <a:lstStyle/>
                    <a:p>
                      <a:pPr algn="ctr"/>
                      <a:r>
                        <a:rPr lang="zh-TW" altLang="en-US" sz="2800" dirty="0" smtClean="0">
                          <a:latin typeface="微軟正黑體" panose="020B0604030504040204" pitchFamily="34" charset="-120"/>
                          <a:ea typeface="微軟正黑體" panose="020B0604030504040204" pitchFamily="34" charset="-120"/>
                        </a:rPr>
                        <a:t>質性資料</a:t>
                      </a:r>
                      <a:endParaRPr lang="zh-TW" altLang="en-US" sz="2800" dirty="0">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zh-TW" altLang="en-US" sz="2800" dirty="0" smtClean="0">
                          <a:latin typeface="微軟正黑體" panose="020B0604030504040204" pitchFamily="34" charset="-120"/>
                          <a:ea typeface="微軟正黑體" panose="020B0604030504040204" pitchFamily="34" charset="-120"/>
                        </a:rPr>
                        <a:t>量化資料</a:t>
                      </a:r>
                      <a:endParaRPr lang="zh-TW" altLang="en-US" sz="2800" dirty="0">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04685622"/>
                  </a:ext>
                </a:extLst>
              </a:tr>
              <a:tr h="529221">
                <a:tc>
                  <a:txBody>
                    <a:bodyPr/>
                    <a:lstStyle/>
                    <a:p>
                      <a:pPr algn="ctr"/>
                      <a:r>
                        <a:rPr lang="zh-TW" altLang="en-US" sz="2800" dirty="0" smtClean="0">
                          <a:latin typeface="微軟正黑體" panose="020B0604030504040204" pitchFamily="34" charset="-120"/>
                          <a:ea typeface="微軟正黑體" panose="020B0604030504040204" pitchFamily="34" charset="-120"/>
                        </a:rPr>
                        <a:t>問卷文字回饋</a:t>
                      </a:r>
                      <a:endParaRPr lang="zh-TW" altLang="en-US" sz="2800" dirty="0">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zh-TW" altLang="en-US" sz="2800" dirty="0" smtClean="0">
                          <a:latin typeface="微軟正黑體" panose="020B0604030504040204" pitchFamily="34" charset="-120"/>
                          <a:ea typeface="微軟正黑體" panose="020B0604030504040204" pitchFamily="34" charset="-120"/>
                        </a:rPr>
                        <a:t>自行編製問卷</a:t>
                      </a:r>
                      <a:r>
                        <a:rPr lang="en-US" altLang="zh-TW" sz="2800" dirty="0" smtClean="0">
                          <a:latin typeface="微軟正黑體" panose="020B0604030504040204" pitchFamily="34" charset="-120"/>
                          <a:ea typeface="微軟正黑體" panose="020B0604030504040204" pitchFamily="34" charset="-120"/>
                        </a:rPr>
                        <a:t>/</a:t>
                      </a:r>
                      <a:r>
                        <a:rPr lang="zh-TW" altLang="en-US" sz="2800" dirty="0" smtClean="0">
                          <a:latin typeface="微軟正黑體" panose="020B0604030504040204" pitchFamily="34" charset="-120"/>
                          <a:ea typeface="微軟正黑體" panose="020B0604030504040204" pitchFamily="34" charset="-120"/>
                        </a:rPr>
                        <a:t>量表</a:t>
                      </a:r>
                      <a:endParaRPr lang="zh-TW" altLang="en-US" sz="2800" dirty="0">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027220713"/>
                  </a:ext>
                </a:extLst>
              </a:tr>
              <a:tr h="529221">
                <a:tc>
                  <a:txBody>
                    <a:bodyPr/>
                    <a:lstStyle/>
                    <a:p>
                      <a:pPr algn="ctr"/>
                      <a:r>
                        <a:rPr lang="zh-TW" altLang="en-US" sz="2800" dirty="0" smtClean="0">
                          <a:latin typeface="微軟正黑體" panose="020B0604030504040204" pitchFamily="34" charset="-120"/>
                          <a:ea typeface="微軟正黑體" panose="020B0604030504040204" pitchFamily="34" charset="-120"/>
                        </a:rPr>
                        <a:t>學生作業</a:t>
                      </a:r>
                      <a:r>
                        <a:rPr lang="en-US" altLang="zh-TW" sz="2800" dirty="0" smtClean="0">
                          <a:latin typeface="微軟正黑體" panose="020B0604030504040204" pitchFamily="34" charset="-120"/>
                          <a:ea typeface="微軟正黑體" panose="020B0604030504040204" pitchFamily="34" charset="-120"/>
                        </a:rPr>
                        <a:t>/</a:t>
                      </a:r>
                      <a:r>
                        <a:rPr lang="zh-TW" altLang="en-US" sz="2800" dirty="0" smtClean="0">
                          <a:latin typeface="微軟正黑體" panose="020B0604030504040204" pitchFamily="34" charset="-120"/>
                          <a:ea typeface="微軟正黑體" panose="020B0604030504040204" pitchFamily="34" charset="-120"/>
                        </a:rPr>
                        <a:t>報告</a:t>
                      </a:r>
                      <a:r>
                        <a:rPr lang="en-US" altLang="zh-TW" sz="2800" dirty="0" smtClean="0">
                          <a:latin typeface="微軟正黑體" panose="020B0604030504040204" pitchFamily="34" charset="-120"/>
                          <a:ea typeface="微軟正黑體" panose="020B0604030504040204" pitchFamily="34" charset="-120"/>
                        </a:rPr>
                        <a:t>/</a:t>
                      </a:r>
                      <a:r>
                        <a:rPr lang="zh-TW" altLang="en-US" sz="2800" dirty="0" smtClean="0">
                          <a:latin typeface="微軟正黑體" panose="020B0604030504040204" pitchFamily="34" charset="-120"/>
                          <a:ea typeface="微軟正黑體" panose="020B0604030504040204" pitchFamily="34" charset="-120"/>
                        </a:rPr>
                        <a:t>學習單</a:t>
                      </a:r>
                      <a:endParaRPr lang="zh-TW" altLang="en-US" sz="2800" dirty="0">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zh-TW" altLang="en-US" sz="2800" dirty="0" smtClean="0">
                          <a:latin typeface="微軟正黑體" panose="020B0604030504040204" pitchFamily="34" charset="-120"/>
                          <a:ea typeface="微軟正黑體" panose="020B0604030504040204" pitchFamily="34" charset="-120"/>
                        </a:rPr>
                        <a:t>成就測驗成績</a:t>
                      </a:r>
                      <a:endParaRPr lang="zh-TW" altLang="en-US" sz="2800" dirty="0">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38312078"/>
                  </a:ext>
                </a:extLst>
              </a:tr>
              <a:tr h="529221">
                <a:tc>
                  <a:txBody>
                    <a:bodyPr/>
                    <a:lstStyle/>
                    <a:p>
                      <a:pPr algn="ctr"/>
                      <a:r>
                        <a:rPr lang="zh-TW" altLang="en-US" sz="2800" dirty="0" smtClean="0">
                          <a:latin typeface="微軟正黑體" panose="020B0604030504040204" pitchFamily="34" charset="-120"/>
                          <a:ea typeface="微軟正黑體" panose="020B0604030504040204" pitchFamily="34" charset="-120"/>
                        </a:rPr>
                        <a:t>教師課堂觀察紀錄</a:t>
                      </a:r>
                      <a:r>
                        <a:rPr lang="en-US" altLang="zh-TW" sz="2800" dirty="0" smtClean="0">
                          <a:latin typeface="微軟正黑體" panose="020B0604030504040204" pitchFamily="34" charset="-120"/>
                          <a:ea typeface="微軟正黑體" panose="020B0604030504040204" pitchFamily="34" charset="-120"/>
                        </a:rPr>
                        <a:t>/</a:t>
                      </a:r>
                      <a:r>
                        <a:rPr lang="zh-TW" altLang="en-US" sz="2800" dirty="0" smtClean="0">
                          <a:latin typeface="微軟正黑體" panose="020B0604030504040204" pitchFamily="34" charset="-120"/>
                          <a:ea typeface="微軟正黑體" panose="020B0604030504040204" pitchFamily="34" charset="-120"/>
                        </a:rPr>
                        <a:t>訪談資料</a:t>
                      </a:r>
                      <a:endParaRPr lang="zh-TW" altLang="en-US" sz="2800" dirty="0">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zh-TW" altLang="en-US" sz="2800" dirty="0" smtClean="0">
                          <a:latin typeface="微軟正黑體" panose="020B0604030504040204" pitchFamily="34" charset="-120"/>
                          <a:ea typeface="微軟正黑體" panose="020B0604030504040204" pitchFamily="34" charset="-120"/>
                        </a:rPr>
                        <a:t>標準化後之問卷</a:t>
                      </a:r>
                      <a:r>
                        <a:rPr lang="en-US" altLang="zh-TW" sz="2800" dirty="0" smtClean="0">
                          <a:latin typeface="微軟正黑體" panose="020B0604030504040204" pitchFamily="34" charset="-120"/>
                          <a:ea typeface="微軟正黑體" panose="020B0604030504040204" pitchFamily="34" charset="-120"/>
                        </a:rPr>
                        <a:t>/</a:t>
                      </a:r>
                      <a:r>
                        <a:rPr lang="zh-TW" altLang="en-US" sz="2800" dirty="0" smtClean="0">
                          <a:latin typeface="微軟正黑體" panose="020B0604030504040204" pitchFamily="34" charset="-120"/>
                          <a:ea typeface="微軟正黑體" panose="020B0604030504040204" pitchFamily="34" charset="-120"/>
                        </a:rPr>
                        <a:t>量表</a:t>
                      </a:r>
                      <a:endParaRPr lang="zh-TW" altLang="en-US" sz="2800" dirty="0">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24535927"/>
                  </a:ext>
                </a:extLst>
              </a:tr>
              <a:tr h="529221">
                <a:tc>
                  <a:txBody>
                    <a:bodyPr/>
                    <a:lstStyle/>
                    <a:p>
                      <a:pPr algn="ctr"/>
                      <a:r>
                        <a:rPr lang="zh-TW" altLang="en-US" sz="2800" dirty="0" smtClean="0">
                          <a:latin typeface="微軟正黑體" panose="020B0604030504040204" pitchFamily="34" charset="-120"/>
                          <a:ea typeface="微軟正黑體" panose="020B0604030504040204" pitchFamily="34" charset="-120"/>
                        </a:rPr>
                        <a:t>教師日誌</a:t>
                      </a:r>
                      <a:endParaRPr lang="zh-TW" altLang="en-US" sz="2800" dirty="0">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zh-TW" altLang="en-US" sz="2800" dirty="0" smtClean="0">
                          <a:latin typeface="微軟正黑體" panose="020B0604030504040204" pitchFamily="34" charset="-120"/>
                          <a:ea typeface="微軟正黑體" panose="020B0604030504040204" pitchFamily="34" charset="-120"/>
                        </a:rPr>
                        <a:t>課程評量</a:t>
                      </a:r>
                      <a:endParaRPr lang="zh-TW" altLang="en-US" sz="2800" dirty="0">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591051992"/>
                  </a:ext>
                </a:extLst>
              </a:tr>
              <a:tr h="529221">
                <a:tc>
                  <a:txBody>
                    <a:bodyPr/>
                    <a:lstStyle/>
                    <a:p>
                      <a:pPr algn="ctr"/>
                      <a:r>
                        <a:rPr lang="zh-TW" altLang="en-US" sz="2800" dirty="0" smtClean="0">
                          <a:latin typeface="微軟正黑體" panose="020B0604030504040204" pitchFamily="34" charset="-120"/>
                          <a:ea typeface="微軟正黑體" panose="020B0604030504040204" pitchFamily="34" charset="-120"/>
                        </a:rPr>
                        <a:t>教師教學歷程紀錄</a:t>
                      </a:r>
                      <a:endParaRPr lang="zh-TW" altLang="en-US" sz="2800" dirty="0">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altLang="zh-TW" sz="2800" dirty="0" smtClean="0">
                          <a:latin typeface="微軟正黑體" panose="020B0604030504040204" pitchFamily="34" charset="-120"/>
                          <a:ea typeface="微軟正黑體" panose="020B0604030504040204" pitchFamily="34" charset="-120"/>
                        </a:rPr>
                        <a:t>Rubrics</a:t>
                      </a:r>
                      <a:r>
                        <a:rPr lang="zh-TW" altLang="en-US" sz="2800" dirty="0" smtClean="0">
                          <a:latin typeface="微軟正黑體" panose="020B0604030504040204" pitchFamily="34" charset="-120"/>
                          <a:ea typeface="微軟正黑體" panose="020B0604030504040204" pitchFamily="34" charset="-120"/>
                        </a:rPr>
                        <a:t>成績評比</a:t>
                      </a:r>
                      <a:endParaRPr lang="zh-TW" altLang="en-US" sz="2800" dirty="0">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4026091"/>
                  </a:ext>
                </a:extLst>
              </a:tr>
              <a:tr h="529221">
                <a:tc>
                  <a:txBody>
                    <a:bodyPr/>
                    <a:lstStyle/>
                    <a:p>
                      <a:pPr algn="ctr"/>
                      <a:r>
                        <a:rPr lang="zh-TW" altLang="en-US" sz="2800" dirty="0" smtClean="0">
                          <a:latin typeface="微軟正黑體" panose="020B0604030504040204" pitchFamily="34" charset="-120"/>
                          <a:ea typeface="微軟正黑體" panose="020B0604030504040204" pitchFamily="34" charset="-120"/>
                        </a:rPr>
                        <a:t>專家回饋評量紀錄</a:t>
                      </a:r>
                      <a:endParaRPr lang="zh-TW" altLang="en-US" sz="2800" dirty="0">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zh-TW" altLang="en-US" sz="2800" dirty="0" smtClean="0">
                          <a:latin typeface="微軟正黑體" panose="020B0604030504040204" pitchFamily="34" charset="-120"/>
                          <a:ea typeface="微軟正黑體" panose="020B0604030504040204" pitchFamily="34" charset="-120"/>
                        </a:rPr>
                        <a:t>線上平台課程各類紀錄</a:t>
                      </a:r>
                      <a:endParaRPr lang="zh-TW" altLang="en-US" sz="2800" dirty="0">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45156811"/>
                  </a:ext>
                </a:extLst>
              </a:tr>
            </a:tbl>
          </a:graphicData>
        </a:graphic>
      </p:graphicFrame>
      <p:sp>
        <p:nvSpPr>
          <p:cNvPr id="11" name="文字方塊 10"/>
          <p:cNvSpPr txBox="1"/>
          <p:nvPr/>
        </p:nvSpPr>
        <p:spPr>
          <a:xfrm>
            <a:off x="7510072" y="5970266"/>
            <a:ext cx="4485148" cy="707886"/>
          </a:xfrm>
          <a:prstGeom prst="rect">
            <a:avLst/>
          </a:prstGeom>
          <a:noFill/>
        </p:spPr>
        <p:txBody>
          <a:bodyPr wrap="square" rtlCol="0">
            <a:spAutoFit/>
          </a:bodyPr>
          <a:lstStyle/>
          <a:p>
            <a:pPr algn="r"/>
            <a:r>
              <a:rPr lang="zh-TW" altLang="en-US" sz="2000" dirty="0" smtClean="0">
                <a:latin typeface="微軟正黑體" panose="020B0604030504040204" pitchFamily="34" charset="-120"/>
                <a:ea typeface="微軟正黑體" panose="020B0604030504040204" pitchFamily="34" charset="-120"/>
              </a:rPr>
              <a:t>「</a:t>
            </a:r>
            <a:r>
              <a:rPr lang="zh-TW" altLang="en-US" sz="2000" dirty="0">
                <a:latin typeface="微軟正黑體" panose="020B0604030504040204" pitchFamily="34" charset="-120"/>
                <a:ea typeface="微軟正黑體" panose="020B0604030504040204" pitchFamily="34" charset="-120"/>
              </a:rPr>
              <a:t>教學實踐</a:t>
            </a:r>
            <a:r>
              <a:rPr lang="zh-TW" altLang="en-US" sz="2000" dirty="0" smtClean="0">
                <a:latin typeface="微軟正黑體" panose="020B0604030504040204" pitchFamily="34" charset="-120"/>
                <a:ea typeface="微軟正黑體" panose="020B0604030504040204" pitchFamily="34" charset="-120"/>
              </a:rPr>
              <a:t>研究計畫推動與未來方向」</a:t>
            </a:r>
            <a:endParaRPr lang="en-US" altLang="zh-TW" sz="2000" dirty="0" smtClean="0">
              <a:latin typeface="微軟正黑體" panose="020B0604030504040204" pitchFamily="34" charset="-120"/>
              <a:ea typeface="微軟正黑體" panose="020B0604030504040204" pitchFamily="34" charset="-120"/>
            </a:endParaRPr>
          </a:p>
          <a:p>
            <a:pPr algn="r"/>
            <a:r>
              <a:rPr lang="zh-TW" altLang="en-US" sz="2000" dirty="0" smtClean="0">
                <a:latin typeface="微軟正黑體" panose="020B0604030504040204" pitchFamily="34" charset="-120"/>
                <a:ea typeface="微軟正黑體" panose="020B0604030504040204" pitchFamily="34" charset="-120"/>
              </a:rPr>
              <a:t>教育部教學實踐研究計畫網站</a:t>
            </a:r>
            <a:endParaRPr lang="zh-TW" altLang="en-US" sz="2000"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348424613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latin typeface="微軟正黑體" panose="020B0604030504040204" pitchFamily="34" charset="-120"/>
                <a:ea typeface="微軟正黑體" panose="020B0604030504040204" pitchFamily="34" charset="-120"/>
              </a:rPr>
              <a:t>從他人計畫中找到</a:t>
            </a:r>
            <a:r>
              <a:rPr lang="zh-TW" altLang="en-US" dirty="0" smtClean="0">
                <a:latin typeface="微軟正黑體" panose="020B0604030504040204" pitchFamily="34" charset="-120"/>
                <a:ea typeface="微軟正黑體" panose="020B0604030504040204" pitchFamily="34" charset="-120"/>
              </a:rPr>
              <a:t>靈感</a:t>
            </a:r>
            <a:endParaRPr lang="zh-TW" altLang="en-US" dirty="0">
              <a:latin typeface="微軟正黑體" panose="020B0604030504040204" pitchFamily="34" charset="-120"/>
              <a:ea typeface="微軟正黑體" panose="020B0604030504040204" pitchFamily="34" charset="-120"/>
            </a:endParaRPr>
          </a:p>
        </p:txBody>
      </p:sp>
      <p:sp>
        <p:nvSpPr>
          <p:cNvPr id="3" name="內容版面配置區 2"/>
          <p:cNvSpPr>
            <a:spLocks noGrp="1"/>
          </p:cNvSpPr>
          <p:nvPr>
            <p:ph idx="1"/>
          </p:nvPr>
        </p:nvSpPr>
        <p:spPr/>
        <p:txBody>
          <a:bodyPr/>
          <a:lstStyle/>
          <a:p>
            <a:pPr>
              <a:buFont typeface="Wingdings" panose="05000000000000000000" pitchFamily="2" charset="2"/>
              <a:buChar char="u"/>
            </a:pPr>
            <a:r>
              <a:rPr lang="zh-TW" altLang="en-US" sz="3200" dirty="0" smtClean="0">
                <a:latin typeface="微軟正黑體" panose="020B0604030504040204" pitchFamily="34" charset="-120"/>
                <a:ea typeface="微軟正黑體" panose="020B0604030504040204" pitchFamily="34" charset="-120"/>
              </a:rPr>
              <a:t>各學門通過計畫案</a:t>
            </a:r>
            <a:endParaRPr lang="en-US" altLang="zh-TW" sz="3200" dirty="0" smtClean="0">
              <a:latin typeface="微軟正黑體" panose="020B0604030504040204" pitchFamily="34" charset="-120"/>
              <a:ea typeface="微軟正黑體" panose="020B0604030504040204" pitchFamily="34" charset="-120"/>
            </a:endParaRPr>
          </a:p>
          <a:p>
            <a:pPr>
              <a:buFont typeface="Wingdings" panose="05000000000000000000" pitchFamily="2" charset="2"/>
              <a:buChar char="u"/>
            </a:pPr>
            <a:r>
              <a:rPr lang="zh-TW" altLang="en-US" sz="3200" dirty="0" smtClean="0">
                <a:latin typeface="微軟正黑體" panose="020B0604030504040204" pitchFamily="34" charset="-120"/>
                <a:ea typeface="微軟正黑體" panose="020B0604030504040204" pitchFamily="34" charset="-120"/>
              </a:rPr>
              <a:t>年度</a:t>
            </a:r>
            <a:r>
              <a:rPr lang="zh-TW" altLang="en-US" sz="3200" dirty="0">
                <a:latin typeface="微軟正黑體" panose="020B0604030504040204" pitchFamily="34" charset="-120"/>
                <a:ea typeface="微軟正黑體" panose="020B0604030504040204" pitchFamily="34" charset="-120"/>
              </a:rPr>
              <a:t>績優</a:t>
            </a:r>
            <a:r>
              <a:rPr lang="zh-TW" altLang="en-US" sz="3200" dirty="0" smtClean="0">
                <a:latin typeface="微軟正黑體" panose="020B0604030504040204" pitchFamily="34" charset="-120"/>
                <a:ea typeface="微軟正黑體" panose="020B0604030504040204" pitchFamily="34" charset="-120"/>
              </a:rPr>
              <a:t>計畫案</a:t>
            </a:r>
            <a:endParaRPr lang="en-US" altLang="zh-TW" sz="3200" dirty="0" smtClean="0">
              <a:latin typeface="微軟正黑體" panose="020B0604030504040204" pitchFamily="34" charset="-120"/>
              <a:ea typeface="微軟正黑體" panose="020B0604030504040204" pitchFamily="34" charset="-120"/>
            </a:endParaRPr>
          </a:p>
          <a:p>
            <a:pPr>
              <a:buFont typeface="Wingdings" panose="05000000000000000000" pitchFamily="2" charset="2"/>
              <a:buChar char="u"/>
            </a:pPr>
            <a:r>
              <a:rPr lang="zh-TW" altLang="en-US" sz="3200" dirty="0">
                <a:latin typeface="微軟正黑體" panose="020B0604030504040204" pitchFamily="34" charset="-120"/>
                <a:ea typeface="微軟正黑體" panose="020B0604030504040204" pitchFamily="34" charset="-120"/>
              </a:rPr>
              <a:t>個人</a:t>
            </a:r>
            <a:r>
              <a:rPr lang="zh-TW" altLang="en-US" sz="3200" dirty="0" smtClean="0">
                <a:latin typeface="微軟正黑體" panose="020B0604030504040204" pitchFamily="34" charset="-120"/>
                <a:ea typeface="微軟正黑體" panose="020B0604030504040204" pitchFamily="34" charset="-120"/>
              </a:rPr>
              <a:t>熟悉、有興趣主題的計畫</a:t>
            </a:r>
            <a:endParaRPr lang="en-US" altLang="zh-TW" sz="3200" dirty="0" smtClean="0">
              <a:latin typeface="微軟正黑體" panose="020B0604030504040204" pitchFamily="34" charset="-120"/>
              <a:ea typeface="微軟正黑體" panose="020B0604030504040204" pitchFamily="34" charset="-120"/>
            </a:endParaRPr>
          </a:p>
          <a:p>
            <a:endParaRPr lang="en-US" altLang="zh-TW" dirty="0"/>
          </a:p>
        </p:txBody>
      </p:sp>
      <p:pic>
        <p:nvPicPr>
          <p:cNvPr id="4" name="Picture 4" descr="測測看生活中你哪方面最有靈感"/>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13539" y="3657600"/>
            <a:ext cx="2476689" cy="2490526"/>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1097280" y="5333491"/>
            <a:ext cx="6096000" cy="830997"/>
          </a:xfrm>
          <a:prstGeom prst="rect">
            <a:avLst/>
          </a:prstGeom>
        </p:spPr>
        <p:txBody>
          <a:bodyPr>
            <a:spAutoFit/>
          </a:bodyPr>
          <a:lstStyle/>
          <a:p>
            <a:r>
              <a:rPr lang="zh-TW" altLang="en-US" sz="2400" dirty="0" smtClean="0">
                <a:latin typeface="微軟正黑體" panose="020B0604030504040204" pitchFamily="34" charset="-120"/>
                <a:ea typeface="微軟正黑體" panose="020B0604030504040204" pitchFamily="34" charset="-120"/>
              </a:rPr>
              <a:t>參考附件：</a:t>
            </a:r>
            <a:endParaRPr lang="en-US" altLang="zh-TW" sz="2400" dirty="0" smtClean="0">
              <a:latin typeface="微軟正黑體" panose="020B0604030504040204" pitchFamily="34" charset="-120"/>
              <a:ea typeface="微軟正黑體" panose="020B0604030504040204" pitchFamily="34" charset="-120"/>
            </a:endParaRPr>
          </a:p>
          <a:p>
            <a:r>
              <a:rPr lang="zh-TW" altLang="en-US" sz="2400" dirty="0" smtClean="0">
                <a:latin typeface="微軟正黑體" panose="020B0604030504040204" pitchFamily="34" charset="-120"/>
                <a:ea typeface="微軟正黑體" panose="020B0604030504040204" pitchFamily="34" charset="-120"/>
              </a:rPr>
              <a:t>商</a:t>
            </a:r>
            <a:r>
              <a:rPr lang="zh-TW" altLang="en-US" sz="2400" dirty="0">
                <a:latin typeface="微軟正黑體" panose="020B0604030504040204" pitchFamily="34" charset="-120"/>
                <a:ea typeface="微軟正黑體" panose="020B0604030504040204" pitchFamily="34" charset="-120"/>
              </a:rPr>
              <a:t>管學門連續四年通過計畫</a:t>
            </a:r>
            <a:r>
              <a:rPr lang="zh-TW" altLang="en-US" sz="2400" dirty="0" smtClean="0">
                <a:latin typeface="微軟正黑體" panose="020B0604030504040204" pitchFamily="34" charset="-120"/>
                <a:ea typeface="微軟正黑體" panose="020B0604030504040204" pitchFamily="34" charset="-120"/>
              </a:rPr>
              <a:t>案</a:t>
            </a:r>
            <a:endParaRPr lang="zh-TW" altLang="en-US" sz="2400"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134421233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extLst>
              <p:ext uri="{D42A27DB-BD31-4B8C-83A1-F6EECF244321}">
                <p14:modId xmlns:p14="http://schemas.microsoft.com/office/powerpoint/2010/main" val="391599036"/>
              </p:ext>
            </p:extLst>
          </p:nvPr>
        </p:nvGraphicFramePr>
        <p:xfrm>
          <a:off x="914400" y="853155"/>
          <a:ext cx="10400145" cy="5671439"/>
        </p:xfrm>
        <a:graphic>
          <a:graphicData uri="http://schemas.openxmlformats.org/drawingml/2006/table">
            <a:tbl>
              <a:tblPr firstRow="1" firstCol="1" bandRow="1">
                <a:tableStyleId>{8A107856-5554-42FB-B03E-39F5DBC370BA}</a:tableStyleId>
              </a:tblPr>
              <a:tblGrid>
                <a:gridCol w="328672">
                  <a:extLst>
                    <a:ext uri="{9D8B030D-6E8A-4147-A177-3AD203B41FA5}">
                      <a16:colId xmlns:a16="http://schemas.microsoft.com/office/drawing/2014/main" val="107748481"/>
                    </a:ext>
                  </a:extLst>
                </a:gridCol>
                <a:gridCol w="2185783">
                  <a:extLst>
                    <a:ext uri="{9D8B030D-6E8A-4147-A177-3AD203B41FA5}">
                      <a16:colId xmlns:a16="http://schemas.microsoft.com/office/drawing/2014/main" val="1483201428"/>
                    </a:ext>
                  </a:extLst>
                </a:gridCol>
                <a:gridCol w="1195083">
                  <a:extLst>
                    <a:ext uri="{9D8B030D-6E8A-4147-A177-3AD203B41FA5}">
                      <a16:colId xmlns:a16="http://schemas.microsoft.com/office/drawing/2014/main" val="2613679408"/>
                    </a:ext>
                  </a:extLst>
                </a:gridCol>
                <a:gridCol w="6690607">
                  <a:extLst>
                    <a:ext uri="{9D8B030D-6E8A-4147-A177-3AD203B41FA5}">
                      <a16:colId xmlns:a16="http://schemas.microsoft.com/office/drawing/2014/main" val="4178051174"/>
                    </a:ext>
                  </a:extLst>
                </a:gridCol>
              </a:tblGrid>
              <a:tr h="562736">
                <a:tc rowSpan="10">
                  <a:txBody>
                    <a:bodyPr/>
                    <a:lstStyle/>
                    <a:p>
                      <a:pPr>
                        <a:spcAft>
                          <a:spcPts val="0"/>
                        </a:spcAft>
                      </a:pPr>
                      <a:r>
                        <a:rPr lang="zh-TW" sz="1800" kern="100" dirty="0">
                          <a:effectLst/>
                          <a:latin typeface="微軟正黑體" panose="020B0604030504040204" pitchFamily="34" charset="-120"/>
                          <a:ea typeface="微軟正黑體" panose="020B0604030504040204" pitchFamily="34" charset="-120"/>
                        </a:rPr>
                        <a:t>商管學門</a:t>
                      </a:r>
                      <a:endParaRPr lang="zh-TW" sz="18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47141" marR="47141" marT="0" marB="0" anchor="ctr"/>
                </a:tc>
                <a:tc>
                  <a:txBody>
                    <a:bodyPr/>
                    <a:lstStyle/>
                    <a:p>
                      <a:pPr>
                        <a:spcAft>
                          <a:spcPts val="0"/>
                        </a:spcAft>
                      </a:pPr>
                      <a:r>
                        <a:rPr lang="zh-TW" sz="1800" b="0" kern="100" dirty="0" smtClean="0">
                          <a:effectLst/>
                          <a:latin typeface="微軟正黑體" panose="020B0604030504040204" pitchFamily="34" charset="-120"/>
                          <a:ea typeface="微軟正黑體" panose="020B0604030504040204" pitchFamily="34" charset="-120"/>
                        </a:rPr>
                        <a:t>國立東華大學</a:t>
                      </a:r>
                      <a:endParaRPr lang="en-US" altLang="zh-TW" sz="1800" b="0" kern="100" dirty="0" smtClean="0">
                        <a:effectLst/>
                        <a:latin typeface="微軟正黑體" panose="020B0604030504040204" pitchFamily="34" charset="-120"/>
                        <a:ea typeface="微軟正黑體" panose="020B0604030504040204" pitchFamily="34" charset="-12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zh-TW" altLang="zh-TW" sz="1800" b="0" kern="100" dirty="0" smtClean="0">
                          <a:effectLst/>
                          <a:latin typeface="微軟正黑體" panose="020B0604030504040204" pitchFamily="34" charset="-120"/>
                          <a:ea typeface="微軟正黑體" panose="020B0604030504040204" pitchFamily="34" charset="-120"/>
                        </a:rPr>
                        <a:t>財務金融學系</a:t>
                      </a:r>
                      <a:endParaRPr lang="zh-TW" sz="1800" b="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47141" marR="47141" marT="0" marB="0"/>
                </a:tc>
                <a:tc>
                  <a:txBody>
                    <a:bodyPr/>
                    <a:lstStyle/>
                    <a:p>
                      <a:pPr>
                        <a:spcAft>
                          <a:spcPts val="0"/>
                        </a:spcAft>
                      </a:pPr>
                      <a:r>
                        <a:rPr lang="zh-TW" sz="1800" b="0" kern="100" dirty="0">
                          <a:effectLst/>
                          <a:latin typeface="微軟正黑體" panose="020B0604030504040204" pitchFamily="34" charset="-120"/>
                          <a:ea typeface="微軟正黑體" panose="020B0604030504040204" pitchFamily="34" charset="-120"/>
                        </a:rPr>
                        <a:t>翁培師 </a:t>
                      </a:r>
                      <a:endParaRPr lang="en-US" altLang="zh-TW" sz="1800" b="0" kern="100" dirty="0" smtClean="0">
                        <a:effectLst/>
                        <a:latin typeface="微軟正黑體" panose="020B0604030504040204" pitchFamily="34" charset="-120"/>
                        <a:ea typeface="微軟正黑體" panose="020B0604030504040204" pitchFamily="34" charset="-120"/>
                      </a:endParaRPr>
                    </a:p>
                    <a:p>
                      <a:pPr>
                        <a:spcAft>
                          <a:spcPts val="0"/>
                        </a:spcAft>
                      </a:pPr>
                      <a:r>
                        <a:rPr lang="zh-TW" sz="1800" b="0" kern="100" dirty="0" smtClean="0">
                          <a:effectLst/>
                          <a:latin typeface="微軟正黑體" panose="020B0604030504040204" pitchFamily="34" charset="-120"/>
                          <a:ea typeface="微軟正黑體" panose="020B0604030504040204" pitchFamily="34" charset="-120"/>
                        </a:rPr>
                        <a:t>副教授</a:t>
                      </a:r>
                      <a:endParaRPr lang="zh-TW" sz="1800" b="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47141" marR="47141" marT="0" marB="0"/>
                </a:tc>
                <a:tc>
                  <a:txBody>
                    <a:bodyPr/>
                    <a:lstStyle/>
                    <a:p>
                      <a:pPr>
                        <a:spcAft>
                          <a:spcPts val="0"/>
                        </a:spcAft>
                      </a:pPr>
                      <a:r>
                        <a:rPr lang="zh-TW" sz="1800" b="0" kern="100" dirty="0">
                          <a:effectLst/>
                          <a:latin typeface="微軟正黑體" panose="020B0604030504040204" pitchFamily="34" charset="-120"/>
                          <a:ea typeface="微軟正黑體" panose="020B0604030504040204" pitchFamily="34" charset="-120"/>
                        </a:rPr>
                        <a:t>「行為推力」能否提高課程參與度與學習成效？應用「去偏策略」與「選擇設計」於教學活動</a:t>
                      </a:r>
                      <a:endParaRPr lang="zh-TW" sz="1800" b="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47141" marR="47141" marT="0" marB="0" anchor="ctr"/>
                </a:tc>
                <a:extLst>
                  <a:ext uri="{0D108BD9-81ED-4DB2-BD59-A6C34878D82A}">
                    <a16:rowId xmlns:a16="http://schemas.microsoft.com/office/drawing/2014/main" val="2523223120"/>
                  </a:ext>
                </a:extLst>
              </a:tr>
              <a:tr h="578394">
                <a:tc vMerge="1">
                  <a:txBody>
                    <a:bodyPr/>
                    <a:lstStyle/>
                    <a:p>
                      <a:endParaRPr lang="zh-TW" altLang="en-US"/>
                    </a:p>
                  </a:txBody>
                  <a:tcPr/>
                </a:tc>
                <a:tc>
                  <a:txBody>
                    <a:bodyPr/>
                    <a:lstStyle/>
                    <a:p>
                      <a:pPr>
                        <a:spcAft>
                          <a:spcPts val="0"/>
                        </a:spcAft>
                      </a:pPr>
                      <a:r>
                        <a:rPr lang="zh-TW" sz="1800" kern="100" dirty="0">
                          <a:effectLst/>
                          <a:latin typeface="微軟正黑體" panose="020B0604030504040204" pitchFamily="34" charset="-120"/>
                          <a:ea typeface="微軟正黑體" panose="020B0604030504040204" pitchFamily="34" charset="-120"/>
                        </a:rPr>
                        <a:t>真理大學 </a:t>
                      </a:r>
                      <a:endParaRPr lang="en-US" altLang="zh-TW" sz="1800" kern="100" dirty="0" smtClean="0">
                        <a:effectLst/>
                        <a:latin typeface="微軟正黑體" panose="020B0604030504040204" pitchFamily="34" charset="-120"/>
                        <a:ea typeface="微軟正黑體" panose="020B0604030504040204" pitchFamily="34" charset="-120"/>
                      </a:endParaRPr>
                    </a:p>
                    <a:p>
                      <a:pPr>
                        <a:spcAft>
                          <a:spcPts val="0"/>
                        </a:spcAft>
                      </a:pPr>
                      <a:r>
                        <a:rPr lang="zh-TW" altLang="en-US" sz="1800" kern="100" dirty="0" smtClean="0">
                          <a:effectLst/>
                          <a:latin typeface="微軟正黑體" panose="020B0604030504040204" pitchFamily="34" charset="-120"/>
                          <a:ea typeface="微軟正黑體" panose="020B0604030504040204" pitchFamily="34" charset="-120"/>
                        </a:rPr>
                        <a:t>財務金融學系</a:t>
                      </a:r>
                      <a:endParaRPr lang="zh-TW" sz="18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47141" marR="47141" marT="0" marB="0"/>
                </a:tc>
                <a:tc>
                  <a:txBody>
                    <a:bodyPr/>
                    <a:lstStyle/>
                    <a:p>
                      <a:pPr>
                        <a:spcAft>
                          <a:spcPts val="0"/>
                        </a:spcAft>
                      </a:pPr>
                      <a:r>
                        <a:rPr lang="zh-TW" sz="1800" kern="100" dirty="0">
                          <a:effectLst/>
                          <a:latin typeface="微軟正黑體" panose="020B0604030504040204" pitchFamily="34" charset="-120"/>
                          <a:ea typeface="微軟正黑體" panose="020B0604030504040204" pitchFamily="34" charset="-120"/>
                        </a:rPr>
                        <a:t>林惠文 </a:t>
                      </a:r>
                      <a:endParaRPr lang="en-US" altLang="zh-TW" sz="1800" kern="100" dirty="0" smtClean="0">
                        <a:effectLst/>
                        <a:latin typeface="微軟正黑體" panose="020B0604030504040204" pitchFamily="34" charset="-120"/>
                        <a:ea typeface="微軟正黑體" panose="020B0604030504040204" pitchFamily="34" charset="-120"/>
                      </a:endParaRPr>
                    </a:p>
                    <a:p>
                      <a:pPr>
                        <a:spcAft>
                          <a:spcPts val="0"/>
                        </a:spcAft>
                      </a:pPr>
                      <a:r>
                        <a:rPr lang="zh-TW" sz="1800" kern="100" dirty="0" smtClean="0">
                          <a:effectLst/>
                          <a:latin typeface="微軟正黑體" panose="020B0604030504040204" pitchFamily="34" charset="-120"/>
                          <a:ea typeface="微軟正黑體" panose="020B0604030504040204" pitchFamily="34" charset="-120"/>
                        </a:rPr>
                        <a:t>副教授</a:t>
                      </a:r>
                      <a:endParaRPr lang="zh-TW" sz="18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47141" marR="47141" marT="0" marB="0"/>
                </a:tc>
                <a:tc>
                  <a:txBody>
                    <a:bodyPr/>
                    <a:lstStyle/>
                    <a:p>
                      <a:pPr>
                        <a:spcAft>
                          <a:spcPts val="0"/>
                        </a:spcAft>
                      </a:pPr>
                      <a:r>
                        <a:rPr lang="zh-TW" sz="1800" kern="100" dirty="0">
                          <a:effectLst/>
                          <a:latin typeface="微軟正黑體" panose="020B0604030504040204" pitchFamily="34" charset="-120"/>
                          <a:ea typeface="微軟正黑體" panose="020B0604030504040204" pitchFamily="34" charset="-120"/>
                        </a:rPr>
                        <a:t>一個都不能少</a:t>
                      </a:r>
                      <a:r>
                        <a:rPr lang="en-US" sz="1800" kern="100" dirty="0">
                          <a:effectLst/>
                          <a:latin typeface="微軟正黑體" panose="020B0604030504040204" pitchFamily="34" charset="-120"/>
                          <a:ea typeface="微軟正黑體" panose="020B0604030504040204" pitchFamily="34" charset="-120"/>
                        </a:rPr>
                        <a:t>--- </a:t>
                      </a:r>
                      <a:r>
                        <a:rPr lang="zh-TW" sz="1800" kern="100" dirty="0">
                          <a:effectLst/>
                          <a:latin typeface="微軟正黑體" panose="020B0604030504040204" pitchFamily="34" charset="-120"/>
                          <a:ea typeface="微軟正黑體" panose="020B0604030504040204" pitchFamily="34" charset="-120"/>
                        </a:rPr>
                        <a:t>以精熟學習理論觀點，運用線上學習平台與合作學習教學策略提升微積分課程之學習成效</a:t>
                      </a:r>
                      <a:endParaRPr lang="zh-TW" sz="18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47141" marR="47141" marT="0" marB="0" anchor="ctr"/>
                </a:tc>
                <a:extLst>
                  <a:ext uri="{0D108BD9-81ED-4DB2-BD59-A6C34878D82A}">
                    <a16:rowId xmlns:a16="http://schemas.microsoft.com/office/drawing/2014/main" val="3238493242"/>
                  </a:ext>
                </a:extLst>
              </a:tr>
              <a:tr h="562736">
                <a:tc vMerge="1">
                  <a:txBody>
                    <a:bodyPr/>
                    <a:lstStyle/>
                    <a:p>
                      <a:endParaRPr lang="zh-TW" altLang="en-US"/>
                    </a:p>
                  </a:txBody>
                  <a:tcPr/>
                </a:tc>
                <a:tc>
                  <a:txBody>
                    <a:bodyPr/>
                    <a:lstStyle/>
                    <a:p>
                      <a:pPr>
                        <a:spcAft>
                          <a:spcPts val="0"/>
                        </a:spcAft>
                      </a:pPr>
                      <a:r>
                        <a:rPr lang="zh-TW" sz="1800" kern="100" dirty="0">
                          <a:effectLst/>
                          <a:latin typeface="微軟正黑體" panose="020B0604030504040204" pitchFamily="34" charset="-120"/>
                          <a:ea typeface="微軟正黑體" panose="020B0604030504040204" pitchFamily="34" charset="-120"/>
                        </a:rPr>
                        <a:t>東海大學 </a:t>
                      </a:r>
                      <a:endParaRPr lang="en-US" altLang="zh-TW" sz="1800" kern="100" dirty="0" smtClean="0">
                        <a:effectLst/>
                        <a:latin typeface="微軟正黑體" panose="020B0604030504040204" pitchFamily="34" charset="-120"/>
                        <a:ea typeface="微軟正黑體" panose="020B0604030504040204" pitchFamily="34" charset="-120"/>
                      </a:endParaRPr>
                    </a:p>
                    <a:p>
                      <a:pPr>
                        <a:spcAft>
                          <a:spcPts val="0"/>
                        </a:spcAft>
                      </a:pPr>
                      <a:r>
                        <a:rPr lang="zh-TW" altLang="en-US" sz="1800" kern="100" dirty="0" smtClean="0">
                          <a:effectLst/>
                          <a:latin typeface="微軟正黑體" panose="020B0604030504040204" pitchFamily="34" charset="-120"/>
                          <a:ea typeface="微軟正黑體" panose="020B0604030504040204" pitchFamily="34" charset="-120"/>
                        </a:rPr>
                        <a:t>財務金融學系</a:t>
                      </a:r>
                      <a:r>
                        <a:rPr lang="en-US" sz="1800" kern="100" dirty="0">
                          <a:effectLst/>
                          <a:latin typeface="微軟正黑體" panose="020B0604030504040204" pitchFamily="34" charset="-120"/>
                          <a:ea typeface="微軟正黑體" panose="020B0604030504040204" pitchFamily="34" charset="-120"/>
                        </a:rPr>
                        <a:t> </a:t>
                      </a:r>
                      <a:endParaRPr lang="zh-TW" sz="18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47141" marR="47141" marT="0" marB="0"/>
                </a:tc>
                <a:tc>
                  <a:txBody>
                    <a:bodyPr/>
                    <a:lstStyle/>
                    <a:p>
                      <a:pPr>
                        <a:spcAft>
                          <a:spcPts val="0"/>
                        </a:spcAft>
                      </a:pPr>
                      <a:r>
                        <a:rPr lang="zh-TW" sz="1800" kern="100" dirty="0">
                          <a:effectLst/>
                          <a:latin typeface="微軟正黑體" panose="020B0604030504040204" pitchFamily="34" charset="-120"/>
                          <a:ea typeface="微軟正黑體" panose="020B0604030504040204" pitchFamily="34" charset="-120"/>
                        </a:rPr>
                        <a:t>陳昭君 </a:t>
                      </a:r>
                      <a:endParaRPr lang="en-US" altLang="zh-TW" sz="1800" kern="100" dirty="0" smtClean="0">
                        <a:effectLst/>
                        <a:latin typeface="微軟正黑體" panose="020B0604030504040204" pitchFamily="34" charset="-120"/>
                        <a:ea typeface="微軟正黑體" panose="020B0604030504040204" pitchFamily="34" charset="-120"/>
                      </a:endParaRPr>
                    </a:p>
                    <a:p>
                      <a:pPr>
                        <a:spcAft>
                          <a:spcPts val="0"/>
                        </a:spcAft>
                      </a:pPr>
                      <a:r>
                        <a:rPr lang="zh-TW" sz="1800" kern="100" dirty="0" smtClean="0">
                          <a:effectLst/>
                          <a:latin typeface="微軟正黑體" panose="020B0604030504040204" pitchFamily="34" charset="-120"/>
                          <a:ea typeface="微軟正黑體" panose="020B0604030504040204" pitchFamily="34" charset="-120"/>
                        </a:rPr>
                        <a:t>副教授</a:t>
                      </a:r>
                      <a:endParaRPr lang="zh-TW" sz="18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47141" marR="47141" marT="0" marB="0"/>
                </a:tc>
                <a:tc>
                  <a:txBody>
                    <a:bodyPr/>
                    <a:lstStyle/>
                    <a:p>
                      <a:pPr>
                        <a:spcAft>
                          <a:spcPts val="0"/>
                        </a:spcAft>
                      </a:pPr>
                      <a:r>
                        <a:rPr lang="zh-TW" sz="1800" kern="100" dirty="0">
                          <a:effectLst/>
                          <a:latin typeface="微軟正黑體" panose="020B0604030504040204" pitchFamily="34" charset="-120"/>
                          <a:ea typeface="微軟正黑體" panose="020B0604030504040204" pitchFamily="34" charset="-120"/>
                        </a:rPr>
                        <a:t>「導入數位互動的合作式教學法」在經濟學教學成效之探究</a:t>
                      </a:r>
                      <a:endParaRPr lang="zh-TW" sz="18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47141" marR="47141" marT="0" marB="0" anchor="ctr"/>
                </a:tc>
                <a:extLst>
                  <a:ext uri="{0D108BD9-81ED-4DB2-BD59-A6C34878D82A}">
                    <a16:rowId xmlns:a16="http://schemas.microsoft.com/office/drawing/2014/main" val="148905650"/>
                  </a:ext>
                </a:extLst>
              </a:tr>
              <a:tr h="562736">
                <a:tc vMerge="1">
                  <a:txBody>
                    <a:bodyPr/>
                    <a:lstStyle/>
                    <a:p>
                      <a:endParaRPr lang="zh-TW" altLang="en-US"/>
                    </a:p>
                  </a:txBody>
                  <a:tcPr/>
                </a:tc>
                <a:tc>
                  <a:txBody>
                    <a:bodyPr/>
                    <a:lstStyle/>
                    <a:p>
                      <a:pPr>
                        <a:spcAft>
                          <a:spcPts val="0"/>
                        </a:spcAft>
                      </a:pPr>
                      <a:r>
                        <a:rPr lang="zh-TW" sz="1800" kern="100" dirty="0">
                          <a:effectLst/>
                          <a:latin typeface="微軟正黑體" panose="020B0604030504040204" pitchFamily="34" charset="-120"/>
                          <a:ea typeface="微軟正黑體" panose="020B0604030504040204" pitchFamily="34" charset="-120"/>
                        </a:rPr>
                        <a:t>國立</a:t>
                      </a:r>
                      <a:r>
                        <a:rPr lang="zh-TW" sz="1800" kern="100" dirty="0" smtClean="0">
                          <a:effectLst/>
                          <a:latin typeface="微軟正黑體" panose="020B0604030504040204" pitchFamily="34" charset="-120"/>
                          <a:ea typeface="微軟正黑體" panose="020B0604030504040204" pitchFamily="34" charset="-120"/>
                        </a:rPr>
                        <a:t>中山大學</a:t>
                      </a:r>
                      <a:endParaRPr lang="en-US" altLang="zh-TW" sz="1800" kern="100" dirty="0" smtClean="0">
                        <a:effectLst/>
                        <a:latin typeface="微軟正黑體" panose="020B0604030504040204" pitchFamily="34" charset="-120"/>
                        <a:ea typeface="微軟正黑體" panose="020B0604030504040204" pitchFamily="34" charset="-12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zh-TW" altLang="zh-TW" sz="1800" kern="100" dirty="0" smtClean="0">
                          <a:effectLst/>
                          <a:latin typeface="微軟正黑體" panose="020B0604030504040204" pitchFamily="34" charset="-120"/>
                          <a:ea typeface="微軟正黑體" panose="020B0604030504040204" pitchFamily="34" charset="-120"/>
                        </a:rPr>
                        <a:t>企業管理學系</a:t>
                      </a:r>
                      <a:endParaRPr lang="zh-TW" sz="18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47141" marR="47141" marT="0" marB="0"/>
                </a:tc>
                <a:tc>
                  <a:txBody>
                    <a:bodyPr/>
                    <a:lstStyle/>
                    <a:p>
                      <a:pPr>
                        <a:spcAft>
                          <a:spcPts val="0"/>
                        </a:spcAft>
                      </a:pPr>
                      <a:r>
                        <a:rPr lang="zh-TW" sz="1800" kern="100" dirty="0">
                          <a:effectLst/>
                          <a:latin typeface="微軟正黑體" panose="020B0604030504040204" pitchFamily="34" charset="-120"/>
                          <a:ea typeface="微軟正黑體" panose="020B0604030504040204" pitchFamily="34" charset="-120"/>
                        </a:rPr>
                        <a:t>王致遠 </a:t>
                      </a:r>
                      <a:endParaRPr lang="en-US" altLang="zh-TW" sz="1800" kern="100" dirty="0" smtClean="0">
                        <a:effectLst/>
                        <a:latin typeface="微軟正黑體" panose="020B0604030504040204" pitchFamily="34" charset="-120"/>
                        <a:ea typeface="微軟正黑體" panose="020B0604030504040204" pitchFamily="34" charset="-120"/>
                      </a:endParaRPr>
                    </a:p>
                    <a:p>
                      <a:pPr>
                        <a:spcAft>
                          <a:spcPts val="0"/>
                        </a:spcAft>
                      </a:pPr>
                      <a:r>
                        <a:rPr lang="zh-TW" sz="1800" kern="100" dirty="0" smtClean="0">
                          <a:effectLst/>
                          <a:latin typeface="微軟正黑體" panose="020B0604030504040204" pitchFamily="34" charset="-120"/>
                          <a:ea typeface="微軟正黑體" panose="020B0604030504040204" pitchFamily="34" charset="-120"/>
                        </a:rPr>
                        <a:t>助理</a:t>
                      </a:r>
                      <a:r>
                        <a:rPr lang="zh-TW" sz="1800" kern="100" dirty="0">
                          <a:effectLst/>
                          <a:latin typeface="微軟正黑體" panose="020B0604030504040204" pitchFamily="34" charset="-120"/>
                          <a:ea typeface="微軟正黑體" panose="020B0604030504040204" pitchFamily="34" charset="-120"/>
                        </a:rPr>
                        <a:t>教授</a:t>
                      </a:r>
                      <a:endParaRPr lang="zh-TW" sz="18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47141" marR="47141" marT="0" marB="0"/>
                </a:tc>
                <a:tc>
                  <a:txBody>
                    <a:bodyPr/>
                    <a:lstStyle/>
                    <a:p>
                      <a:pPr>
                        <a:spcAft>
                          <a:spcPts val="0"/>
                        </a:spcAft>
                      </a:pPr>
                      <a:r>
                        <a:rPr lang="zh-TW" sz="1800" kern="100" dirty="0">
                          <a:effectLst/>
                          <a:latin typeface="微軟正黑體" panose="020B0604030504040204" pitchFamily="34" charset="-120"/>
                          <a:ea typeface="微軟正黑體" panose="020B0604030504040204" pitchFamily="34" charset="-120"/>
                        </a:rPr>
                        <a:t>越過道德的邊境</a:t>
                      </a:r>
                      <a:r>
                        <a:rPr lang="en-US" sz="1800" kern="100" dirty="0">
                          <a:effectLst/>
                          <a:latin typeface="微軟正黑體" panose="020B0604030504040204" pitchFamily="34" charset="-120"/>
                          <a:ea typeface="微軟正黑體" panose="020B0604030504040204" pitchFamily="34" charset="-120"/>
                        </a:rPr>
                        <a:t> - </a:t>
                      </a:r>
                      <a:r>
                        <a:rPr lang="zh-TW" sz="1800" kern="100" dirty="0">
                          <a:effectLst/>
                          <a:latin typeface="微軟正黑體" panose="020B0604030504040204" pitchFamily="34" charset="-120"/>
                          <a:ea typeface="微軟正黑體" panose="020B0604030504040204" pitchFamily="34" charset="-120"/>
                        </a:rPr>
                        <a:t>經驗基礎下的企業倫理課程設計</a:t>
                      </a:r>
                      <a:endParaRPr lang="zh-TW" sz="18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47141" marR="47141" marT="0" marB="0" anchor="ctr"/>
                </a:tc>
                <a:extLst>
                  <a:ext uri="{0D108BD9-81ED-4DB2-BD59-A6C34878D82A}">
                    <a16:rowId xmlns:a16="http://schemas.microsoft.com/office/drawing/2014/main" val="653834294"/>
                  </a:ext>
                </a:extLst>
              </a:tr>
              <a:tr h="562736">
                <a:tc vMerge="1">
                  <a:txBody>
                    <a:bodyPr/>
                    <a:lstStyle/>
                    <a:p>
                      <a:endParaRPr lang="zh-TW" altLang="en-US"/>
                    </a:p>
                  </a:txBody>
                  <a:tcPr/>
                </a:tc>
                <a:tc>
                  <a:txBody>
                    <a:bodyPr/>
                    <a:lstStyle/>
                    <a:p>
                      <a:pPr>
                        <a:spcAft>
                          <a:spcPts val="0"/>
                        </a:spcAft>
                      </a:pPr>
                      <a:r>
                        <a:rPr lang="zh-TW" sz="1800" kern="100" dirty="0">
                          <a:effectLst/>
                          <a:latin typeface="微軟正黑體" panose="020B0604030504040204" pitchFamily="34" charset="-120"/>
                          <a:ea typeface="微軟正黑體" panose="020B0604030504040204" pitchFamily="34" charset="-120"/>
                        </a:rPr>
                        <a:t>國立屏東科技</a:t>
                      </a:r>
                      <a:r>
                        <a:rPr lang="zh-TW" sz="1800" kern="100" dirty="0" smtClean="0">
                          <a:effectLst/>
                          <a:latin typeface="微軟正黑體" panose="020B0604030504040204" pitchFamily="34" charset="-120"/>
                          <a:ea typeface="微軟正黑體" panose="020B0604030504040204" pitchFamily="34" charset="-120"/>
                        </a:rPr>
                        <a:t>大學</a:t>
                      </a:r>
                      <a:endParaRPr lang="en-US" altLang="zh-TW" sz="1800" kern="100" dirty="0" smtClean="0">
                        <a:effectLst/>
                        <a:latin typeface="微軟正黑體" panose="020B0604030504040204" pitchFamily="34" charset="-120"/>
                        <a:ea typeface="微軟正黑體" panose="020B0604030504040204" pitchFamily="34" charset="-120"/>
                      </a:endParaRPr>
                    </a:p>
                    <a:p>
                      <a:pPr>
                        <a:spcAft>
                          <a:spcPts val="0"/>
                        </a:spcAft>
                      </a:pPr>
                      <a:r>
                        <a:rPr lang="zh-TW" altLang="en-US" sz="1800" kern="100" dirty="0" smtClean="0">
                          <a:effectLst/>
                          <a:latin typeface="微軟正黑體" panose="020B0604030504040204" pitchFamily="34" charset="-120"/>
                          <a:ea typeface="微軟正黑體" panose="020B0604030504040204" pitchFamily="34" charset="-120"/>
                        </a:rPr>
                        <a:t>工業管理系</a:t>
                      </a:r>
                      <a:endParaRPr lang="zh-TW" sz="18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47141" marR="47141" marT="0" marB="0"/>
                </a:tc>
                <a:tc>
                  <a:txBody>
                    <a:bodyPr/>
                    <a:lstStyle/>
                    <a:p>
                      <a:pPr>
                        <a:spcAft>
                          <a:spcPts val="0"/>
                        </a:spcAft>
                      </a:pPr>
                      <a:r>
                        <a:rPr lang="zh-TW" sz="1800" kern="100" dirty="0">
                          <a:effectLst/>
                          <a:latin typeface="微軟正黑體" panose="020B0604030504040204" pitchFamily="34" charset="-120"/>
                          <a:ea typeface="微軟正黑體" panose="020B0604030504040204" pitchFamily="34" charset="-120"/>
                        </a:rPr>
                        <a:t>黃怡詔 </a:t>
                      </a:r>
                      <a:endParaRPr lang="en-US" altLang="zh-TW" sz="1800" kern="100" dirty="0" smtClean="0">
                        <a:effectLst/>
                        <a:latin typeface="微軟正黑體" panose="020B0604030504040204" pitchFamily="34" charset="-120"/>
                        <a:ea typeface="微軟正黑體" panose="020B0604030504040204" pitchFamily="34" charset="-120"/>
                      </a:endParaRPr>
                    </a:p>
                    <a:p>
                      <a:pPr>
                        <a:spcAft>
                          <a:spcPts val="0"/>
                        </a:spcAft>
                      </a:pPr>
                      <a:r>
                        <a:rPr lang="zh-TW" sz="1800" kern="100" dirty="0" smtClean="0">
                          <a:effectLst/>
                          <a:latin typeface="微軟正黑體" panose="020B0604030504040204" pitchFamily="34" charset="-120"/>
                          <a:ea typeface="微軟正黑體" panose="020B0604030504040204" pitchFamily="34" charset="-120"/>
                        </a:rPr>
                        <a:t>副教授</a:t>
                      </a:r>
                      <a:endParaRPr lang="zh-TW" sz="18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47141" marR="47141" marT="0" marB="0"/>
                </a:tc>
                <a:tc>
                  <a:txBody>
                    <a:bodyPr/>
                    <a:lstStyle/>
                    <a:p>
                      <a:pPr>
                        <a:spcAft>
                          <a:spcPts val="0"/>
                        </a:spcAft>
                      </a:pPr>
                      <a:r>
                        <a:rPr lang="zh-TW" sz="1800" kern="100" dirty="0">
                          <a:effectLst/>
                          <a:latin typeface="微軟正黑體" panose="020B0604030504040204" pitchFamily="34" charset="-120"/>
                          <a:ea typeface="微軟正黑體" panose="020B0604030504040204" pitchFamily="34" charset="-120"/>
                        </a:rPr>
                        <a:t>翻轉教學與學習共同體在管理數學教學之應用</a:t>
                      </a:r>
                      <a:endParaRPr lang="zh-TW" sz="18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47141" marR="47141" marT="0" marB="0" anchor="ctr"/>
                </a:tc>
                <a:extLst>
                  <a:ext uri="{0D108BD9-81ED-4DB2-BD59-A6C34878D82A}">
                    <a16:rowId xmlns:a16="http://schemas.microsoft.com/office/drawing/2014/main" val="3903696710"/>
                  </a:ext>
                </a:extLst>
              </a:tr>
              <a:tr h="562736">
                <a:tc vMerge="1">
                  <a:txBody>
                    <a:bodyPr/>
                    <a:lstStyle/>
                    <a:p>
                      <a:endParaRPr lang="zh-TW" altLang="en-US"/>
                    </a:p>
                  </a:txBody>
                  <a:tcPr/>
                </a:tc>
                <a:tc>
                  <a:txBody>
                    <a:bodyPr/>
                    <a:lstStyle/>
                    <a:p>
                      <a:pPr>
                        <a:spcAft>
                          <a:spcPts val="0"/>
                        </a:spcAft>
                      </a:pPr>
                      <a:r>
                        <a:rPr lang="zh-TW" sz="1800" kern="100" dirty="0">
                          <a:effectLst/>
                          <a:latin typeface="微軟正黑體" panose="020B0604030504040204" pitchFamily="34" charset="-120"/>
                          <a:ea typeface="微軟正黑體" panose="020B0604030504040204" pitchFamily="34" charset="-120"/>
                        </a:rPr>
                        <a:t>弘光科技</a:t>
                      </a:r>
                      <a:r>
                        <a:rPr lang="zh-TW" sz="1800" kern="100" dirty="0" smtClean="0">
                          <a:effectLst/>
                          <a:latin typeface="微軟正黑體" panose="020B0604030504040204" pitchFamily="34" charset="-120"/>
                          <a:ea typeface="微軟正黑體" panose="020B0604030504040204" pitchFamily="34" charset="-120"/>
                        </a:rPr>
                        <a:t>大學</a:t>
                      </a:r>
                      <a:endParaRPr lang="en-US" altLang="zh-TW" sz="1800" kern="100" dirty="0" smtClean="0">
                        <a:effectLst/>
                        <a:latin typeface="微軟正黑體" panose="020B0604030504040204" pitchFamily="34" charset="-120"/>
                        <a:ea typeface="微軟正黑體" panose="020B0604030504040204" pitchFamily="34" charset="-120"/>
                      </a:endParaRPr>
                    </a:p>
                    <a:p>
                      <a:pPr>
                        <a:spcAft>
                          <a:spcPts val="0"/>
                        </a:spcAft>
                      </a:pPr>
                      <a:r>
                        <a:rPr lang="zh-TW" altLang="en-US" sz="1800" kern="100" dirty="0" smtClean="0">
                          <a:effectLst/>
                          <a:latin typeface="微軟正黑體" panose="020B0604030504040204" pitchFamily="34" charset="-120"/>
                          <a:ea typeface="微軟正黑體" panose="020B0604030504040204" pitchFamily="34" charset="-120"/>
                        </a:rPr>
                        <a:t>健康事業管理系</a:t>
                      </a:r>
                      <a:endParaRPr lang="zh-TW" sz="18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47141" marR="47141" marT="0" marB="0"/>
                </a:tc>
                <a:tc>
                  <a:txBody>
                    <a:bodyPr/>
                    <a:lstStyle/>
                    <a:p>
                      <a:pPr>
                        <a:spcAft>
                          <a:spcPts val="0"/>
                        </a:spcAft>
                      </a:pPr>
                      <a:r>
                        <a:rPr lang="zh-TW" sz="1800" kern="100" dirty="0">
                          <a:effectLst/>
                          <a:latin typeface="微軟正黑體" panose="020B0604030504040204" pitchFamily="34" charset="-120"/>
                          <a:ea typeface="微軟正黑體" panose="020B0604030504040204" pitchFamily="34" charset="-120"/>
                        </a:rPr>
                        <a:t>王美玲 </a:t>
                      </a:r>
                      <a:endParaRPr lang="en-US" altLang="zh-TW" sz="1800" kern="100" dirty="0" smtClean="0">
                        <a:effectLst/>
                        <a:latin typeface="微軟正黑體" panose="020B0604030504040204" pitchFamily="34" charset="-120"/>
                        <a:ea typeface="微軟正黑體" panose="020B0604030504040204" pitchFamily="34" charset="-120"/>
                      </a:endParaRPr>
                    </a:p>
                    <a:p>
                      <a:pPr>
                        <a:spcAft>
                          <a:spcPts val="0"/>
                        </a:spcAft>
                      </a:pPr>
                      <a:r>
                        <a:rPr lang="zh-TW" sz="1800" kern="100" dirty="0" smtClean="0">
                          <a:effectLst/>
                          <a:latin typeface="微軟正黑體" panose="020B0604030504040204" pitchFamily="34" charset="-120"/>
                          <a:ea typeface="微軟正黑體" panose="020B0604030504040204" pitchFamily="34" charset="-120"/>
                        </a:rPr>
                        <a:t>副教授</a:t>
                      </a:r>
                      <a:endParaRPr lang="zh-TW" sz="18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47141" marR="47141" marT="0" marB="0"/>
                </a:tc>
                <a:tc>
                  <a:txBody>
                    <a:bodyPr/>
                    <a:lstStyle/>
                    <a:p>
                      <a:pPr>
                        <a:spcAft>
                          <a:spcPts val="0"/>
                        </a:spcAft>
                      </a:pPr>
                      <a:r>
                        <a:rPr lang="zh-TW" sz="1800" kern="100" dirty="0">
                          <a:effectLst/>
                          <a:latin typeface="微軟正黑體" panose="020B0604030504040204" pitchFamily="34" charset="-120"/>
                          <a:ea typeface="微軟正黑體" panose="020B0604030504040204" pitchFamily="34" charset="-120"/>
                        </a:rPr>
                        <a:t>「玩」會管理：桌遊創意教學於管理學課程之實踐</a:t>
                      </a:r>
                      <a:endParaRPr lang="zh-TW" sz="18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47141" marR="47141" marT="0" marB="0" anchor="ctr"/>
                </a:tc>
                <a:extLst>
                  <a:ext uri="{0D108BD9-81ED-4DB2-BD59-A6C34878D82A}">
                    <a16:rowId xmlns:a16="http://schemas.microsoft.com/office/drawing/2014/main" val="2659493578"/>
                  </a:ext>
                </a:extLst>
              </a:tr>
              <a:tr h="591157">
                <a:tc vMerge="1">
                  <a:txBody>
                    <a:bodyPr/>
                    <a:lstStyle/>
                    <a:p>
                      <a:endParaRPr lang="zh-TW" altLang="en-US"/>
                    </a:p>
                  </a:txBody>
                  <a:tcPr/>
                </a:tc>
                <a:tc>
                  <a:txBody>
                    <a:bodyPr/>
                    <a:lstStyle/>
                    <a:p>
                      <a:pPr>
                        <a:spcAft>
                          <a:spcPts val="0"/>
                        </a:spcAft>
                      </a:pPr>
                      <a:r>
                        <a:rPr lang="zh-TW" sz="1800" kern="100" dirty="0">
                          <a:effectLst/>
                          <a:latin typeface="微軟正黑體" panose="020B0604030504040204" pitchFamily="34" charset="-120"/>
                          <a:ea typeface="微軟正黑體" panose="020B0604030504040204" pitchFamily="34" charset="-120"/>
                        </a:rPr>
                        <a:t>元培醫事科技</a:t>
                      </a:r>
                      <a:r>
                        <a:rPr lang="zh-TW" sz="1800" kern="100" dirty="0" smtClean="0">
                          <a:effectLst/>
                          <a:latin typeface="微軟正黑體" panose="020B0604030504040204" pitchFamily="34" charset="-120"/>
                          <a:ea typeface="微軟正黑體" panose="020B0604030504040204" pitchFamily="34" charset="-120"/>
                        </a:rPr>
                        <a:t>大學</a:t>
                      </a:r>
                      <a:endParaRPr lang="en-US" altLang="zh-TW" sz="1800" kern="100" dirty="0" smtClean="0">
                        <a:effectLst/>
                        <a:latin typeface="微軟正黑體" panose="020B0604030504040204" pitchFamily="34" charset="-120"/>
                        <a:ea typeface="微軟正黑體" panose="020B0604030504040204" pitchFamily="34" charset="-120"/>
                      </a:endParaRPr>
                    </a:p>
                    <a:p>
                      <a:pPr>
                        <a:spcAft>
                          <a:spcPts val="0"/>
                        </a:spcAft>
                      </a:pPr>
                      <a:r>
                        <a:rPr lang="zh-TW" altLang="en-US" sz="1800" kern="100" dirty="0" smtClean="0">
                          <a:effectLst/>
                          <a:latin typeface="微軟正黑體" panose="020B0604030504040204" pitchFamily="34" charset="-120"/>
                          <a:ea typeface="微軟正黑體" panose="020B0604030504040204" pitchFamily="34" charset="-120"/>
                        </a:rPr>
                        <a:t>企業管理系</a:t>
                      </a:r>
                      <a:endParaRPr lang="zh-TW" sz="18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47141" marR="47141" marT="0" marB="0"/>
                </a:tc>
                <a:tc>
                  <a:txBody>
                    <a:bodyPr/>
                    <a:lstStyle/>
                    <a:p>
                      <a:pPr>
                        <a:spcAft>
                          <a:spcPts val="0"/>
                        </a:spcAft>
                      </a:pPr>
                      <a:r>
                        <a:rPr lang="zh-TW" sz="1800" kern="100" dirty="0">
                          <a:effectLst/>
                          <a:latin typeface="微軟正黑體" panose="020B0604030504040204" pitchFamily="34" charset="-120"/>
                          <a:ea typeface="微軟正黑體" panose="020B0604030504040204" pitchFamily="34" charset="-120"/>
                        </a:rPr>
                        <a:t>高孟君 </a:t>
                      </a:r>
                      <a:endParaRPr lang="en-US" altLang="zh-TW" sz="1800" kern="100" dirty="0" smtClean="0">
                        <a:effectLst/>
                        <a:latin typeface="微軟正黑體" panose="020B0604030504040204" pitchFamily="34" charset="-120"/>
                        <a:ea typeface="微軟正黑體" panose="020B0604030504040204" pitchFamily="34" charset="-120"/>
                      </a:endParaRPr>
                    </a:p>
                    <a:p>
                      <a:pPr>
                        <a:spcAft>
                          <a:spcPts val="0"/>
                        </a:spcAft>
                      </a:pPr>
                      <a:r>
                        <a:rPr lang="zh-TW" sz="1800" kern="100" dirty="0" smtClean="0">
                          <a:effectLst/>
                          <a:latin typeface="微軟正黑體" panose="020B0604030504040204" pitchFamily="34" charset="-120"/>
                          <a:ea typeface="微軟正黑體" panose="020B0604030504040204" pitchFamily="34" charset="-120"/>
                        </a:rPr>
                        <a:t>助理</a:t>
                      </a:r>
                      <a:r>
                        <a:rPr lang="zh-TW" sz="1800" kern="100" dirty="0">
                          <a:effectLst/>
                          <a:latin typeface="微軟正黑體" panose="020B0604030504040204" pitchFamily="34" charset="-120"/>
                          <a:ea typeface="微軟正黑體" panose="020B0604030504040204" pitchFamily="34" charset="-120"/>
                        </a:rPr>
                        <a:t>教授</a:t>
                      </a:r>
                      <a:endParaRPr lang="zh-TW" sz="18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47141" marR="47141" marT="0" marB="0"/>
                </a:tc>
                <a:tc>
                  <a:txBody>
                    <a:bodyPr/>
                    <a:lstStyle/>
                    <a:p>
                      <a:pPr>
                        <a:spcAft>
                          <a:spcPts val="0"/>
                        </a:spcAft>
                      </a:pPr>
                      <a:r>
                        <a:rPr lang="zh-TW" sz="1800" kern="100" dirty="0">
                          <a:effectLst/>
                          <a:latin typeface="微軟正黑體" panose="020B0604030504040204" pitchFamily="34" charset="-120"/>
                          <a:ea typeface="微軟正黑體" panose="020B0604030504040204" pitchFamily="34" charset="-120"/>
                        </a:rPr>
                        <a:t>應用遊戲式行動學習於會計課程之行動研究</a:t>
                      </a:r>
                      <a:endParaRPr lang="zh-TW" sz="18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47141" marR="47141" marT="0" marB="0" anchor="ctr"/>
                </a:tc>
                <a:extLst>
                  <a:ext uri="{0D108BD9-81ED-4DB2-BD59-A6C34878D82A}">
                    <a16:rowId xmlns:a16="http://schemas.microsoft.com/office/drawing/2014/main" val="4169937157"/>
                  </a:ext>
                </a:extLst>
              </a:tr>
              <a:tr h="562736">
                <a:tc vMerge="1">
                  <a:txBody>
                    <a:bodyPr/>
                    <a:lstStyle/>
                    <a:p>
                      <a:endParaRPr lang="zh-TW" altLang="en-US"/>
                    </a:p>
                  </a:txBody>
                  <a:tcPr/>
                </a:tc>
                <a:tc>
                  <a:txBody>
                    <a:bodyPr/>
                    <a:lstStyle/>
                    <a:p>
                      <a:pPr>
                        <a:spcAft>
                          <a:spcPts val="0"/>
                        </a:spcAft>
                      </a:pPr>
                      <a:r>
                        <a:rPr lang="zh-TW" sz="1800" kern="100" dirty="0">
                          <a:effectLst/>
                          <a:latin typeface="微軟正黑體" panose="020B0604030504040204" pitchFamily="34" charset="-120"/>
                          <a:ea typeface="微軟正黑體" panose="020B0604030504040204" pitchFamily="34" charset="-120"/>
                        </a:rPr>
                        <a:t>國立臺北科技</a:t>
                      </a:r>
                      <a:r>
                        <a:rPr lang="zh-TW" sz="1800" kern="100" dirty="0" smtClean="0">
                          <a:effectLst/>
                          <a:latin typeface="微軟正黑體" panose="020B0604030504040204" pitchFamily="34" charset="-120"/>
                          <a:ea typeface="微軟正黑體" panose="020B0604030504040204" pitchFamily="34" charset="-120"/>
                        </a:rPr>
                        <a:t>大學</a:t>
                      </a:r>
                      <a:endParaRPr lang="en-US" altLang="zh-TW" sz="1800" kern="100" dirty="0" smtClean="0">
                        <a:effectLst/>
                        <a:latin typeface="微軟正黑體" panose="020B0604030504040204" pitchFamily="34" charset="-120"/>
                        <a:ea typeface="微軟正黑體" panose="020B0604030504040204" pitchFamily="34" charset="-120"/>
                      </a:endParaRPr>
                    </a:p>
                    <a:p>
                      <a:pPr>
                        <a:spcAft>
                          <a:spcPts val="0"/>
                        </a:spcAft>
                      </a:pPr>
                      <a:r>
                        <a:rPr lang="zh-TW" altLang="en-US" sz="1800" kern="100" dirty="0" smtClean="0">
                          <a:effectLst/>
                          <a:latin typeface="微軟正黑體" panose="020B0604030504040204" pitchFamily="34" charset="-120"/>
                          <a:ea typeface="微軟正黑體" panose="020B0604030504040204" pitchFamily="34" charset="-120"/>
                        </a:rPr>
                        <a:t>資訊與財金管理系</a:t>
                      </a:r>
                      <a:endParaRPr lang="zh-TW" sz="18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47141" marR="47141" marT="0" marB="0"/>
                </a:tc>
                <a:tc>
                  <a:txBody>
                    <a:bodyPr/>
                    <a:lstStyle/>
                    <a:p>
                      <a:pPr>
                        <a:spcAft>
                          <a:spcPts val="0"/>
                        </a:spcAft>
                      </a:pPr>
                      <a:r>
                        <a:rPr lang="zh-TW" sz="1800" kern="100" dirty="0">
                          <a:effectLst/>
                          <a:latin typeface="微軟正黑體" panose="020B0604030504040204" pitchFamily="34" charset="-120"/>
                          <a:ea typeface="微軟正黑體" panose="020B0604030504040204" pitchFamily="34" charset="-120"/>
                        </a:rPr>
                        <a:t>王貞淑 </a:t>
                      </a:r>
                      <a:endParaRPr lang="en-US" altLang="zh-TW" sz="1800" kern="100" dirty="0" smtClean="0">
                        <a:effectLst/>
                        <a:latin typeface="微軟正黑體" panose="020B0604030504040204" pitchFamily="34" charset="-120"/>
                        <a:ea typeface="微軟正黑體" panose="020B0604030504040204" pitchFamily="34" charset="-120"/>
                      </a:endParaRPr>
                    </a:p>
                    <a:p>
                      <a:pPr>
                        <a:spcAft>
                          <a:spcPts val="0"/>
                        </a:spcAft>
                      </a:pPr>
                      <a:r>
                        <a:rPr lang="zh-TW" sz="1800" kern="100" dirty="0" smtClean="0">
                          <a:effectLst/>
                          <a:latin typeface="微軟正黑體" panose="020B0604030504040204" pitchFamily="34" charset="-120"/>
                          <a:ea typeface="微軟正黑體" panose="020B0604030504040204" pitchFamily="34" charset="-120"/>
                        </a:rPr>
                        <a:t>教授</a:t>
                      </a:r>
                      <a:endParaRPr lang="zh-TW" sz="18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47141" marR="47141" marT="0" marB="0"/>
                </a:tc>
                <a:tc>
                  <a:txBody>
                    <a:bodyPr/>
                    <a:lstStyle/>
                    <a:p>
                      <a:pPr>
                        <a:spcAft>
                          <a:spcPts val="0"/>
                        </a:spcAft>
                      </a:pPr>
                      <a:r>
                        <a:rPr lang="zh-TW" sz="1800" kern="100" dirty="0">
                          <a:effectLst/>
                          <a:latin typeface="微軟正黑體" panose="020B0604030504040204" pitchFamily="34" charset="-120"/>
                          <a:ea typeface="微軟正黑體" panose="020B0604030504040204" pitchFamily="34" charset="-120"/>
                        </a:rPr>
                        <a:t>探索以媒體直播橋接線上</a:t>
                      </a:r>
                      <a:r>
                        <a:rPr lang="en-US" sz="1800" kern="100" dirty="0">
                          <a:effectLst/>
                          <a:latin typeface="微軟正黑體" panose="020B0604030504040204" pitchFamily="34" charset="-120"/>
                          <a:ea typeface="微軟正黑體" panose="020B0604030504040204" pitchFamily="34" charset="-120"/>
                        </a:rPr>
                        <a:t>MOOCs</a:t>
                      </a:r>
                      <a:r>
                        <a:rPr lang="zh-TW" sz="1800" kern="100" dirty="0">
                          <a:effectLst/>
                          <a:latin typeface="微軟正黑體" panose="020B0604030504040204" pitchFamily="34" charset="-120"/>
                          <a:ea typeface="微軟正黑體" panose="020B0604030504040204" pitchFamily="34" charset="-120"/>
                        </a:rPr>
                        <a:t>課程與學習者線下學習效果</a:t>
                      </a:r>
                      <a:r>
                        <a:rPr lang="en-US" sz="1800" kern="100" dirty="0">
                          <a:effectLst/>
                          <a:latin typeface="微軟正黑體" panose="020B0604030504040204" pitchFamily="34" charset="-120"/>
                          <a:ea typeface="微軟正黑體" panose="020B0604030504040204" pitchFamily="34" charset="-120"/>
                        </a:rPr>
                        <a:t>:</a:t>
                      </a:r>
                      <a:r>
                        <a:rPr lang="zh-TW" sz="1800" kern="100" dirty="0">
                          <a:effectLst/>
                          <a:latin typeface="微軟正黑體" panose="020B0604030504040204" pitchFamily="34" charset="-120"/>
                          <a:ea typeface="微軟正黑體" panose="020B0604030504040204" pitchFamily="34" charset="-120"/>
                        </a:rPr>
                        <a:t>以金融大數據課程為例</a:t>
                      </a:r>
                      <a:endParaRPr lang="zh-TW" sz="18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47141" marR="47141" marT="0" marB="0" anchor="ctr"/>
                </a:tc>
                <a:extLst>
                  <a:ext uri="{0D108BD9-81ED-4DB2-BD59-A6C34878D82A}">
                    <a16:rowId xmlns:a16="http://schemas.microsoft.com/office/drawing/2014/main" val="2302598655"/>
                  </a:ext>
                </a:extLst>
              </a:tr>
              <a:tr h="562736">
                <a:tc vMerge="1">
                  <a:txBody>
                    <a:bodyPr/>
                    <a:lstStyle/>
                    <a:p>
                      <a:endParaRPr lang="zh-TW" altLang="en-US"/>
                    </a:p>
                  </a:txBody>
                  <a:tcPr/>
                </a:tc>
                <a:tc>
                  <a:txBody>
                    <a:bodyPr/>
                    <a:lstStyle/>
                    <a:p>
                      <a:pPr>
                        <a:spcAft>
                          <a:spcPts val="0"/>
                        </a:spcAft>
                      </a:pPr>
                      <a:r>
                        <a:rPr lang="zh-TW" sz="1800" kern="100" dirty="0">
                          <a:effectLst/>
                          <a:latin typeface="微軟正黑體" panose="020B0604030504040204" pitchFamily="34" charset="-120"/>
                          <a:ea typeface="微軟正黑體" panose="020B0604030504040204" pitchFamily="34" charset="-120"/>
                        </a:rPr>
                        <a:t>明志科技</a:t>
                      </a:r>
                      <a:r>
                        <a:rPr lang="zh-TW" sz="1800" kern="100" dirty="0" smtClean="0">
                          <a:effectLst/>
                          <a:latin typeface="微軟正黑體" panose="020B0604030504040204" pitchFamily="34" charset="-120"/>
                          <a:ea typeface="微軟正黑體" panose="020B0604030504040204" pitchFamily="34" charset="-120"/>
                        </a:rPr>
                        <a:t>大學</a:t>
                      </a:r>
                      <a:endParaRPr lang="en-US" altLang="zh-TW" sz="1800" kern="100" dirty="0" smtClean="0">
                        <a:effectLst/>
                        <a:latin typeface="微軟正黑體" panose="020B0604030504040204" pitchFamily="34" charset="-120"/>
                        <a:ea typeface="微軟正黑體" panose="020B0604030504040204" pitchFamily="34" charset="-120"/>
                      </a:endParaRPr>
                    </a:p>
                    <a:p>
                      <a:pPr>
                        <a:spcAft>
                          <a:spcPts val="0"/>
                        </a:spcAft>
                      </a:pPr>
                      <a:r>
                        <a:rPr lang="zh-TW" altLang="en-US" sz="1800" kern="100" dirty="0" smtClean="0">
                          <a:effectLst/>
                          <a:latin typeface="微軟正黑體" panose="020B0604030504040204" pitchFamily="34" charset="-120"/>
                          <a:ea typeface="微軟正黑體" panose="020B0604030504040204" pitchFamily="34" charset="-120"/>
                        </a:rPr>
                        <a:t>經營管理系</a:t>
                      </a:r>
                      <a:endParaRPr lang="zh-TW" sz="18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47141" marR="47141" marT="0" marB="0"/>
                </a:tc>
                <a:tc>
                  <a:txBody>
                    <a:bodyPr/>
                    <a:lstStyle/>
                    <a:p>
                      <a:pPr>
                        <a:spcAft>
                          <a:spcPts val="0"/>
                        </a:spcAft>
                      </a:pPr>
                      <a:r>
                        <a:rPr lang="zh-TW" sz="1800" kern="100" dirty="0">
                          <a:effectLst/>
                          <a:latin typeface="微軟正黑體" panose="020B0604030504040204" pitchFamily="34" charset="-120"/>
                          <a:ea typeface="微軟正黑體" panose="020B0604030504040204" pitchFamily="34" charset="-120"/>
                        </a:rPr>
                        <a:t>孫儷芳 </a:t>
                      </a:r>
                      <a:endParaRPr lang="en-US" altLang="zh-TW" sz="1800" kern="100" dirty="0" smtClean="0">
                        <a:effectLst/>
                        <a:latin typeface="微軟正黑體" panose="020B0604030504040204" pitchFamily="34" charset="-120"/>
                        <a:ea typeface="微軟正黑體" panose="020B0604030504040204" pitchFamily="34" charset="-120"/>
                      </a:endParaRPr>
                    </a:p>
                    <a:p>
                      <a:pPr>
                        <a:spcAft>
                          <a:spcPts val="0"/>
                        </a:spcAft>
                      </a:pPr>
                      <a:r>
                        <a:rPr lang="zh-TW" sz="1800" kern="100" dirty="0" smtClean="0">
                          <a:effectLst/>
                          <a:latin typeface="微軟正黑體" panose="020B0604030504040204" pitchFamily="34" charset="-120"/>
                          <a:ea typeface="微軟正黑體" panose="020B0604030504040204" pitchFamily="34" charset="-120"/>
                        </a:rPr>
                        <a:t>副教授</a:t>
                      </a:r>
                      <a:endParaRPr lang="zh-TW" sz="18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47141" marR="47141" marT="0" marB="0"/>
                </a:tc>
                <a:tc>
                  <a:txBody>
                    <a:bodyPr/>
                    <a:lstStyle/>
                    <a:p>
                      <a:pPr>
                        <a:spcAft>
                          <a:spcPts val="0"/>
                        </a:spcAft>
                      </a:pPr>
                      <a:r>
                        <a:rPr lang="zh-TW" sz="1800" kern="100" dirty="0">
                          <a:effectLst/>
                          <a:latin typeface="微軟正黑體" panose="020B0604030504040204" pitchFamily="34" charset="-120"/>
                          <a:ea typeface="微軟正黑體" panose="020B0604030504040204" pitchFamily="34" charset="-120"/>
                        </a:rPr>
                        <a:t>專案式合作學習與契約學習之教學成效</a:t>
                      </a:r>
                      <a:r>
                        <a:rPr lang="en-US" sz="1800" kern="100" dirty="0">
                          <a:effectLst/>
                          <a:latin typeface="微軟正黑體" panose="020B0604030504040204" pitchFamily="34" charset="-120"/>
                          <a:ea typeface="微軟正黑體" panose="020B0604030504040204" pitchFamily="34" charset="-120"/>
                        </a:rPr>
                        <a:t>: </a:t>
                      </a:r>
                      <a:r>
                        <a:rPr lang="zh-TW" sz="1800" kern="100" dirty="0">
                          <a:effectLst/>
                          <a:latin typeface="微軟正黑體" panose="020B0604030504040204" pitchFamily="34" charset="-120"/>
                          <a:ea typeface="微軟正黑體" panose="020B0604030504040204" pitchFamily="34" charset="-120"/>
                        </a:rPr>
                        <a:t>吸引數位原生世代的數位行銷課程設計</a:t>
                      </a:r>
                      <a:endParaRPr lang="zh-TW" sz="18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47141" marR="47141" marT="0" marB="0" anchor="ctr"/>
                </a:tc>
                <a:extLst>
                  <a:ext uri="{0D108BD9-81ED-4DB2-BD59-A6C34878D82A}">
                    <a16:rowId xmlns:a16="http://schemas.microsoft.com/office/drawing/2014/main" val="2273644584"/>
                  </a:ext>
                </a:extLst>
              </a:tr>
              <a:tr h="562736">
                <a:tc vMerge="1">
                  <a:txBody>
                    <a:bodyPr/>
                    <a:lstStyle/>
                    <a:p>
                      <a:endParaRPr lang="zh-TW" altLang="en-US"/>
                    </a:p>
                  </a:txBody>
                  <a:tcPr/>
                </a:tc>
                <a:tc>
                  <a:txBody>
                    <a:bodyPr/>
                    <a:lstStyle/>
                    <a:p>
                      <a:pPr>
                        <a:spcAft>
                          <a:spcPts val="0"/>
                        </a:spcAft>
                      </a:pPr>
                      <a:r>
                        <a:rPr lang="zh-TW" sz="1800" kern="100" dirty="0">
                          <a:effectLst/>
                          <a:latin typeface="微軟正黑體" panose="020B0604030504040204" pitchFamily="34" charset="-120"/>
                          <a:ea typeface="微軟正黑體" panose="020B0604030504040204" pitchFamily="34" charset="-120"/>
                        </a:rPr>
                        <a:t>國立中央</a:t>
                      </a:r>
                      <a:r>
                        <a:rPr lang="zh-TW" sz="1800" kern="100" dirty="0" smtClean="0">
                          <a:effectLst/>
                          <a:latin typeface="微軟正黑體" panose="020B0604030504040204" pitchFamily="34" charset="-120"/>
                          <a:ea typeface="微軟正黑體" panose="020B0604030504040204" pitchFamily="34" charset="-120"/>
                        </a:rPr>
                        <a:t>大學</a:t>
                      </a:r>
                      <a:endParaRPr lang="en-US" altLang="zh-TW" sz="1800" kern="100" dirty="0" smtClean="0">
                        <a:effectLst/>
                        <a:latin typeface="微軟正黑體" panose="020B0604030504040204" pitchFamily="34" charset="-120"/>
                        <a:ea typeface="微軟正黑體" panose="020B0604030504040204" pitchFamily="34" charset="-120"/>
                      </a:endParaRPr>
                    </a:p>
                    <a:p>
                      <a:pPr>
                        <a:spcAft>
                          <a:spcPts val="0"/>
                        </a:spcAft>
                      </a:pPr>
                      <a:r>
                        <a:rPr lang="zh-TW" altLang="en-US" sz="1800" kern="100" dirty="0" smtClean="0">
                          <a:effectLst/>
                          <a:latin typeface="微軟正黑體" panose="020B0604030504040204" pitchFamily="34" charset="-120"/>
                          <a:ea typeface="微軟正黑體" panose="020B0604030504040204" pitchFamily="34" charset="-120"/>
                        </a:rPr>
                        <a:t>經濟學系</a:t>
                      </a:r>
                      <a:endParaRPr lang="zh-TW" sz="18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47141" marR="47141" marT="0" marB="0"/>
                </a:tc>
                <a:tc>
                  <a:txBody>
                    <a:bodyPr/>
                    <a:lstStyle/>
                    <a:p>
                      <a:pPr>
                        <a:spcAft>
                          <a:spcPts val="0"/>
                        </a:spcAft>
                      </a:pPr>
                      <a:r>
                        <a:rPr lang="zh-TW" sz="1800" kern="100" dirty="0" smtClean="0">
                          <a:effectLst/>
                          <a:latin typeface="微軟正黑體" panose="020B0604030504040204" pitchFamily="34" charset="-120"/>
                          <a:ea typeface="微軟正黑體" panose="020B0604030504040204" pitchFamily="34" charset="-120"/>
                        </a:rPr>
                        <a:t>鄭保志</a:t>
                      </a:r>
                      <a:endParaRPr lang="en-US" altLang="zh-TW" sz="1800" kern="100" dirty="0" smtClean="0">
                        <a:effectLst/>
                        <a:latin typeface="微軟正黑體" panose="020B0604030504040204" pitchFamily="34" charset="-120"/>
                        <a:ea typeface="微軟正黑體" panose="020B0604030504040204" pitchFamily="34" charset="-120"/>
                      </a:endParaRPr>
                    </a:p>
                    <a:p>
                      <a:pPr>
                        <a:spcAft>
                          <a:spcPts val="0"/>
                        </a:spcAft>
                      </a:pPr>
                      <a:r>
                        <a:rPr lang="zh-TW" sz="1800" kern="100" dirty="0" smtClean="0">
                          <a:effectLst/>
                          <a:latin typeface="微軟正黑體" panose="020B0604030504040204" pitchFamily="34" charset="-120"/>
                          <a:ea typeface="微軟正黑體" panose="020B0604030504040204" pitchFamily="34" charset="-120"/>
                        </a:rPr>
                        <a:t>副教授</a:t>
                      </a:r>
                      <a:endParaRPr lang="zh-TW" sz="18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47141" marR="47141" marT="0" marB="0"/>
                </a:tc>
                <a:tc>
                  <a:txBody>
                    <a:bodyPr/>
                    <a:lstStyle/>
                    <a:p>
                      <a:pPr>
                        <a:spcAft>
                          <a:spcPts val="0"/>
                        </a:spcAft>
                      </a:pPr>
                      <a:r>
                        <a:rPr lang="zh-TW" sz="1800" kern="100" dirty="0">
                          <a:effectLst/>
                          <a:latin typeface="微軟正黑體" panose="020B0604030504040204" pitchFamily="34" charset="-120"/>
                          <a:ea typeface="微軟正黑體" panose="020B0604030504040204" pitchFamily="34" charset="-120"/>
                        </a:rPr>
                        <a:t>玩遊戲學經濟的教學相長效果</a:t>
                      </a:r>
                      <a:r>
                        <a:rPr lang="zh-TW" sz="1800" kern="100" dirty="0" smtClean="0">
                          <a:effectLst/>
                          <a:latin typeface="微軟正黑體" panose="020B0604030504040204" pitchFamily="34" charset="-120"/>
                          <a:ea typeface="微軟正黑體" panose="020B0604030504040204" pitchFamily="34" charset="-120"/>
                        </a:rPr>
                        <a:t>分析</a:t>
                      </a:r>
                      <a:endParaRPr lang="zh-TW" sz="18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47141" marR="47141" marT="0" marB="0" anchor="ctr"/>
                </a:tc>
                <a:extLst>
                  <a:ext uri="{0D108BD9-81ED-4DB2-BD59-A6C34878D82A}">
                    <a16:rowId xmlns:a16="http://schemas.microsoft.com/office/drawing/2014/main" val="40703565"/>
                  </a:ext>
                </a:extLst>
              </a:tr>
            </a:tbl>
          </a:graphicData>
        </a:graphic>
      </p:graphicFrame>
      <p:sp>
        <p:nvSpPr>
          <p:cNvPr id="3" name="矩形 2"/>
          <p:cNvSpPr/>
          <p:nvPr/>
        </p:nvSpPr>
        <p:spPr>
          <a:xfrm>
            <a:off x="3381855" y="268378"/>
            <a:ext cx="5820824" cy="584775"/>
          </a:xfrm>
          <a:prstGeom prst="rect">
            <a:avLst/>
          </a:prstGeom>
        </p:spPr>
        <p:txBody>
          <a:bodyPr wrap="none">
            <a:spAutoFit/>
          </a:bodyPr>
          <a:lstStyle/>
          <a:p>
            <a:r>
              <a:rPr lang="en-US" altLang="zh-TW" sz="3200" dirty="0">
                <a:latin typeface="微軟正黑體" panose="020B0604030504040204" pitchFamily="34" charset="-120"/>
                <a:ea typeface="微軟正黑體" panose="020B0604030504040204" pitchFamily="34" charset="-120"/>
              </a:rPr>
              <a:t>108</a:t>
            </a:r>
            <a:r>
              <a:rPr lang="zh-TW" altLang="en-US" sz="3200" dirty="0">
                <a:latin typeface="微軟正黑體" panose="020B0604030504040204" pitchFamily="34" charset="-120"/>
                <a:ea typeface="微軟正黑體" panose="020B0604030504040204" pitchFamily="34" charset="-120"/>
              </a:rPr>
              <a:t>學年度商管學門績優計畫案</a:t>
            </a:r>
            <a:endParaRPr lang="zh-TW" altLang="en-US" sz="3200" dirty="0"/>
          </a:p>
        </p:txBody>
      </p:sp>
    </p:spTree>
    <p:extLst>
      <p:ext uri="{BB962C8B-B14F-4D97-AF65-F5344CB8AC3E}">
        <p14:creationId xmlns:p14="http://schemas.microsoft.com/office/powerpoint/2010/main" val="106578623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表格 4"/>
          <p:cNvGraphicFramePr>
            <a:graphicFrameLocks noGrp="1"/>
          </p:cNvGraphicFramePr>
          <p:nvPr>
            <p:extLst>
              <p:ext uri="{D42A27DB-BD31-4B8C-83A1-F6EECF244321}">
                <p14:modId xmlns:p14="http://schemas.microsoft.com/office/powerpoint/2010/main" val="4092248488"/>
              </p:ext>
            </p:extLst>
          </p:nvPr>
        </p:nvGraphicFramePr>
        <p:xfrm>
          <a:off x="1274617" y="1967344"/>
          <a:ext cx="9682943" cy="2391295"/>
        </p:xfrm>
        <a:graphic>
          <a:graphicData uri="http://schemas.openxmlformats.org/drawingml/2006/table">
            <a:tbl>
              <a:tblPr firstRow="1" firstCol="1" bandRow="1">
                <a:tableStyleId>{8A107856-5554-42FB-B03E-39F5DBC370BA}</a:tableStyleId>
              </a:tblPr>
              <a:tblGrid>
                <a:gridCol w="684948">
                  <a:extLst>
                    <a:ext uri="{9D8B030D-6E8A-4147-A177-3AD203B41FA5}">
                      <a16:colId xmlns:a16="http://schemas.microsoft.com/office/drawing/2014/main" val="107748481"/>
                    </a:ext>
                  </a:extLst>
                </a:gridCol>
                <a:gridCol w="2414315">
                  <a:extLst>
                    <a:ext uri="{9D8B030D-6E8A-4147-A177-3AD203B41FA5}">
                      <a16:colId xmlns:a16="http://schemas.microsoft.com/office/drawing/2014/main" val="1483201428"/>
                    </a:ext>
                  </a:extLst>
                </a:gridCol>
                <a:gridCol w="1371600">
                  <a:extLst>
                    <a:ext uri="{9D8B030D-6E8A-4147-A177-3AD203B41FA5}">
                      <a16:colId xmlns:a16="http://schemas.microsoft.com/office/drawing/2014/main" val="2613679408"/>
                    </a:ext>
                  </a:extLst>
                </a:gridCol>
                <a:gridCol w="5212080">
                  <a:extLst>
                    <a:ext uri="{9D8B030D-6E8A-4147-A177-3AD203B41FA5}">
                      <a16:colId xmlns:a16="http://schemas.microsoft.com/office/drawing/2014/main" val="4178051174"/>
                    </a:ext>
                  </a:extLst>
                </a:gridCol>
              </a:tblGrid>
              <a:tr h="789246">
                <a:tc>
                  <a:txBody>
                    <a:bodyPr/>
                    <a:lstStyle/>
                    <a:p>
                      <a:pPr>
                        <a:spcAft>
                          <a:spcPts val="0"/>
                        </a:spcAft>
                      </a:pPr>
                      <a:r>
                        <a:rPr lang="zh-TW" sz="2000" b="1" kern="100" dirty="0">
                          <a:effectLst/>
                          <a:latin typeface="微軟正黑體" panose="020B0604030504040204" pitchFamily="34" charset="-120"/>
                          <a:ea typeface="微軟正黑體" panose="020B0604030504040204" pitchFamily="34" charset="-120"/>
                        </a:rPr>
                        <a:t>社會學門</a:t>
                      </a:r>
                      <a:endParaRPr lang="zh-TW" sz="20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47141" marR="47141" marT="0" marB="0" anchor="ctr"/>
                </a:tc>
                <a:tc>
                  <a:txBody>
                    <a:bodyPr/>
                    <a:lstStyle/>
                    <a:p>
                      <a:pPr>
                        <a:spcAft>
                          <a:spcPts val="0"/>
                        </a:spcAft>
                      </a:pPr>
                      <a:r>
                        <a:rPr lang="zh-TW" sz="2000" b="0" kern="100" dirty="0" smtClean="0">
                          <a:effectLst/>
                          <a:latin typeface="微軟正黑體" panose="020B0604030504040204" pitchFamily="34" charset="-120"/>
                          <a:ea typeface="微軟正黑體" panose="020B0604030504040204" pitchFamily="34" charset="-120"/>
                        </a:rPr>
                        <a:t>逢甲大學</a:t>
                      </a:r>
                      <a:endParaRPr lang="en-US" altLang="zh-TW" sz="2000" b="0" kern="100" dirty="0" smtClean="0">
                        <a:effectLst/>
                        <a:latin typeface="微軟正黑體" panose="020B0604030504040204" pitchFamily="34" charset="-120"/>
                        <a:ea typeface="微軟正黑體" panose="020B0604030504040204" pitchFamily="34" charset="-120"/>
                      </a:endParaRPr>
                    </a:p>
                    <a:p>
                      <a:pPr>
                        <a:spcAft>
                          <a:spcPts val="0"/>
                        </a:spcAft>
                      </a:pPr>
                      <a:r>
                        <a:rPr lang="zh-TW" altLang="en-US" sz="2000" b="0" kern="100" dirty="0" smtClean="0">
                          <a:effectLst/>
                          <a:latin typeface="微軟正黑體" panose="020B0604030504040204" pitchFamily="34" charset="-120"/>
                          <a:ea typeface="微軟正黑體" panose="020B0604030504040204" pitchFamily="34" charset="-120"/>
                        </a:rPr>
                        <a:t>經濟學系</a:t>
                      </a:r>
                      <a:endParaRPr lang="zh-TW" sz="2000" b="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47141" marR="47141" marT="0" marB="0" anchor="ctr"/>
                </a:tc>
                <a:tc>
                  <a:txBody>
                    <a:bodyPr/>
                    <a:lstStyle/>
                    <a:p>
                      <a:pPr>
                        <a:spcAft>
                          <a:spcPts val="0"/>
                        </a:spcAft>
                      </a:pPr>
                      <a:r>
                        <a:rPr lang="zh-TW" sz="2000" b="0" kern="100" dirty="0">
                          <a:effectLst/>
                          <a:latin typeface="微軟正黑體" panose="020B0604030504040204" pitchFamily="34" charset="-120"/>
                          <a:ea typeface="微軟正黑體" panose="020B0604030504040204" pitchFamily="34" charset="-120"/>
                        </a:rPr>
                        <a:t>郭祐誠 </a:t>
                      </a:r>
                    </a:p>
                    <a:p>
                      <a:pPr>
                        <a:spcAft>
                          <a:spcPts val="0"/>
                        </a:spcAft>
                      </a:pPr>
                      <a:r>
                        <a:rPr lang="zh-TW" sz="2000" b="0" kern="100" dirty="0">
                          <a:effectLst/>
                          <a:latin typeface="微軟正黑體" panose="020B0604030504040204" pitchFamily="34" charset="-120"/>
                          <a:ea typeface="微軟正黑體" panose="020B0604030504040204" pitchFamily="34" charset="-120"/>
                        </a:rPr>
                        <a:t>教授</a:t>
                      </a:r>
                      <a:endParaRPr lang="zh-TW" sz="2000" b="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47141" marR="47141" marT="0" marB="0" anchor="ctr"/>
                </a:tc>
                <a:tc>
                  <a:txBody>
                    <a:bodyPr/>
                    <a:lstStyle/>
                    <a:p>
                      <a:pPr>
                        <a:spcAft>
                          <a:spcPts val="0"/>
                        </a:spcAft>
                      </a:pPr>
                      <a:r>
                        <a:rPr lang="zh-TW" sz="2000" b="0" kern="100" dirty="0">
                          <a:effectLst/>
                          <a:latin typeface="微軟正黑體" panose="020B0604030504040204" pitchFamily="34" charset="-120"/>
                          <a:ea typeface="微軟正黑體" panose="020B0604030504040204" pitchFamily="34" charset="-120"/>
                        </a:rPr>
                        <a:t>建置經濟學行動載具學習平台以及分析學生使用情形與效果</a:t>
                      </a:r>
                      <a:endParaRPr lang="zh-TW" sz="2000" b="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47141" marR="47141" marT="0" marB="0" anchor="ctr"/>
                </a:tc>
                <a:extLst>
                  <a:ext uri="{0D108BD9-81ED-4DB2-BD59-A6C34878D82A}">
                    <a16:rowId xmlns:a16="http://schemas.microsoft.com/office/drawing/2014/main" val="3034306033"/>
                  </a:ext>
                </a:extLst>
              </a:tr>
              <a:tr h="824584">
                <a:tc>
                  <a:txBody>
                    <a:bodyPr/>
                    <a:lstStyle/>
                    <a:p>
                      <a:pPr>
                        <a:spcAft>
                          <a:spcPts val="0"/>
                        </a:spcAft>
                      </a:pPr>
                      <a:r>
                        <a:rPr lang="en-US" sz="2000" kern="100" dirty="0">
                          <a:effectLst/>
                          <a:latin typeface="微軟正黑體" panose="020B0604030504040204" pitchFamily="34" charset="-120"/>
                          <a:ea typeface="微軟正黑體" panose="020B0604030504040204" pitchFamily="34" charset="-120"/>
                        </a:rPr>
                        <a:t>USR</a:t>
                      </a:r>
                      <a:endParaRPr lang="zh-TW" sz="20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47141" marR="47141" marT="0" marB="0" anchor="ctr"/>
                </a:tc>
                <a:tc>
                  <a:txBody>
                    <a:bodyPr/>
                    <a:lstStyle/>
                    <a:p>
                      <a:pPr>
                        <a:spcAft>
                          <a:spcPts val="0"/>
                        </a:spcAft>
                      </a:pPr>
                      <a:r>
                        <a:rPr lang="zh-TW" sz="2000" kern="100" dirty="0">
                          <a:effectLst/>
                          <a:latin typeface="微軟正黑體" panose="020B0604030504040204" pitchFamily="34" charset="-120"/>
                          <a:ea typeface="微軟正黑體" panose="020B0604030504040204" pitchFamily="34" charset="-120"/>
                        </a:rPr>
                        <a:t>靜宜</a:t>
                      </a:r>
                      <a:r>
                        <a:rPr lang="zh-TW" sz="2000" kern="100" dirty="0" smtClean="0">
                          <a:effectLst/>
                          <a:latin typeface="微軟正黑體" panose="020B0604030504040204" pitchFamily="34" charset="-120"/>
                          <a:ea typeface="微軟正黑體" panose="020B0604030504040204" pitchFamily="34" charset="-120"/>
                        </a:rPr>
                        <a:t>大學</a:t>
                      </a:r>
                      <a:endParaRPr lang="en-US" altLang="zh-TW" sz="2000" kern="100" dirty="0" smtClean="0">
                        <a:effectLst/>
                        <a:latin typeface="微軟正黑體" panose="020B0604030504040204" pitchFamily="34" charset="-120"/>
                        <a:ea typeface="微軟正黑體" panose="020B0604030504040204" pitchFamily="34" charset="-120"/>
                      </a:endParaRPr>
                    </a:p>
                    <a:p>
                      <a:pPr>
                        <a:spcAft>
                          <a:spcPts val="0"/>
                        </a:spcAft>
                      </a:pPr>
                      <a:r>
                        <a:rPr lang="zh-TW" altLang="en-US" sz="2000" kern="100" dirty="0" smtClean="0">
                          <a:effectLst/>
                          <a:latin typeface="微軟正黑體" panose="020B0604030504040204" pitchFamily="34" charset="-120"/>
                          <a:ea typeface="微軟正黑體" panose="020B0604030504040204" pitchFamily="34" charset="-120"/>
                        </a:rPr>
                        <a:t>國際企業學系</a:t>
                      </a:r>
                      <a:r>
                        <a:rPr lang="en-US" sz="2000" kern="100" dirty="0">
                          <a:effectLst/>
                          <a:latin typeface="微軟正黑體" panose="020B0604030504040204" pitchFamily="34" charset="-120"/>
                          <a:ea typeface="微軟正黑體" panose="020B0604030504040204" pitchFamily="34" charset="-120"/>
                        </a:rPr>
                        <a:t> </a:t>
                      </a:r>
                      <a:endParaRPr lang="zh-TW" sz="20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47141" marR="47141" marT="0" marB="0" anchor="ctr"/>
                </a:tc>
                <a:tc>
                  <a:txBody>
                    <a:bodyPr/>
                    <a:lstStyle/>
                    <a:p>
                      <a:pPr>
                        <a:spcAft>
                          <a:spcPts val="0"/>
                        </a:spcAft>
                      </a:pPr>
                      <a:r>
                        <a:rPr lang="zh-TW" sz="2000" kern="100" dirty="0">
                          <a:effectLst/>
                          <a:latin typeface="微軟正黑體" panose="020B0604030504040204" pitchFamily="34" charset="-120"/>
                          <a:ea typeface="微軟正黑體" panose="020B0604030504040204" pitchFamily="34" charset="-120"/>
                        </a:rPr>
                        <a:t>顏炘怡 </a:t>
                      </a:r>
                    </a:p>
                    <a:p>
                      <a:pPr>
                        <a:spcAft>
                          <a:spcPts val="0"/>
                        </a:spcAft>
                      </a:pPr>
                      <a:r>
                        <a:rPr lang="zh-TW" sz="2000" kern="100" dirty="0">
                          <a:effectLst/>
                          <a:latin typeface="微軟正黑體" panose="020B0604030504040204" pitchFamily="34" charset="-120"/>
                          <a:ea typeface="微軟正黑體" panose="020B0604030504040204" pitchFamily="34" charset="-120"/>
                        </a:rPr>
                        <a:t>助理教授</a:t>
                      </a:r>
                      <a:endParaRPr lang="zh-TW" sz="20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47141" marR="47141" marT="0" marB="0" anchor="ctr"/>
                </a:tc>
                <a:tc>
                  <a:txBody>
                    <a:bodyPr/>
                    <a:lstStyle/>
                    <a:p>
                      <a:pPr>
                        <a:spcAft>
                          <a:spcPts val="0"/>
                        </a:spcAft>
                      </a:pPr>
                      <a:r>
                        <a:rPr lang="zh-TW" sz="2000" kern="100">
                          <a:effectLst/>
                          <a:latin typeface="微軟正黑體" panose="020B0604030504040204" pitchFamily="34" charset="-120"/>
                          <a:ea typeface="微軟正黑體" panose="020B0604030504040204" pitchFamily="34" charset="-120"/>
                        </a:rPr>
                        <a:t>從社會實踐養成商業意識：品牌管理課程之教學行動研究</a:t>
                      </a:r>
                      <a:endParaRPr lang="zh-TW" sz="2000" kern="10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47141" marR="47141" marT="0" marB="0" anchor="ctr"/>
                </a:tc>
                <a:extLst>
                  <a:ext uri="{0D108BD9-81ED-4DB2-BD59-A6C34878D82A}">
                    <a16:rowId xmlns:a16="http://schemas.microsoft.com/office/drawing/2014/main" val="608203907"/>
                  </a:ext>
                </a:extLst>
              </a:tr>
              <a:tr h="777465">
                <a:tc>
                  <a:txBody>
                    <a:bodyPr/>
                    <a:lstStyle/>
                    <a:p>
                      <a:pPr>
                        <a:spcAft>
                          <a:spcPts val="0"/>
                        </a:spcAft>
                      </a:pPr>
                      <a:r>
                        <a:rPr lang="zh-TW" sz="2000" kern="100" dirty="0">
                          <a:effectLst/>
                          <a:latin typeface="微軟正黑體" panose="020B0604030504040204" pitchFamily="34" charset="-120"/>
                          <a:ea typeface="微軟正黑體" panose="020B0604030504040204" pitchFamily="34" charset="-120"/>
                        </a:rPr>
                        <a:t>技術實作</a:t>
                      </a:r>
                      <a:endParaRPr lang="zh-TW" sz="20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47141" marR="47141" marT="0" marB="0" anchor="ctr"/>
                </a:tc>
                <a:tc>
                  <a:txBody>
                    <a:bodyPr/>
                    <a:lstStyle/>
                    <a:p>
                      <a:pPr>
                        <a:spcAft>
                          <a:spcPts val="0"/>
                        </a:spcAft>
                      </a:pPr>
                      <a:r>
                        <a:rPr lang="zh-TW" sz="2000" kern="100" dirty="0">
                          <a:effectLst/>
                          <a:latin typeface="微軟正黑體" panose="020B0604030504040204" pitchFamily="34" charset="-120"/>
                          <a:ea typeface="微軟正黑體" panose="020B0604030504040204" pitchFamily="34" charset="-120"/>
                        </a:rPr>
                        <a:t>中原</a:t>
                      </a:r>
                      <a:r>
                        <a:rPr lang="zh-TW" sz="2000" kern="100" dirty="0" smtClean="0">
                          <a:effectLst/>
                          <a:latin typeface="微軟正黑體" panose="020B0604030504040204" pitchFamily="34" charset="-120"/>
                          <a:ea typeface="微軟正黑體" panose="020B0604030504040204" pitchFamily="34" charset="-120"/>
                        </a:rPr>
                        <a:t>大學</a:t>
                      </a:r>
                      <a:endParaRPr lang="en-US" altLang="zh-TW" sz="2000" kern="100" dirty="0" smtClean="0">
                        <a:effectLst/>
                        <a:latin typeface="微軟正黑體" panose="020B0604030504040204" pitchFamily="34" charset="-120"/>
                        <a:ea typeface="微軟正黑體" panose="020B0604030504040204" pitchFamily="34" charset="-120"/>
                      </a:endParaRPr>
                    </a:p>
                    <a:p>
                      <a:pPr>
                        <a:spcAft>
                          <a:spcPts val="0"/>
                        </a:spcAft>
                      </a:pPr>
                      <a:r>
                        <a:rPr lang="zh-TW" altLang="en-US" sz="2000" kern="100" dirty="0" smtClean="0">
                          <a:effectLst/>
                          <a:latin typeface="微軟正黑體" panose="020B0604030504040204" pitchFamily="34" charset="-120"/>
                          <a:ea typeface="微軟正黑體" panose="020B0604030504040204" pitchFamily="34" charset="-120"/>
                        </a:rPr>
                        <a:t>國際經營與貿易學系</a:t>
                      </a:r>
                      <a:endParaRPr lang="zh-TW" sz="20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47141" marR="47141" marT="0" marB="0" anchor="ctr"/>
                </a:tc>
                <a:tc>
                  <a:txBody>
                    <a:bodyPr/>
                    <a:lstStyle/>
                    <a:p>
                      <a:pPr>
                        <a:spcAft>
                          <a:spcPts val="0"/>
                        </a:spcAft>
                      </a:pPr>
                      <a:r>
                        <a:rPr lang="zh-TW" sz="2000" kern="100" dirty="0">
                          <a:effectLst/>
                          <a:latin typeface="微軟正黑體" panose="020B0604030504040204" pitchFamily="34" charset="-120"/>
                          <a:ea typeface="微軟正黑體" panose="020B0604030504040204" pitchFamily="34" charset="-120"/>
                        </a:rPr>
                        <a:t>郭怡君 </a:t>
                      </a:r>
                    </a:p>
                    <a:p>
                      <a:pPr>
                        <a:spcAft>
                          <a:spcPts val="0"/>
                        </a:spcAft>
                      </a:pPr>
                      <a:r>
                        <a:rPr lang="zh-TW" sz="2000" kern="100" dirty="0">
                          <a:effectLst/>
                          <a:latin typeface="微軟正黑體" panose="020B0604030504040204" pitchFamily="34" charset="-120"/>
                          <a:ea typeface="微軟正黑體" panose="020B0604030504040204" pitchFamily="34" charset="-120"/>
                        </a:rPr>
                        <a:t>副教授</a:t>
                      </a:r>
                      <a:endParaRPr lang="zh-TW" sz="20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47141" marR="47141" marT="0" marB="0" anchor="ctr"/>
                </a:tc>
                <a:tc>
                  <a:txBody>
                    <a:bodyPr/>
                    <a:lstStyle/>
                    <a:p>
                      <a:pPr>
                        <a:spcAft>
                          <a:spcPts val="0"/>
                        </a:spcAft>
                      </a:pPr>
                      <a:r>
                        <a:rPr lang="zh-TW" sz="2000" kern="100" dirty="0">
                          <a:effectLst/>
                          <a:latin typeface="微軟正黑體" panose="020B0604030504040204" pitchFamily="34" charset="-120"/>
                          <a:ea typeface="微軟正黑體" panose="020B0604030504040204" pitchFamily="34" charset="-120"/>
                        </a:rPr>
                        <a:t>職能導向課程設計與貿易個案模擬之教學實踐</a:t>
                      </a:r>
                      <a:endParaRPr lang="zh-TW" sz="20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47141" marR="47141" marT="0" marB="0" anchor="ctr"/>
                </a:tc>
                <a:extLst>
                  <a:ext uri="{0D108BD9-81ED-4DB2-BD59-A6C34878D82A}">
                    <a16:rowId xmlns:a16="http://schemas.microsoft.com/office/drawing/2014/main" val="3595851208"/>
                  </a:ext>
                </a:extLst>
              </a:tr>
            </a:tbl>
          </a:graphicData>
        </a:graphic>
      </p:graphicFrame>
      <p:sp>
        <p:nvSpPr>
          <p:cNvPr id="6" name="矩形 5"/>
          <p:cNvSpPr/>
          <p:nvPr/>
        </p:nvSpPr>
        <p:spPr>
          <a:xfrm>
            <a:off x="765624" y="547316"/>
            <a:ext cx="10820591" cy="707886"/>
          </a:xfrm>
          <a:prstGeom prst="rect">
            <a:avLst/>
          </a:prstGeom>
        </p:spPr>
        <p:txBody>
          <a:bodyPr wrap="none">
            <a:spAutoFit/>
          </a:bodyPr>
          <a:lstStyle/>
          <a:p>
            <a:r>
              <a:rPr lang="en-US" altLang="zh-TW" sz="4000" dirty="0">
                <a:latin typeface="微軟正黑體" panose="020B0604030504040204" pitchFamily="34" charset="-120"/>
                <a:ea typeface="微軟正黑體" panose="020B0604030504040204" pitchFamily="34" charset="-120"/>
              </a:rPr>
              <a:t>108</a:t>
            </a:r>
            <a:r>
              <a:rPr lang="zh-TW" altLang="en-US" sz="4000" dirty="0">
                <a:latin typeface="微軟正黑體" panose="020B0604030504040204" pitchFamily="34" charset="-120"/>
                <a:ea typeface="微軟正黑體" panose="020B0604030504040204" pitchFamily="34" charset="-120"/>
              </a:rPr>
              <a:t>學年度商</a:t>
            </a:r>
            <a:r>
              <a:rPr lang="zh-TW" altLang="en-US" sz="4000" dirty="0" smtClean="0">
                <a:latin typeface="微軟正黑體" panose="020B0604030504040204" pitchFamily="34" charset="-120"/>
                <a:ea typeface="微軟正黑體" panose="020B0604030504040204" pitchFamily="34" charset="-120"/>
              </a:rPr>
              <a:t>管科系教師獲其他學門</a:t>
            </a:r>
            <a:r>
              <a:rPr lang="zh-TW" altLang="en-US" sz="4000" dirty="0">
                <a:latin typeface="微軟正黑體" panose="020B0604030504040204" pitchFamily="34" charset="-120"/>
                <a:ea typeface="微軟正黑體" panose="020B0604030504040204" pitchFamily="34" charset="-120"/>
              </a:rPr>
              <a:t>績優計畫案</a:t>
            </a:r>
            <a:endParaRPr lang="zh-TW" altLang="en-US" sz="4000" dirty="0"/>
          </a:p>
        </p:txBody>
      </p:sp>
    </p:spTree>
    <p:extLst>
      <p:ext uri="{BB962C8B-B14F-4D97-AF65-F5344CB8AC3E}">
        <p14:creationId xmlns:p14="http://schemas.microsoft.com/office/powerpoint/2010/main" val="85150604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latin typeface="微軟正黑體" panose="020B0604030504040204" pitchFamily="34" charset="-120"/>
                <a:ea typeface="微軟正黑體" panose="020B0604030504040204" pitchFamily="34" charset="-120"/>
              </a:rPr>
              <a:t>找出他人計畫案的元素</a:t>
            </a:r>
            <a:endParaRPr lang="zh-TW" altLang="en-US" dirty="0">
              <a:latin typeface="微軟正黑體" panose="020B0604030504040204" pitchFamily="34" charset="-120"/>
              <a:ea typeface="微軟正黑體" panose="020B0604030504040204" pitchFamily="34" charset="-120"/>
            </a:endParaRPr>
          </a:p>
        </p:txBody>
      </p:sp>
      <p:sp>
        <p:nvSpPr>
          <p:cNvPr id="3" name="內容版面配置區 2"/>
          <p:cNvSpPr>
            <a:spLocks noGrp="1"/>
          </p:cNvSpPr>
          <p:nvPr>
            <p:ph idx="1"/>
          </p:nvPr>
        </p:nvSpPr>
        <p:spPr>
          <a:xfrm>
            <a:off x="1013691" y="2057400"/>
            <a:ext cx="9872871" cy="4038600"/>
          </a:xfrm>
        </p:spPr>
        <p:txBody>
          <a:bodyPr/>
          <a:lstStyle/>
          <a:p>
            <a:endParaRPr lang="en-US" altLang="zh-TW" dirty="0" smtClean="0"/>
          </a:p>
          <a:p>
            <a:endParaRPr lang="zh-TW" altLang="en-US" dirty="0"/>
          </a:p>
        </p:txBody>
      </p:sp>
      <p:graphicFrame>
        <p:nvGraphicFramePr>
          <p:cNvPr id="4" name="資料庫圖表 3"/>
          <p:cNvGraphicFramePr/>
          <p:nvPr>
            <p:extLst>
              <p:ext uri="{D42A27DB-BD31-4B8C-83A1-F6EECF244321}">
                <p14:modId xmlns:p14="http://schemas.microsoft.com/office/powerpoint/2010/main" val="1724307361"/>
              </p:ext>
            </p:extLst>
          </p:nvPr>
        </p:nvGraphicFramePr>
        <p:xfrm>
          <a:off x="287062" y="2191072"/>
          <a:ext cx="11587396" cy="43621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6869198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024128" y="260257"/>
            <a:ext cx="10058400" cy="1450757"/>
          </a:xfrm>
        </p:spPr>
        <p:txBody>
          <a:bodyPr/>
          <a:lstStyle/>
          <a:p>
            <a:r>
              <a:rPr lang="zh-TW" altLang="en-US" dirty="0" smtClean="0">
                <a:latin typeface="微軟正黑體" panose="020B0604030504040204" pitchFamily="34" charset="-120"/>
                <a:ea typeface="微軟正黑體" panose="020B0604030504040204" pitchFamily="34" charset="-120"/>
              </a:rPr>
              <a:t>例</a:t>
            </a:r>
            <a:r>
              <a:rPr lang="en-US" altLang="zh-TW" dirty="0" smtClean="0">
                <a:latin typeface="微軟正黑體" panose="020B0604030504040204" pitchFamily="34" charset="-120"/>
                <a:ea typeface="微軟正黑體" panose="020B0604030504040204" pitchFamily="34" charset="-120"/>
              </a:rPr>
              <a:t>:</a:t>
            </a:r>
            <a:r>
              <a:rPr lang="zh-TW" altLang="en-US" dirty="0" smtClean="0">
                <a:latin typeface="微軟正黑體" panose="020B0604030504040204" pitchFamily="34" charset="-120"/>
                <a:ea typeface="微軟正黑體" panose="020B0604030504040204" pitchFamily="34" charset="-120"/>
              </a:rPr>
              <a:t> 與</a:t>
            </a:r>
            <a:r>
              <a:rPr lang="en-US" altLang="zh-TW" dirty="0" smtClean="0">
                <a:latin typeface="微軟正黑體" panose="020B0604030504040204" pitchFamily="34" charset="-120"/>
                <a:ea typeface="微軟正黑體" panose="020B0604030504040204" pitchFamily="34" charset="-120"/>
              </a:rPr>
              <a:t>PBL</a:t>
            </a:r>
            <a:r>
              <a:rPr lang="zh-TW" altLang="en-US" dirty="0" smtClean="0">
                <a:latin typeface="微軟正黑體" panose="020B0604030504040204" pitchFamily="34" charset="-120"/>
                <a:ea typeface="微軟正黑體" panose="020B0604030504040204" pitchFamily="34" charset="-120"/>
              </a:rPr>
              <a:t>相關的商管學門計畫</a:t>
            </a:r>
            <a:endParaRPr lang="zh-TW" altLang="en-US" dirty="0">
              <a:latin typeface="微軟正黑體" panose="020B0604030504040204" pitchFamily="34" charset="-120"/>
              <a:ea typeface="微軟正黑體" panose="020B0604030504040204" pitchFamily="34" charset="-120"/>
            </a:endParaRPr>
          </a:p>
        </p:txBody>
      </p:sp>
      <p:sp>
        <p:nvSpPr>
          <p:cNvPr id="3" name="內容版面配置區 2"/>
          <p:cNvSpPr>
            <a:spLocks noGrp="1"/>
          </p:cNvSpPr>
          <p:nvPr>
            <p:ph idx="1"/>
          </p:nvPr>
        </p:nvSpPr>
        <p:spPr>
          <a:xfrm>
            <a:off x="1024128" y="1551708"/>
            <a:ext cx="9872871" cy="4701309"/>
          </a:xfrm>
        </p:spPr>
        <p:txBody>
          <a:bodyPr>
            <a:noAutofit/>
          </a:bodyPr>
          <a:lstStyle/>
          <a:p>
            <a:pPr>
              <a:lnSpc>
                <a:spcPct val="110000"/>
              </a:lnSpc>
              <a:spcBef>
                <a:spcPts val="600"/>
              </a:spcBef>
              <a:buFont typeface="Wingdings" panose="05000000000000000000" pitchFamily="2" charset="2"/>
              <a:buChar char="u"/>
            </a:pPr>
            <a:r>
              <a:rPr lang="zh-TW" altLang="en-US" sz="2400" dirty="0" smtClean="0">
                <a:latin typeface="微軟正黑體" panose="020B0604030504040204" pitchFamily="34" charset="-120"/>
                <a:ea typeface="微軟正黑體" panose="020B0604030504040204" pitchFamily="34" charset="-120"/>
              </a:rPr>
              <a:t>整合</a:t>
            </a:r>
            <a:r>
              <a:rPr lang="zh-TW" altLang="en-US" sz="2400" dirty="0">
                <a:latin typeface="微軟正黑體" panose="020B0604030504040204" pitchFamily="34" charset="-120"/>
                <a:ea typeface="微軟正黑體" panose="020B0604030504040204" pitchFamily="34" charset="-120"/>
              </a:rPr>
              <a:t>服務品質與</a:t>
            </a:r>
            <a:r>
              <a:rPr lang="en-US" altLang="zh-TW" sz="2400" dirty="0">
                <a:latin typeface="微軟正黑體" panose="020B0604030504040204" pitchFamily="34" charset="-120"/>
                <a:ea typeface="微軟正黑體" panose="020B0604030504040204" pitchFamily="34" charset="-120"/>
              </a:rPr>
              <a:t>PBL</a:t>
            </a:r>
            <a:r>
              <a:rPr lang="zh-TW" altLang="en-US" sz="2400" dirty="0">
                <a:latin typeface="微軟正黑體" panose="020B0604030504040204" pitchFamily="34" charset="-120"/>
                <a:ea typeface="微軟正黑體" panose="020B0604030504040204" pitchFamily="34" charset="-120"/>
              </a:rPr>
              <a:t>為基之導入永續智慧製造的作業管理同步遠距教學實踐之</a:t>
            </a:r>
            <a:r>
              <a:rPr lang="zh-TW" altLang="en-US" sz="2400" dirty="0" smtClean="0">
                <a:latin typeface="微軟正黑體" panose="020B0604030504040204" pitchFamily="34" charset="-120"/>
                <a:ea typeface="微軟正黑體" panose="020B0604030504040204" pitchFamily="34" charset="-120"/>
              </a:rPr>
              <a:t>分析</a:t>
            </a:r>
            <a:endParaRPr lang="en-US" altLang="zh-TW" sz="2400" dirty="0" smtClean="0">
              <a:latin typeface="微軟正黑體" panose="020B0604030504040204" pitchFamily="34" charset="-120"/>
              <a:ea typeface="微軟正黑體" panose="020B0604030504040204" pitchFamily="34" charset="-120"/>
            </a:endParaRPr>
          </a:p>
          <a:p>
            <a:pPr>
              <a:lnSpc>
                <a:spcPct val="110000"/>
              </a:lnSpc>
              <a:spcBef>
                <a:spcPts val="600"/>
              </a:spcBef>
              <a:buFont typeface="Wingdings" panose="05000000000000000000" pitchFamily="2" charset="2"/>
              <a:buChar char="u"/>
            </a:pPr>
            <a:r>
              <a:rPr lang="zh-TW" altLang="zh-TW" sz="2400" dirty="0" smtClean="0">
                <a:latin typeface="微軟正黑體" panose="020B0604030504040204" pitchFamily="34" charset="-120"/>
                <a:ea typeface="微軟正黑體" panose="020B0604030504040204" pitchFamily="34" charset="-120"/>
              </a:rPr>
              <a:t>問題導向</a:t>
            </a:r>
            <a:r>
              <a:rPr lang="zh-TW" altLang="zh-TW" sz="2400" dirty="0">
                <a:latin typeface="微軟正黑體" panose="020B0604030504040204" pitchFamily="34" charset="-120"/>
                <a:ea typeface="微軟正黑體" panose="020B0604030504040204" pitchFamily="34" charset="-120"/>
              </a:rPr>
              <a:t>式學習、實務操作演練以及結合證照輔導提升物流管理學習成效之探討</a:t>
            </a:r>
          </a:p>
          <a:p>
            <a:pPr>
              <a:lnSpc>
                <a:spcPct val="110000"/>
              </a:lnSpc>
              <a:spcBef>
                <a:spcPts val="600"/>
              </a:spcBef>
              <a:buFont typeface="Wingdings" panose="05000000000000000000" pitchFamily="2" charset="2"/>
              <a:buChar char="u"/>
            </a:pPr>
            <a:r>
              <a:rPr lang="zh-TW" altLang="en-US" sz="2400" dirty="0" smtClean="0">
                <a:latin typeface="微軟正黑體" panose="020B0604030504040204" pitchFamily="34" charset="-120"/>
                <a:ea typeface="微軟正黑體" panose="020B0604030504040204" pitchFamily="34" charset="-120"/>
              </a:rPr>
              <a:t>應用</a:t>
            </a:r>
            <a:r>
              <a:rPr lang="zh-TW" altLang="en-US" sz="2400" dirty="0">
                <a:latin typeface="微軟正黑體" panose="020B0604030504040204" pitchFamily="34" charset="-120"/>
                <a:ea typeface="微軟正黑體" panose="020B0604030504040204" pitchFamily="34" charset="-120"/>
              </a:rPr>
              <a:t>鷹架理論與問題導向式學習理論改善學生學習成效之研究以企業資源規劃系統程式設計為例</a:t>
            </a:r>
          </a:p>
          <a:p>
            <a:pPr>
              <a:lnSpc>
                <a:spcPct val="110000"/>
              </a:lnSpc>
              <a:spcBef>
                <a:spcPts val="600"/>
              </a:spcBef>
              <a:buFont typeface="Wingdings" panose="05000000000000000000" pitchFamily="2" charset="2"/>
              <a:buChar char="u"/>
            </a:pPr>
            <a:r>
              <a:rPr lang="zh-TW" altLang="en-US" sz="2400" dirty="0" smtClean="0">
                <a:latin typeface="微軟正黑體" panose="020B0604030504040204" pitchFamily="34" charset="-120"/>
                <a:ea typeface="微軟正黑體" panose="020B0604030504040204" pitchFamily="34" charset="-120"/>
              </a:rPr>
              <a:t>應用</a:t>
            </a:r>
            <a:r>
              <a:rPr lang="en-US" altLang="zh-TW" sz="2400" dirty="0">
                <a:latin typeface="微軟正黑體" panose="020B0604030504040204" pitchFamily="34" charset="-120"/>
                <a:ea typeface="微軟正黑體" panose="020B0604030504040204" pitchFamily="34" charset="-120"/>
              </a:rPr>
              <a:t>MOOCs</a:t>
            </a:r>
            <a:r>
              <a:rPr lang="zh-TW" altLang="en-US" sz="2400" dirty="0">
                <a:latin typeface="微軟正黑體" panose="020B0604030504040204" pitchFamily="34" charset="-120"/>
                <a:ea typeface="微軟正黑體" panose="020B0604030504040204" pitchFamily="34" charset="-120"/>
              </a:rPr>
              <a:t>與</a:t>
            </a:r>
            <a:r>
              <a:rPr lang="en-US" altLang="zh-TW" sz="2400" dirty="0">
                <a:latin typeface="微軟正黑體" panose="020B0604030504040204" pitchFamily="34" charset="-120"/>
                <a:ea typeface="微軟正黑體" panose="020B0604030504040204" pitchFamily="34" charset="-120"/>
              </a:rPr>
              <a:t>BOOCs</a:t>
            </a:r>
            <a:r>
              <a:rPr lang="zh-TW" altLang="en-US" sz="2400" dirty="0">
                <a:latin typeface="微軟正黑體" panose="020B0604030504040204" pitchFamily="34" charset="-120"/>
                <a:ea typeface="微軟正黑體" panose="020B0604030504040204" pitchFamily="34" charset="-120"/>
              </a:rPr>
              <a:t>提升資料庫設計課程</a:t>
            </a:r>
            <a:r>
              <a:rPr lang="en-US" altLang="zh-TW" sz="2400" dirty="0">
                <a:latin typeface="微軟正黑體" panose="020B0604030504040204" pitchFamily="34" charset="-120"/>
                <a:ea typeface="微軟正黑體" panose="020B0604030504040204" pitchFamily="34" charset="-120"/>
              </a:rPr>
              <a:t>PBL</a:t>
            </a:r>
            <a:r>
              <a:rPr lang="zh-TW" altLang="en-US" sz="2400" dirty="0">
                <a:latin typeface="微軟正黑體" panose="020B0604030504040204" pitchFamily="34" charset="-120"/>
                <a:ea typeface="微軟正黑體" panose="020B0604030504040204" pitchFamily="34" charset="-120"/>
              </a:rPr>
              <a:t>教學成效之研究</a:t>
            </a:r>
          </a:p>
          <a:p>
            <a:pPr>
              <a:lnSpc>
                <a:spcPct val="110000"/>
              </a:lnSpc>
              <a:spcBef>
                <a:spcPts val="600"/>
              </a:spcBef>
              <a:buFont typeface="Wingdings" panose="05000000000000000000" pitchFamily="2" charset="2"/>
              <a:buChar char="u"/>
            </a:pPr>
            <a:r>
              <a:rPr lang="zh-TW" altLang="en-US" sz="2400" dirty="0">
                <a:latin typeface="微軟正黑體" panose="020B0604030504040204" pitchFamily="34" charset="-120"/>
                <a:ea typeface="微軟正黑體" panose="020B0604030504040204" pitchFamily="34" charset="-120"/>
              </a:rPr>
              <a:t>導入「</a:t>
            </a:r>
            <a:r>
              <a:rPr lang="en-US" altLang="zh-TW" sz="2400" dirty="0">
                <a:latin typeface="微軟正黑體" panose="020B0604030504040204" pitchFamily="34" charset="-120"/>
                <a:ea typeface="微軟正黑體" panose="020B0604030504040204" pitchFamily="34" charset="-120"/>
              </a:rPr>
              <a:t>RPA</a:t>
            </a:r>
            <a:r>
              <a:rPr lang="zh-TW" altLang="en-US" sz="2400" dirty="0">
                <a:latin typeface="微軟正黑體" panose="020B0604030504040204" pitchFamily="34" charset="-120"/>
                <a:ea typeface="微軟正黑體" panose="020B0604030504040204" pitchFamily="34" charset="-120"/>
              </a:rPr>
              <a:t>機器人自動化流程」及 「</a:t>
            </a:r>
            <a:r>
              <a:rPr lang="en-US" altLang="zh-TW" sz="2400" dirty="0">
                <a:latin typeface="微軟正黑體" panose="020B0604030504040204" pitchFamily="34" charset="-120"/>
                <a:ea typeface="微軟正黑體" panose="020B0604030504040204" pitchFamily="34" charset="-120"/>
              </a:rPr>
              <a:t>PBL</a:t>
            </a:r>
            <a:r>
              <a:rPr lang="zh-TW" altLang="en-US" sz="2400" dirty="0">
                <a:latin typeface="微軟正黑體" panose="020B0604030504040204" pitchFamily="34" charset="-120"/>
                <a:ea typeface="微軟正黑體" panose="020B0604030504040204" pitchFamily="34" charset="-120"/>
              </a:rPr>
              <a:t>、學思達教學法」翻轉財金系中級會計學之行動</a:t>
            </a:r>
            <a:r>
              <a:rPr lang="zh-TW" altLang="en-US" sz="2400" dirty="0" smtClean="0">
                <a:latin typeface="微軟正黑體" panose="020B0604030504040204" pitchFamily="34" charset="-120"/>
                <a:ea typeface="微軟正黑體" panose="020B0604030504040204" pitchFamily="34" charset="-120"/>
              </a:rPr>
              <a:t>研究</a:t>
            </a:r>
            <a:endParaRPr lang="en-US" altLang="zh-TW" sz="2400" dirty="0" smtClean="0">
              <a:latin typeface="微軟正黑體" panose="020B0604030504040204" pitchFamily="34" charset="-120"/>
              <a:ea typeface="微軟正黑體" panose="020B0604030504040204" pitchFamily="34" charset="-120"/>
            </a:endParaRPr>
          </a:p>
          <a:p>
            <a:pPr>
              <a:lnSpc>
                <a:spcPct val="110000"/>
              </a:lnSpc>
              <a:spcBef>
                <a:spcPts val="600"/>
              </a:spcBef>
              <a:buFont typeface="Wingdings" panose="05000000000000000000" pitchFamily="2" charset="2"/>
              <a:buChar char="u"/>
            </a:pPr>
            <a:r>
              <a:rPr lang="zh-TW" altLang="en-US" sz="2400" dirty="0">
                <a:latin typeface="微軟正黑體" panose="020B0604030504040204" pitchFamily="34" charset="-120"/>
                <a:ea typeface="微軟正黑體" panose="020B0604030504040204" pitchFamily="34" charset="-120"/>
              </a:rPr>
              <a:t>跨領域協作</a:t>
            </a:r>
            <a:r>
              <a:rPr lang="en-US" altLang="zh-TW" sz="2400" dirty="0">
                <a:latin typeface="微軟正黑體" panose="020B0604030504040204" pitchFamily="34" charset="-120"/>
                <a:ea typeface="微軟正黑體" panose="020B0604030504040204" pitchFamily="34" charset="-120"/>
              </a:rPr>
              <a:t>PBL</a:t>
            </a:r>
            <a:r>
              <a:rPr lang="zh-TW" altLang="en-US" sz="2400" dirty="0">
                <a:latin typeface="微軟正黑體" panose="020B0604030504040204" pitchFamily="34" charset="-120"/>
                <a:ea typeface="微軟正黑體" panose="020B0604030504040204" pitchFamily="34" charset="-120"/>
              </a:rPr>
              <a:t>對學生之經濟成本分析、問題解決與溝通合作等能力之成效</a:t>
            </a:r>
          </a:p>
          <a:p>
            <a:pPr>
              <a:buFont typeface="Wingdings" panose="05000000000000000000" pitchFamily="2" charset="2"/>
              <a:buChar char="u"/>
            </a:pPr>
            <a:endParaRPr lang="zh-TW" altLang="en-US" sz="2400"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60345750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latin typeface="微軟正黑體" panose="020B0604030504040204" pitchFamily="34" charset="-120"/>
                <a:ea typeface="微軟正黑體" panose="020B0604030504040204" pitchFamily="34" charset="-120"/>
              </a:rPr>
              <a:t>產出自己的計劃</a:t>
            </a:r>
            <a:endParaRPr lang="zh-TW" altLang="en-US" dirty="0">
              <a:latin typeface="微軟正黑體" panose="020B0604030504040204" pitchFamily="34" charset="-120"/>
              <a:ea typeface="微軟正黑體" panose="020B0604030504040204" pitchFamily="34" charset="-120"/>
            </a:endParaRPr>
          </a:p>
        </p:txBody>
      </p:sp>
      <p:graphicFrame>
        <p:nvGraphicFramePr>
          <p:cNvPr id="4" name="內容版面配置區 3"/>
          <p:cNvGraphicFramePr>
            <a:graphicFrameLocks noGrp="1"/>
          </p:cNvGraphicFramePr>
          <p:nvPr>
            <p:ph idx="1"/>
            <p:extLst>
              <p:ext uri="{D42A27DB-BD31-4B8C-83A1-F6EECF244321}">
                <p14:modId xmlns:p14="http://schemas.microsoft.com/office/powerpoint/2010/main" val="505820389"/>
              </p:ext>
            </p:extLst>
          </p:nvPr>
        </p:nvGraphicFramePr>
        <p:xfrm>
          <a:off x="1143000" y="2057400"/>
          <a:ext cx="9872663" cy="4038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9325985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lang="en-US" altLang="zh-TW" dirty="0" smtClean="0">
                <a:latin typeface="微軟正黑體" panose="020B0604030504040204" pitchFamily="34" charset="-120"/>
                <a:ea typeface="微軟正黑體" panose="020B0604030504040204" pitchFamily="34" charset="-120"/>
              </a:rPr>
              <a:t>110</a:t>
            </a:r>
            <a:r>
              <a:rPr lang="zh-TW" altLang="en-US" dirty="0" smtClean="0">
                <a:latin typeface="微軟正黑體" panose="020B0604030504040204" pitchFamily="34" charset="-120"/>
                <a:ea typeface="微軟正黑體" panose="020B0604030504040204" pitchFamily="34" charset="-120"/>
              </a:rPr>
              <a:t>年通過計畫舉隅</a:t>
            </a:r>
            <a:r>
              <a:rPr lang="en-US" altLang="zh-TW" dirty="0" smtClean="0">
                <a:latin typeface="微軟正黑體" panose="020B0604030504040204" pitchFamily="34" charset="-120"/>
                <a:ea typeface="微軟正黑體" panose="020B0604030504040204" pitchFamily="34" charset="-120"/>
              </a:rPr>
              <a:t/>
            </a:r>
            <a:br>
              <a:rPr lang="en-US" altLang="zh-TW" dirty="0" smtClean="0">
                <a:latin typeface="微軟正黑體" panose="020B0604030504040204" pitchFamily="34" charset="-120"/>
                <a:ea typeface="微軟正黑體" panose="020B0604030504040204" pitchFamily="34" charset="-120"/>
              </a:rPr>
            </a:br>
            <a:endParaRPr lang="zh-TW" altLang="en-US" dirty="0">
              <a:latin typeface="微軟正黑體" panose="020B0604030504040204" pitchFamily="34" charset="-120"/>
              <a:ea typeface="微軟正黑體" panose="020B0604030504040204" pitchFamily="34" charset="-120"/>
            </a:endParaRPr>
          </a:p>
        </p:txBody>
      </p:sp>
      <p:sp>
        <p:nvSpPr>
          <p:cNvPr id="3" name="內容版面配置區 2"/>
          <p:cNvSpPr>
            <a:spLocks noGrp="1"/>
          </p:cNvSpPr>
          <p:nvPr>
            <p:ph idx="1"/>
          </p:nvPr>
        </p:nvSpPr>
        <p:spPr>
          <a:xfrm>
            <a:off x="985750" y="1505528"/>
            <a:ext cx="10338031" cy="4996872"/>
          </a:xfrm>
        </p:spPr>
        <p:txBody>
          <a:bodyPr>
            <a:normAutofit fontScale="92500"/>
          </a:bodyPr>
          <a:lstStyle/>
          <a:p>
            <a:r>
              <a:rPr lang="zh-TW" altLang="en-US" sz="2400" dirty="0" smtClean="0">
                <a:latin typeface="微軟正黑體" panose="020B0604030504040204" pitchFamily="34" charset="-120"/>
                <a:ea typeface="微軟正黑體" panose="020B0604030504040204" pitchFamily="34" charset="-120"/>
              </a:rPr>
              <a:t>以</a:t>
            </a:r>
            <a:r>
              <a:rPr lang="zh-TW" altLang="en-US" sz="2400" dirty="0" smtClean="0">
                <a:solidFill>
                  <a:srgbClr val="FF0000"/>
                </a:solidFill>
                <a:latin typeface="微軟正黑體" panose="020B0604030504040204" pitchFamily="34" charset="-120"/>
                <a:ea typeface="微軟正黑體" panose="020B0604030504040204" pitchFamily="34" charset="-120"/>
              </a:rPr>
              <a:t>資料視覺化</a:t>
            </a:r>
            <a:r>
              <a:rPr lang="zh-TW" altLang="en-US" sz="2400" dirty="0" smtClean="0">
                <a:latin typeface="微軟正黑體" panose="020B0604030504040204" pitchFamily="34" charset="-120"/>
                <a:ea typeface="微軟正黑體" panose="020B0604030504040204" pitchFamily="34" charset="-120"/>
              </a:rPr>
              <a:t>及</a:t>
            </a:r>
            <a:r>
              <a:rPr lang="zh-TW" altLang="en-US" sz="2400" dirty="0" smtClean="0">
                <a:solidFill>
                  <a:srgbClr val="FF0000"/>
                </a:solidFill>
                <a:latin typeface="微軟正黑體" panose="020B0604030504040204" pitchFamily="34" charset="-120"/>
                <a:ea typeface="微軟正黑體" panose="020B0604030504040204" pitchFamily="34" charset="-120"/>
              </a:rPr>
              <a:t>遊戲化學習</a:t>
            </a:r>
            <a:r>
              <a:rPr lang="zh-TW" altLang="en-US" sz="2400" dirty="0" smtClean="0">
                <a:latin typeface="微軟正黑體" panose="020B0604030504040204" pitchFamily="34" charset="-120"/>
                <a:ea typeface="微軟正黑體" panose="020B0604030504040204" pitchFamily="34" charset="-120"/>
              </a:rPr>
              <a:t>之教學方式改善</a:t>
            </a:r>
            <a:r>
              <a:rPr lang="zh-TW" altLang="en-US" sz="2400" dirty="0" smtClean="0">
                <a:solidFill>
                  <a:srgbClr val="7030A0"/>
                </a:solidFill>
                <a:latin typeface="微軟正黑體" panose="020B0604030504040204" pitchFamily="34" charset="-120"/>
                <a:ea typeface="微軟正黑體" panose="020B0604030504040204" pitchFamily="34" charset="-120"/>
              </a:rPr>
              <a:t>學習成效</a:t>
            </a:r>
            <a:r>
              <a:rPr lang="en-US" altLang="zh-TW" sz="2400" dirty="0" smtClean="0">
                <a:latin typeface="微軟正黑體" panose="020B0604030504040204" pitchFamily="34" charset="-120"/>
                <a:ea typeface="微軟正黑體" panose="020B0604030504040204" pitchFamily="34" charset="-120"/>
              </a:rPr>
              <a:t>- </a:t>
            </a:r>
            <a:r>
              <a:rPr lang="zh-TW" altLang="en-US" sz="2400" dirty="0" smtClean="0">
                <a:latin typeface="微軟正黑體" panose="020B0604030504040204" pitchFamily="34" charset="-120"/>
                <a:ea typeface="微軟正黑體" panose="020B0604030504040204" pitchFamily="34" charset="-120"/>
              </a:rPr>
              <a:t>以</a:t>
            </a:r>
            <a:r>
              <a:rPr lang="zh-TW" altLang="en-US" sz="2400" dirty="0" smtClean="0">
                <a:solidFill>
                  <a:srgbClr val="0070C0"/>
                </a:solidFill>
                <a:latin typeface="微軟正黑體" panose="020B0604030504040204" pitchFamily="34" charset="-120"/>
                <a:ea typeface="微軟正黑體" panose="020B0604030504040204" pitchFamily="34" charset="-120"/>
              </a:rPr>
              <a:t>財務管理</a:t>
            </a:r>
            <a:r>
              <a:rPr lang="zh-TW" altLang="en-US" sz="2400" dirty="0" smtClean="0">
                <a:latin typeface="微軟正黑體" panose="020B0604030504040204" pitchFamily="34" charset="-120"/>
                <a:ea typeface="微軟正黑體" panose="020B0604030504040204" pitchFamily="34" charset="-120"/>
              </a:rPr>
              <a:t>課程為例</a:t>
            </a:r>
            <a:endParaRPr lang="en-US" altLang="zh-TW" sz="2400" dirty="0" smtClean="0">
              <a:latin typeface="微軟正黑體" panose="020B0604030504040204" pitchFamily="34" charset="-120"/>
              <a:ea typeface="微軟正黑體" panose="020B0604030504040204" pitchFamily="34" charset="-120"/>
            </a:endParaRPr>
          </a:p>
          <a:p>
            <a:r>
              <a:rPr lang="zh-TW" altLang="en-US" sz="2400" dirty="0" smtClean="0">
                <a:latin typeface="微軟正黑體" panose="020B0604030504040204" pitchFamily="34" charset="-120"/>
                <a:ea typeface="微軟正黑體" panose="020B0604030504040204" pitchFamily="34" charset="-120"/>
              </a:rPr>
              <a:t>做中學</a:t>
            </a:r>
            <a:r>
              <a:rPr lang="en-US" altLang="zh-TW" sz="2400" dirty="0" smtClean="0">
                <a:latin typeface="微軟正黑體" panose="020B0604030504040204" pitchFamily="34" charset="-120"/>
                <a:ea typeface="微軟正黑體" panose="020B0604030504040204" pitchFamily="34" charset="-120"/>
              </a:rPr>
              <a:t>~</a:t>
            </a:r>
            <a:r>
              <a:rPr lang="zh-TW" altLang="en-US" sz="2400" dirty="0" smtClean="0">
                <a:latin typeface="微軟正黑體" panose="020B0604030504040204" pitchFamily="34" charset="-120"/>
                <a:ea typeface="微軟正黑體" panose="020B0604030504040204" pitchFamily="34" charset="-120"/>
              </a:rPr>
              <a:t>從</a:t>
            </a:r>
            <a:r>
              <a:rPr lang="zh-TW" altLang="en-US" sz="2400" dirty="0" smtClean="0">
                <a:solidFill>
                  <a:srgbClr val="FF0000"/>
                </a:solidFill>
                <a:latin typeface="微軟正黑體" panose="020B0604030504040204" pitchFamily="34" charset="-120"/>
                <a:ea typeface="微軟正黑體" panose="020B0604030504040204" pitchFamily="34" charset="-120"/>
              </a:rPr>
              <a:t>學思達教學法</a:t>
            </a:r>
            <a:r>
              <a:rPr lang="zh-TW" altLang="en-US" sz="2400" dirty="0" smtClean="0">
                <a:latin typeface="微軟正黑體" panose="020B0604030504040204" pitchFamily="34" charset="-120"/>
                <a:ea typeface="微軟正黑體" panose="020B0604030504040204" pitchFamily="34" charset="-120"/>
              </a:rPr>
              <a:t>與</a:t>
            </a:r>
            <a:r>
              <a:rPr lang="zh-TW" altLang="en-US" sz="2400" dirty="0" smtClean="0">
                <a:solidFill>
                  <a:srgbClr val="FF0000"/>
                </a:solidFill>
                <a:latin typeface="微軟正黑體" panose="020B0604030504040204" pitchFamily="34" charset="-120"/>
                <a:ea typeface="微軟正黑體" panose="020B0604030504040204" pitchFamily="34" charset="-120"/>
              </a:rPr>
              <a:t>即時反饋系統</a:t>
            </a:r>
            <a:r>
              <a:rPr lang="zh-TW" altLang="en-US" sz="2400" dirty="0" smtClean="0">
                <a:latin typeface="微軟正黑體" panose="020B0604030504040204" pitchFamily="34" charset="-120"/>
                <a:ea typeface="微軟正黑體" panose="020B0604030504040204" pitchFamily="34" charset="-120"/>
              </a:rPr>
              <a:t>翻轉</a:t>
            </a:r>
            <a:r>
              <a:rPr lang="zh-TW" altLang="en-US" sz="2400" dirty="0" smtClean="0">
                <a:solidFill>
                  <a:srgbClr val="0070C0"/>
                </a:solidFill>
                <a:latin typeface="微軟正黑體" panose="020B0604030504040204" pitchFamily="34" charset="-120"/>
                <a:ea typeface="微軟正黑體" panose="020B0604030504040204" pitchFamily="34" charset="-120"/>
              </a:rPr>
              <a:t>管理學</a:t>
            </a:r>
            <a:r>
              <a:rPr lang="zh-TW" altLang="en-US" sz="2400" dirty="0" smtClean="0">
                <a:latin typeface="微軟正黑體" panose="020B0604030504040204" pitchFamily="34" charset="-120"/>
                <a:ea typeface="微軟正黑體" panose="020B0604030504040204" pitchFamily="34" charset="-120"/>
              </a:rPr>
              <a:t>課程之行動研究</a:t>
            </a:r>
            <a:endParaRPr lang="en-US" altLang="zh-TW" sz="2400" dirty="0" smtClean="0">
              <a:latin typeface="微軟正黑體" panose="020B0604030504040204" pitchFamily="34" charset="-120"/>
              <a:ea typeface="微軟正黑體" panose="020B0604030504040204" pitchFamily="34" charset="-120"/>
            </a:endParaRPr>
          </a:p>
          <a:p>
            <a:r>
              <a:rPr lang="zh-TW" altLang="en-US" sz="2400" dirty="0" smtClean="0">
                <a:latin typeface="微軟正黑體" panose="020B0604030504040204" pitchFamily="34" charset="-120"/>
                <a:ea typeface="微軟正黑體" panose="020B0604030504040204" pitchFamily="34" charset="-120"/>
              </a:rPr>
              <a:t>結合</a:t>
            </a:r>
            <a:r>
              <a:rPr lang="zh-TW" altLang="en-US" sz="2400" dirty="0" smtClean="0">
                <a:solidFill>
                  <a:srgbClr val="FF0000"/>
                </a:solidFill>
                <a:latin typeface="微軟正黑體" panose="020B0604030504040204" pitchFamily="34" charset="-120"/>
                <a:ea typeface="微軟正黑體" panose="020B0604030504040204" pitchFamily="34" charset="-120"/>
              </a:rPr>
              <a:t>學習風格</a:t>
            </a:r>
            <a:r>
              <a:rPr lang="zh-TW" altLang="en-US" sz="2400" dirty="0" smtClean="0">
                <a:latin typeface="微軟正黑體" panose="020B0604030504040204" pitchFamily="34" charset="-120"/>
                <a:ea typeface="微軟正黑體" panose="020B0604030504040204" pitchFamily="34" charset="-120"/>
              </a:rPr>
              <a:t>、</a:t>
            </a:r>
            <a:r>
              <a:rPr lang="zh-TW" altLang="en-US" sz="2400" dirty="0" smtClean="0">
                <a:solidFill>
                  <a:srgbClr val="FF0000"/>
                </a:solidFill>
                <a:latin typeface="微軟正黑體" panose="020B0604030504040204" pitchFamily="34" charset="-120"/>
                <a:ea typeface="微軟正黑體" panose="020B0604030504040204" pitchFamily="34" charset="-120"/>
              </a:rPr>
              <a:t>合作學習</a:t>
            </a:r>
            <a:r>
              <a:rPr lang="zh-TW" altLang="en-US" sz="2400" dirty="0" smtClean="0">
                <a:latin typeface="微軟正黑體" panose="020B0604030504040204" pitchFamily="34" charset="-120"/>
                <a:ea typeface="微軟正黑體" panose="020B0604030504040204" pitchFamily="34" charset="-120"/>
              </a:rPr>
              <a:t>與</a:t>
            </a:r>
            <a:r>
              <a:rPr lang="zh-TW" altLang="en-US" sz="2400" dirty="0" smtClean="0">
                <a:solidFill>
                  <a:srgbClr val="FF0000"/>
                </a:solidFill>
                <a:latin typeface="微軟正黑體" panose="020B0604030504040204" pitchFamily="34" charset="-120"/>
                <a:ea typeface="微軟正黑體" panose="020B0604030504040204" pitchFamily="34" charset="-120"/>
              </a:rPr>
              <a:t>社會情緒學</a:t>
            </a:r>
            <a:r>
              <a:rPr lang="zh-TW" altLang="en-US" sz="2400" dirty="0" smtClean="0">
                <a:latin typeface="微軟正黑體" panose="020B0604030504040204" pitchFamily="34" charset="-120"/>
                <a:ea typeface="微軟正黑體" panose="020B0604030504040204" pitchFamily="34" charset="-120"/>
              </a:rPr>
              <a:t>融入</a:t>
            </a:r>
            <a:r>
              <a:rPr lang="en-US" altLang="zh-TW" sz="2400" dirty="0" smtClean="0">
                <a:solidFill>
                  <a:srgbClr val="FF0000"/>
                </a:solidFill>
                <a:latin typeface="微軟正黑體" panose="020B0604030504040204" pitchFamily="34" charset="-120"/>
                <a:ea typeface="微軟正黑體" panose="020B0604030504040204" pitchFamily="34" charset="-120"/>
              </a:rPr>
              <a:t>6E</a:t>
            </a:r>
            <a:r>
              <a:rPr lang="zh-TW" altLang="en-US" sz="2400" dirty="0" smtClean="0">
                <a:solidFill>
                  <a:srgbClr val="FF0000"/>
                </a:solidFill>
                <a:latin typeface="微軟正黑體" panose="020B0604030504040204" pitchFamily="34" charset="-120"/>
                <a:ea typeface="微軟正黑體" panose="020B0604030504040204" pitchFamily="34" charset="-120"/>
              </a:rPr>
              <a:t>教學法</a:t>
            </a:r>
            <a:r>
              <a:rPr lang="zh-TW" altLang="en-US" sz="2400" dirty="0" smtClean="0">
                <a:latin typeface="微軟正黑體" panose="020B0604030504040204" pitchFamily="34" charset="-120"/>
                <a:ea typeface="微軟正黑體" panose="020B0604030504040204" pitchFamily="34" charset="-120"/>
              </a:rPr>
              <a:t>之</a:t>
            </a:r>
            <a:r>
              <a:rPr lang="zh-TW" altLang="en-US" sz="2400" dirty="0" smtClean="0">
                <a:solidFill>
                  <a:srgbClr val="7030A0"/>
                </a:solidFill>
                <a:latin typeface="微軟正黑體" panose="020B0604030504040204" pitchFamily="34" charset="-120"/>
                <a:ea typeface="微軟正黑體" panose="020B0604030504040204" pitchFamily="34" charset="-120"/>
              </a:rPr>
              <a:t>學習成效</a:t>
            </a:r>
            <a:r>
              <a:rPr lang="zh-TW" altLang="en-US" sz="2400" dirty="0" smtClean="0">
                <a:latin typeface="微軟正黑體" panose="020B0604030504040204" pitchFamily="34" charset="-120"/>
                <a:ea typeface="微軟正黑體" panose="020B0604030504040204" pitchFamily="34" charset="-120"/>
              </a:rPr>
              <a:t>、</a:t>
            </a:r>
            <a:r>
              <a:rPr lang="zh-TW" altLang="en-US" sz="2400" dirty="0" smtClean="0">
                <a:solidFill>
                  <a:srgbClr val="7030A0"/>
                </a:solidFill>
                <a:latin typeface="微軟正黑體" panose="020B0604030504040204" pitchFamily="34" charset="-120"/>
                <a:ea typeface="微軟正黑體" panose="020B0604030504040204" pitchFamily="34" charset="-120"/>
              </a:rPr>
              <a:t>同儕關係</a:t>
            </a:r>
            <a:r>
              <a:rPr lang="zh-TW" altLang="en-US" sz="2400" dirty="0" smtClean="0">
                <a:latin typeface="微軟正黑體" panose="020B0604030504040204" pitchFamily="34" charset="-120"/>
                <a:ea typeface="微軟正黑體" panose="020B0604030504040204" pitchFamily="34" charset="-120"/>
              </a:rPr>
              <a:t>、</a:t>
            </a:r>
            <a:r>
              <a:rPr lang="zh-TW" altLang="en-US" sz="2400" dirty="0" smtClean="0">
                <a:solidFill>
                  <a:srgbClr val="7030A0"/>
                </a:solidFill>
                <a:latin typeface="微軟正黑體" panose="020B0604030504040204" pitchFamily="34" charset="-120"/>
                <a:ea typeface="微軟正黑體" panose="020B0604030504040204" pitchFamily="34" charset="-120"/>
              </a:rPr>
              <a:t>自我效能</a:t>
            </a:r>
            <a:r>
              <a:rPr lang="zh-TW" altLang="en-US" sz="2400" dirty="0" smtClean="0">
                <a:latin typeface="微軟正黑體" panose="020B0604030504040204" pitchFamily="34" charset="-120"/>
                <a:ea typeface="微軟正黑體" panose="020B0604030504040204" pitchFamily="34" charset="-120"/>
              </a:rPr>
              <a:t>的影響探討：以</a:t>
            </a:r>
            <a:r>
              <a:rPr lang="zh-TW" altLang="en-US" sz="2400" dirty="0" smtClean="0">
                <a:solidFill>
                  <a:srgbClr val="0070C0"/>
                </a:solidFill>
                <a:latin typeface="微軟正黑體" panose="020B0604030504040204" pitchFamily="34" charset="-120"/>
                <a:ea typeface="微軟正黑體" panose="020B0604030504040204" pitchFamily="34" charset="-120"/>
              </a:rPr>
              <a:t>國際貿易實務</a:t>
            </a:r>
            <a:r>
              <a:rPr lang="zh-TW" altLang="en-US" sz="2400" dirty="0" smtClean="0">
                <a:latin typeface="微軟正黑體" panose="020B0604030504040204" pitchFamily="34" charset="-120"/>
                <a:ea typeface="微軟正黑體" panose="020B0604030504040204" pitchFamily="34" charset="-120"/>
              </a:rPr>
              <a:t>課程為例</a:t>
            </a:r>
            <a:endParaRPr lang="en-US" altLang="zh-TW" sz="2400" dirty="0" smtClean="0">
              <a:latin typeface="微軟正黑體" panose="020B0604030504040204" pitchFamily="34" charset="-120"/>
              <a:ea typeface="微軟正黑體" panose="020B0604030504040204" pitchFamily="34" charset="-120"/>
            </a:endParaRPr>
          </a:p>
          <a:p>
            <a:r>
              <a:rPr lang="zh-TW" altLang="en-US" sz="2400" dirty="0">
                <a:latin typeface="微軟正黑體" panose="020B0604030504040204" pitchFamily="34" charset="-120"/>
                <a:ea typeface="微軟正黑體" panose="020B0604030504040204" pitchFamily="34" charset="-120"/>
              </a:rPr>
              <a:t>挖</a:t>
            </a:r>
            <a:r>
              <a:rPr lang="zh-TW" altLang="en-US" sz="2400" dirty="0" smtClean="0">
                <a:latin typeface="微軟正黑體" panose="020B0604030504040204" pitchFamily="34" charset="-120"/>
                <a:ea typeface="微軟正黑體" panose="020B0604030504040204" pitchFamily="34" charset="-120"/>
              </a:rPr>
              <a:t>金礦</a:t>
            </a:r>
            <a:r>
              <a:rPr lang="en-US" altLang="zh-TW" sz="2400" dirty="0" smtClean="0">
                <a:latin typeface="微軟正黑體" panose="020B0604030504040204" pitchFamily="34" charset="-120"/>
                <a:ea typeface="微軟正黑體" panose="020B0604030504040204" pitchFamily="34" charset="-120"/>
              </a:rPr>
              <a:t>!</a:t>
            </a:r>
            <a:r>
              <a:rPr lang="zh-TW" altLang="en-US" sz="2400" dirty="0" smtClean="0">
                <a:latin typeface="微軟正黑體" panose="020B0604030504040204" pitchFamily="34" charset="-120"/>
                <a:ea typeface="微軟正黑體" panose="020B0604030504040204" pitchFamily="34" charset="-120"/>
              </a:rPr>
              <a:t> 以</a:t>
            </a:r>
            <a:r>
              <a:rPr lang="zh-TW" altLang="en-US" sz="2400" dirty="0" smtClean="0">
                <a:solidFill>
                  <a:srgbClr val="0070C0"/>
                </a:solidFill>
                <a:latin typeface="微軟正黑體" panose="020B0604030504040204" pitchFamily="34" charset="-120"/>
                <a:ea typeface="微軟正黑體" panose="020B0604030504040204" pitchFamily="34" charset="-120"/>
              </a:rPr>
              <a:t>大數據分析實作</a:t>
            </a:r>
            <a:r>
              <a:rPr lang="zh-TW" altLang="en-US" sz="2400" dirty="0" smtClean="0">
                <a:latin typeface="微軟正黑體" panose="020B0604030504040204" pitchFamily="34" charset="-120"/>
                <a:ea typeface="微軟正黑體" panose="020B0604030504040204" pitchFamily="34" charset="-120"/>
              </a:rPr>
              <a:t>課程導入</a:t>
            </a:r>
            <a:r>
              <a:rPr lang="zh-TW" altLang="en-US" sz="2400" dirty="0" smtClean="0">
                <a:solidFill>
                  <a:srgbClr val="FF0000"/>
                </a:solidFill>
                <a:latin typeface="微軟正黑體" panose="020B0604030504040204" pitchFamily="34" charset="-120"/>
                <a:ea typeface="微軟正黑體" panose="020B0604030504040204" pitchFamily="34" charset="-120"/>
              </a:rPr>
              <a:t>營運智慧分析師人才培育</a:t>
            </a:r>
            <a:r>
              <a:rPr lang="zh-TW" altLang="en-US" sz="2400" dirty="0" smtClean="0">
                <a:latin typeface="微軟正黑體" panose="020B0604030504040204" pitchFamily="34" charset="-120"/>
                <a:ea typeface="微軟正黑體" panose="020B0604030504040204" pitchFamily="34" charset="-120"/>
              </a:rPr>
              <a:t>之教學實踐研究</a:t>
            </a:r>
            <a:endParaRPr lang="en-US" altLang="zh-TW" sz="2400" dirty="0" smtClean="0">
              <a:latin typeface="微軟正黑體" panose="020B0604030504040204" pitchFamily="34" charset="-120"/>
              <a:ea typeface="微軟正黑體" panose="020B0604030504040204" pitchFamily="34" charset="-120"/>
            </a:endParaRPr>
          </a:p>
          <a:p>
            <a:r>
              <a:rPr lang="zh-TW" altLang="en-US" sz="2400" dirty="0" smtClean="0">
                <a:latin typeface="微軟正黑體" panose="020B0604030504040204" pitchFamily="34" charset="-120"/>
                <a:ea typeface="微軟正黑體" panose="020B0604030504040204" pitchFamily="34" charset="-120"/>
              </a:rPr>
              <a:t>萬丈高樓平地起：以</a:t>
            </a:r>
            <a:r>
              <a:rPr lang="zh-TW" altLang="en-US" sz="2400" dirty="0" smtClean="0">
                <a:solidFill>
                  <a:srgbClr val="FF0000"/>
                </a:solidFill>
                <a:latin typeface="微軟正黑體" panose="020B0604030504040204" pitchFamily="34" charset="-120"/>
                <a:ea typeface="微軟正黑體" panose="020B0604030504040204" pitchFamily="34" charset="-120"/>
              </a:rPr>
              <a:t>桌遊</a:t>
            </a:r>
            <a:r>
              <a:rPr lang="zh-TW" altLang="en-US" sz="2400" dirty="0" smtClean="0">
                <a:latin typeface="微軟正黑體" panose="020B0604030504040204" pitchFamily="34" charset="-120"/>
                <a:ea typeface="微軟正黑體" panose="020B0604030504040204" pitchFamily="34" charset="-120"/>
              </a:rPr>
              <a:t>搭建</a:t>
            </a:r>
            <a:r>
              <a:rPr lang="zh-TW" altLang="en-US" sz="2400" dirty="0" smtClean="0">
                <a:solidFill>
                  <a:srgbClr val="0070C0"/>
                </a:solidFill>
                <a:latin typeface="微軟正黑體" panose="020B0604030504040204" pitchFamily="34" charset="-120"/>
                <a:ea typeface="微軟正黑體" panose="020B0604030504040204" pitchFamily="34" charset="-120"/>
              </a:rPr>
              <a:t>管理學</a:t>
            </a:r>
            <a:r>
              <a:rPr lang="zh-TW" altLang="en-US" sz="2400" dirty="0" smtClean="0">
                <a:latin typeface="微軟正黑體" panose="020B0604030504040204" pitchFamily="34" charset="-120"/>
                <a:ea typeface="微軟正黑體" panose="020B0604030504040204" pitchFamily="34" charset="-120"/>
              </a:rPr>
              <a:t>學習鷹架之行動研究</a:t>
            </a:r>
            <a:endParaRPr lang="en-US" altLang="zh-TW" sz="2400" dirty="0" smtClean="0">
              <a:latin typeface="微軟正黑體" panose="020B0604030504040204" pitchFamily="34" charset="-120"/>
              <a:ea typeface="微軟正黑體" panose="020B0604030504040204" pitchFamily="34" charset="-120"/>
            </a:endParaRPr>
          </a:p>
          <a:p>
            <a:r>
              <a:rPr lang="zh-TW" altLang="en-US" sz="2400" dirty="0">
                <a:latin typeface="微軟正黑體" panose="020B0604030504040204" pitchFamily="34" charset="-120"/>
                <a:ea typeface="微軟正黑體" panose="020B0604030504040204" pitchFamily="34" charset="-120"/>
              </a:rPr>
              <a:t>後疫</a:t>
            </a:r>
            <a:r>
              <a:rPr lang="zh-TW" altLang="en-US" sz="2400" dirty="0" smtClean="0">
                <a:latin typeface="微軟正黑體" panose="020B0604030504040204" pitchFamily="34" charset="-120"/>
                <a:ea typeface="微軟正黑體" panose="020B0604030504040204" pitchFamily="34" charset="-120"/>
              </a:rPr>
              <a:t>情時代</a:t>
            </a:r>
            <a:r>
              <a:rPr lang="zh-TW" altLang="en-US" sz="2400" dirty="0" smtClean="0">
                <a:solidFill>
                  <a:srgbClr val="0070C0"/>
                </a:solidFill>
                <a:latin typeface="微軟正黑體" panose="020B0604030504040204" pitchFamily="34" charset="-120"/>
                <a:ea typeface="微軟正黑體" panose="020B0604030504040204" pitchFamily="34" charset="-120"/>
              </a:rPr>
              <a:t>企業倫理</a:t>
            </a:r>
            <a:r>
              <a:rPr lang="zh-TW" altLang="en-US" sz="2400" dirty="0" smtClean="0">
                <a:latin typeface="微軟正黑體" panose="020B0604030504040204" pitchFamily="34" charset="-120"/>
                <a:ea typeface="微軟正黑體" panose="020B0604030504040204" pitchFamily="34" charset="-120"/>
              </a:rPr>
              <a:t>課程導入</a:t>
            </a:r>
            <a:r>
              <a:rPr lang="zh-TW" altLang="en-US" sz="2400" dirty="0" smtClean="0">
                <a:solidFill>
                  <a:srgbClr val="FF0000"/>
                </a:solidFill>
                <a:latin typeface="微軟正黑體" panose="020B0604030504040204" pitchFamily="34" charset="-120"/>
                <a:ea typeface="微軟正黑體" panose="020B0604030504040204" pitchFamily="34" charset="-120"/>
              </a:rPr>
              <a:t>社群媒體</a:t>
            </a:r>
            <a:r>
              <a:rPr lang="zh-TW" altLang="en-US" sz="2400" dirty="0" smtClean="0">
                <a:latin typeface="微軟正黑體" panose="020B0604030504040204" pitchFamily="34" charset="-120"/>
                <a:ea typeface="微軟正黑體" panose="020B0604030504040204" pitchFamily="34" charset="-120"/>
              </a:rPr>
              <a:t>對</a:t>
            </a:r>
            <a:r>
              <a:rPr lang="en-US" altLang="zh-TW" sz="2400" dirty="0" smtClean="0">
                <a:latin typeface="微軟正黑體" panose="020B0604030504040204" pitchFamily="34" charset="-120"/>
                <a:ea typeface="微軟正黑體" panose="020B0604030504040204" pitchFamily="34" charset="-120"/>
              </a:rPr>
              <a:t>Z</a:t>
            </a:r>
            <a:r>
              <a:rPr lang="zh-TW" altLang="en-US" sz="2400" dirty="0" smtClean="0">
                <a:latin typeface="微軟正黑體" panose="020B0604030504040204" pitchFamily="34" charset="-120"/>
                <a:ea typeface="微軟正黑體" panose="020B0604030504040204" pitchFamily="34" charset="-120"/>
              </a:rPr>
              <a:t>世代</a:t>
            </a:r>
            <a:r>
              <a:rPr lang="zh-TW" altLang="en-US" sz="2400" dirty="0" smtClean="0">
                <a:solidFill>
                  <a:srgbClr val="7030A0"/>
                </a:solidFill>
                <a:latin typeface="微軟正黑體" panose="020B0604030504040204" pitchFamily="34" charset="-120"/>
                <a:ea typeface="微軟正黑體" panose="020B0604030504040204" pitchFamily="34" charset="-120"/>
              </a:rPr>
              <a:t>學習成效</a:t>
            </a:r>
            <a:r>
              <a:rPr lang="zh-TW" altLang="en-US" sz="2400" dirty="0" smtClean="0">
                <a:latin typeface="微軟正黑體" panose="020B0604030504040204" pitchFamily="34" charset="-120"/>
                <a:ea typeface="微軟正黑體" panose="020B0604030504040204" pitchFamily="34" charset="-120"/>
              </a:rPr>
              <a:t>之影響</a:t>
            </a:r>
            <a:endParaRPr lang="en-US" altLang="zh-TW" sz="2400" dirty="0" smtClean="0">
              <a:latin typeface="微軟正黑體" panose="020B0604030504040204" pitchFamily="34" charset="-120"/>
              <a:ea typeface="微軟正黑體" panose="020B0604030504040204" pitchFamily="34" charset="-120"/>
            </a:endParaRPr>
          </a:p>
          <a:p>
            <a:r>
              <a:rPr lang="zh-TW" altLang="en-US" sz="2400" dirty="0" smtClean="0">
                <a:latin typeface="微軟正黑體" panose="020B0604030504040204" pitchFamily="34" charset="-120"/>
                <a:ea typeface="微軟正黑體" panose="020B0604030504040204" pitchFamily="34" charset="-120"/>
              </a:rPr>
              <a:t>運用「</a:t>
            </a:r>
            <a:r>
              <a:rPr lang="zh-TW" altLang="en-US" sz="2400" dirty="0" smtClean="0">
                <a:solidFill>
                  <a:srgbClr val="FF0000"/>
                </a:solidFill>
                <a:latin typeface="微軟正黑體" panose="020B0604030504040204" pitchFamily="34" charset="-120"/>
                <a:ea typeface="微軟正黑體" panose="020B0604030504040204" pitchFamily="34" charset="-120"/>
              </a:rPr>
              <a:t>商業模擬遊戲</a:t>
            </a:r>
            <a:r>
              <a:rPr lang="zh-TW" altLang="en-US" sz="2400" dirty="0" smtClean="0">
                <a:latin typeface="微軟正黑體" panose="020B0604030504040204" pitchFamily="34" charset="-120"/>
                <a:ea typeface="微軟正黑體" panose="020B0604030504040204" pitchFamily="34" charset="-120"/>
              </a:rPr>
              <a:t>」結合 「</a:t>
            </a:r>
            <a:r>
              <a:rPr lang="zh-TW" altLang="en-US" sz="2400" dirty="0" smtClean="0">
                <a:solidFill>
                  <a:srgbClr val="FF0000"/>
                </a:solidFill>
                <a:latin typeface="微軟正黑體" panose="020B0604030504040204" pitchFamily="34" charset="-120"/>
                <a:ea typeface="微軟正黑體" panose="020B0604030504040204" pitchFamily="34" charset="-120"/>
              </a:rPr>
              <a:t>電子化師徒制</a:t>
            </a:r>
            <a:r>
              <a:rPr lang="zh-TW" altLang="en-US" sz="2400" dirty="0" smtClean="0">
                <a:latin typeface="微軟正黑體" panose="020B0604030504040204" pitchFamily="34" charset="-120"/>
                <a:ea typeface="微軟正黑體" panose="020B0604030504040204" pitchFamily="34" charset="-120"/>
              </a:rPr>
              <a:t>」融入商管課程對大學生</a:t>
            </a:r>
            <a:r>
              <a:rPr lang="zh-TW" altLang="en-US" sz="2400" dirty="0" smtClean="0">
                <a:solidFill>
                  <a:srgbClr val="7030A0"/>
                </a:solidFill>
                <a:latin typeface="微軟正黑體" panose="020B0604030504040204" pitchFamily="34" charset="-120"/>
                <a:ea typeface="微軟正黑體" panose="020B0604030504040204" pitchFamily="34" charset="-120"/>
              </a:rPr>
              <a:t>學習動機</a:t>
            </a:r>
            <a:r>
              <a:rPr lang="zh-TW" altLang="en-US" sz="2400" dirty="0" smtClean="0">
                <a:latin typeface="微軟正黑體" panose="020B0604030504040204" pitchFamily="34" charset="-120"/>
                <a:ea typeface="微軟正黑體" panose="020B0604030504040204" pitchFamily="34" charset="-120"/>
              </a:rPr>
              <a:t>、</a:t>
            </a:r>
            <a:r>
              <a:rPr lang="zh-TW" altLang="en-US" sz="2400" dirty="0" smtClean="0">
                <a:solidFill>
                  <a:srgbClr val="7030A0"/>
                </a:solidFill>
                <a:latin typeface="微軟正黑體" panose="020B0604030504040204" pitchFamily="34" charset="-120"/>
                <a:ea typeface="微軟正黑體" panose="020B0604030504040204" pitchFamily="34" charset="-120"/>
              </a:rPr>
              <a:t>學習滿意度</a:t>
            </a:r>
            <a:r>
              <a:rPr lang="zh-TW" altLang="en-US" sz="2400" dirty="0" smtClean="0">
                <a:latin typeface="微軟正黑體" panose="020B0604030504040204" pitchFamily="34" charset="-120"/>
                <a:ea typeface="微軟正黑體" panose="020B0604030504040204" pitchFamily="34" charset="-120"/>
              </a:rPr>
              <a:t>與</a:t>
            </a:r>
            <a:r>
              <a:rPr lang="zh-TW" altLang="en-US" sz="2400" dirty="0" smtClean="0">
                <a:solidFill>
                  <a:srgbClr val="7030A0"/>
                </a:solidFill>
                <a:latin typeface="微軟正黑體" panose="020B0604030504040204" pitchFamily="34" charset="-120"/>
                <a:ea typeface="微軟正黑體" panose="020B0604030504040204" pitchFamily="34" charset="-120"/>
              </a:rPr>
              <a:t>學習成效</a:t>
            </a:r>
            <a:r>
              <a:rPr lang="zh-TW" altLang="en-US" sz="2400" dirty="0" smtClean="0">
                <a:latin typeface="微軟正黑體" panose="020B0604030504040204" pitchFamily="34" charset="-120"/>
                <a:ea typeface="微軟正黑體" panose="020B0604030504040204" pitchFamily="34" charset="-120"/>
              </a:rPr>
              <a:t>之影響</a:t>
            </a:r>
            <a:endParaRPr lang="en-US" altLang="zh-TW" sz="2400" dirty="0" smtClean="0">
              <a:latin typeface="微軟正黑體" panose="020B0604030504040204" pitchFamily="34" charset="-120"/>
              <a:ea typeface="微軟正黑體" panose="020B0604030504040204" pitchFamily="34" charset="-120"/>
            </a:endParaRPr>
          </a:p>
          <a:p>
            <a:r>
              <a:rPr lang="zh-TW" altLang="en-US" sz="2400" dirty="0">
                <a:solidFill>
                  <a:srgbClr val="FF0000"/>
                </a:solidFill>
                <a:latin typeface="微軟正黑體" panose="020B0604030504040204" pitchFamily="34" charset="-120"/>
                <a:ea typeface="微軟正黑體" panose="020B0604030504040204" pitchFamily="34" charset="-120"/>
              </a:rPr>
              <a:t>循環經濟</a:t>
            </a:r>
            <a:r>
              <a:rPr lang="zh-TW" altLang="en-US" sz="2400" dirty="0" smtClean="0">
                <a:latin typeface="微軟正黑體" panose="020B0604030504040204" pitchFamily="34" charset="-120"/>
                <a:ea typeface="微軟正黑體" panose="020B0604030504040204" pitchFamily="34" charset="-120"/>
              </a:rPr>
              <a:t>融入</a:t>
            </a:r>
            <a:r>
              <a:rPr lang="zh-TW" altLang="en-US" sz="2400" dirty="0" smtClean="0">
                <a:solidFill>
                  <a:srgbClr val="0070C0"/>
                </a:solidFill>
                <a:latin typeface="微軟正黑體" panose="020B0604030504040204" pitchFamily="34" charset="-120"/>
                <a:ea typeface="微軟正黑體" panose="020B0604030504040204" pitchFamily="34" charset="-120"/>
              </a:rPr>
              <a:t>生產與作業管理</a:t>
            </a:r>
            <a:r>
              <a:rPr lang="zh-TW" altLang="en-US" sz="2400" dirty="0" smtClean="0">
                <a:latin typeface="微軟正黑體" panose="020B0604030504040204" pitchFamily="34" charset="-120"/>
                <a:ea typeface="微軟正黑體" panose="020B0604030504040204" pitchFamily="34" charset="-120"/>
              </a:rPr>
              <a:t>課程設計對</a:t>
            </a:r>
            <a:r>
              <a:rPr lang="zh-TW" altLang="en-US" sz="2400" dirty="0" smtClean="0">
                <a:solidFill>
                  <a:srgbClr val="7030A0"/>
                </a:solidFill>
                <a:latin typeface="微軟正黑體" panose="020B0604030504040204" pitchFamily="34" charset="-120"/>
                <a:ea typeface="微軟正黑體" panose="020B0604030504040204" pitchFamily="34" charset="-120"/>
              </a:rPr>
              <a:t>永續發展目標</a:t>
            </a:r>
            <a:r>
              <a:rPr lang="en-US" altLang="zh-TW" sz="2400" dirty="0" smtClean="0">
                <a:solidFill>
                  <a:srgbClr val="7030A0"/>
                </a:solidFill>
                <a:latin typeface="微軟正黑體" panose="020B0604030504040204" pitchFamily="34" charset="-120"/>
                <a:ea typeface="微軟正黑體" panose="020B0604030504040204" pitchFamily="34" charset="-120"/>
              </a:rPr>
              <a:t>12</a:t>
            </a:r>
            <a:r>
              <a:rPr lang="zh-TW" altLang="en-US" sz="2400" dirty="0" smtClean="0">
                <a:latin typeface="微軟正黑體" panose="020B0604030504040204" pitchFamily="34" charset="-120"/>
                <a:ea typeface="微軟正黑體" panose="020B0604030504040204" pitchFamily="34" charset="-120"/>
              </a:rPr>
              <a:t>的貢獻：</a:t>
            </a:r>
            <a:r>
              <a:rPr lang="en-US" altLang="zh-TW" sz="2400" dirty="0" smtClean="0">
                <a:solidFill>
                  <a:srgbClr val="FF0000"/>
                </a:solidFill>
                <a:latin typeface="微軟正黑體" panose="020B0604030504040204" pitchFamily="34" charset="-120"/>
                <a:ea typeface="微軟正黑體" panose="020B0604030504040204" pitchFamily="34" charset="-120"/>
              </a:rPr>
              <a:t>PBL</a:t>
            </a:r>
            <a:r>
              <a:rPr lang="zh-TW" altLang="en-US" sz="2400" dirty="0" smtClean="0">
                <a:latin typeface="微軟正黑體" panose="020B0604030504040204" pitchFamily="34" charset="-120"/>
                <a:ea typeface="微軟正黑體" panose="020B0604030504040204" pitchFamily="34" charset="-120"/>
              </a:rPr>
              <a:t>的應用</a:t>
            </a:r>
            <a:endParaRPr lang="en-US" altLang="zh-TW" sz="2400" dirty="0" smtClean="0">
              <a:latin typeface="微軟正黑體" panose="020B0604030504040204" pitchFamily="34" charset="-120"/>
              <a:ea typeface="微軟正黑體" panose="020B0604030504040204" pitchFamily="34" charset="-120"/>
            </a:endParaRPr>
          </a:p>
          <a:p>
            <a:r>
              <a:rPr lang="zh-TW" altLang="en-US" sz="2400" dirty="0">
                <a:latin typeface="微軟正黑體" panose="020B0604030504040204" pitchFamily="34" charset="-120"/>
                <a:ea typeface="微軟正黑體" panose="020B0604030504040204" pitchFamily="34" charset="-120"/>
              </a:rPr>
              <a:t>透過新編</a:t>
            </a:r>
            <a:r>
              <a:rPr lang="zh-TW" altLang="en-US" sz="2400" dirty="0">
                <a:solidFill>
                  <a:srgbClr val="FF0000"/>
                </a:solidFill>
                <a:latin typeface="微軟正黑體" panose="020B0604030504040204" pitchFamily="34" charset="-120"/>
                <a:ea typeface="微軟正黑體" panose="020B0604030504040204" pitchFamily="34" charset="-120"/>
              </a:rPr>
              <a:t>三國演義</a:t>
            </a:r>
            <a:r>
              <a:rPr lang="zh-TW" altLang="en-US" sz="2400" dirty="0">
                <a:latin typeface="微軟正黑體" panose="020B0604030504040204" pitchFamily="34" charset="-120"/>
                <a:ea typeface="微軟正黑體" panose="020B0604030504040204" pitchFamily="34" charset="-120"/>
              </a:rPr>
              <a:t>及</a:t>
            </a:r>
            <a:r>
              <a:rPr lang="zh-TW" altLang="en-US" sz="2400" dirty="0">
                <a:solidFill>
                  <a:srgbClr val="FF0000"/>
                </a:solidFill>
                <a:latin typeface="微軟正黑體" panose="020B0604030504040204" pitchFamily="34" charset="-120"/>
                <a:ea typeface="微軟正黑體" panose="020B0604030504040204" pitchFamily="34" charset="-120"/>
              </a:rPr>
              <a:t>紅樓夢</a:t>
            </a:r>
            <a:r>
              <a:rPr lang="zh-TW" altLang="en-US" sz="2400" dirty="0">
                <a:latin typeface="微軟正黑體" panose="020B0604030504040204" pitchFamily="34" charset="-120"/>
                <a:ea typeface="微軟正黑體" panose="020B0604030504040204" pitchFamily="34" charset="-120"/>
              </a:rPr>
              <a:t>個案學習</a:t>
            </a:r>
            <a:r>
              <a:rPr lang="zh-TW" altLang="en-US" sz="2400" dirty="0">
                <a:solidFill>
                  <a:srgbClr val="0070C0"/>
                </a:solidFill>
                <a:latin typeface="微軟正黑體" panose="020B0604030504040204" pitchFamily="34" charset="-120"/>
                <a:ea typeface="微軟正黑體" panose="020B0604030504040204" pitchFamily="34" charset="-120"/>
              </a:rPr>
              <a:t>組織行為</a:t>
            </a:r>
            <a:endParaRPr lang="en-US" altLang="zh-TW" sz="2400" dirty="0" smtClean="0">
              <a:solidFill>
                <a:srgbClr val="0070C0"/>
              </a:solidFill>
              <a:latin typeface="微軟正黑體" panose="020B0604030504040204" pitchFamily="34" charset="-120"/>
              <a:ea typeface="微軟正黑體" panose="020B0604030504040204" pitchFamily="34" charset="-120"/>
            </a:endParaRPr>
          </a:p>
          <a:p>
            <a:endParaRPr lang="zh-TW" altLang="en-US" dirty="0"/>
          </a:p>
        </p:txBody>
      </p:sp>
    </p:spTree>
    <p:extLst>
      <p:ext uri="{BB962C8B-B14F-4D97-AF65-F5344CB8AC3E}">
        <p14:creationId xmlns:p14="http://schemas.microsoft.com/office/powerpoint/2010/main" val="261388065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latin typeface="微軟正黑體" panose="020B0604030504040204" pitchFamily="34" charset="-120"/>
                <a:ea typeface="微軟正黑體" panose="020B0604030504040204" pitchFamily="34" charset="-120"/>
              </a:rPr>
              <a:t>高手就在你身邊</a:t>
            </a:r>
            <a:endParaRPr lang="zh-TW" altLang="en-US" dirty="0">
              <a:latin typeface="微軟正黑體" panose="020B0604030504040204" pitchFamily="34" charset="-120"/>
              <a:ea typeface="微軟正黑體" panose="020B0604030504040204" pitchFamily="34" charset="-120"/>
            </a:endParaRPr>
          </a:p>
        </p:txBody>
      </p:sp>
      <p:sp>
        <p:nvSpPr>
          <p:cNvPr id="3" name="內容版面配置區 2"/>
          <p:cNvSpPr>
            <a:spLocks noGrp="1"/>
          </p:cNvSpPr>
          <p:nvPr>
            <p:ph idx="1"/>
          </p:nvPr>
        </p:nvSpPr>
        <p:spPr/>
        <p:txBody>
          <a:bodyPr/>
          <a:lstStyle/>
          <a:p>
            <a:endParaRPr lang="en-US" altLang="zh-TW" dirty="0" smtClean="0"/>
          </a:p>
          <a:p>
            <a:endParaRPr lang="zh-TW" altLang="en-US" dirty="0"/>
          </a:p>
        </p:txBody>
      </p:sp>
      <p:graphicFrame>
        <p:nvGraphicFramePr>
          <p:cNvPr id="4" name="表格 3"/>
          <p:cNvGraphicFramePr>
            <a:graphicFrameLocks noGrp="1"/>
          </p:cNvGraphicFramePr>
          <p:nvPr>
            <p:extLst>
              <p:ext uri="{D42A27DB-BD31-4B8C-83A1-F6EECF244321}">
                <p14:modId xmlns:p14="http://schemas.microsoft.com/office/powerpoint/2010/main" val="1962793103"/>
              </p:ext>
            </p:extLst>
          </p:nvPr>
        </p:nvGraphicFramePr>
        <p:xfrm>
          <a:off x="1417320" y="2468880"/>
          <a:ext cx="9115828" cy="3513380"/>
        </p:xfrm>
        <a:graphic>
          <a:graphicData uri="http://schemas.openxmlformats.org/drawingml/2006/table">
            <a:tbl>
              <a:tblPr firstRow="1" bandRow="1">
                <a:tableStyleId>{21E4AEA4-8DFA-4A89-87EB-49C32662AFE0}</a:tableStyleId>
              </a:tblPr>
              <a:tblGrid>
                <a:gridCol w="1736349">
                  <a:extLst>
                    <a:ext uri="{9D8B030D-6E8A-4147-A177-3AD203B41FA5}">
                      <a16:colId xmlns:a16="http://schemas.microsoft.com/office/drawing/2014/main" val="1103678876"/>
                    </a:ext>
                  </a:extLst>
                </a:gridCol>
                <a:gridCol w="2617677">
                  <a:extLst>
                    <a:ext uri="{9D8B030D-6E8A-4147-A177-3AD203B41FA5}">
                      <a16:colId xmlns:a16="http://schemas.microsoft.com/office/drawing/2014/main" val="3032458413"/>
                    </a:ext>
                  </a:extLst>
                </a:gridCol>
                <a:gridCol w="4761802">
                  <a:extLst>
                    <a:ext uri="{9D8B030D-6E8A-4147-A177-3AD203B41FA5}">
                      <a16:colId xmlns:a16="http://schemas.microsoft.com/office/drawing/2014/main" val="2028129178"/>
                    </a:ext>
                  </a:extLst>
                </a:gridCol>
              </a:tblGrid>
              <a:tr h="702676">
                <a:tc>
                  <a:txBody>
                    <a:bodyPr/>
                    <a:lstStyle/>
                    <a:p>
                      <a:pPr algn="ctr"/>
                      <a:r>
                        <a:rPr lang="zh-TW" altLang="en-US" sz="2800" dirty="0" smtClean="0">
                          <a:latin typeface="微軟正黑體" panose="020B0604030504040204" pitchFamily="34" charset="-120"/>
                          <a:ea typeface="微軟正黑體" panose="020B0604030504040204" pitchFamily="34" charset="-120"/>
                        </a:rPr>
                        <a:t>系所</a:t>
                      </a:r>
                      <a:endParaRPr lang="zh-TW" altLang="en-US" sz="2800" dirty="0">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zh-TW" altLang="en-US" sz="2800" dirty="0" smtClean="0">
                          <a:latin typeface="微軟正黑體" panose="020B0604030504040204" pitchFamily="34" charset="-120"/>
                          <a:ea typeface="微軟正黑體" panose="020B0604030504040204" pitchFamily="34" charset="-120"/>
                        </a:rPr>
                        <a:t>姓名</a:t>
                      </a:r>
                      <a:endParaRPr lang="zh-TW" altLang="en-US" sz="2800" dirty="0">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zh-TW" altLang="en-US" sz="2800" dirty="0" smtClean="0">
                          <a:latin typeface="微軟正黑體" panose="020B0604030504040204" pitchFamily="34" charset="-120"/>
                          <a:ea typeface="微軟正黑體" panose="020B0604030504040204" pitchFamily="34" charset="-120"/>
                        </a:rPr>
                        <a:t>計畫通過年度</a:t>
                      </a:r>
                      <a:endParaRPr lang="zh-TW" altLang="en-US" sz="2800" dirty="0">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041789578"/>
                  </a:ext>
                </a:extLst>
              </a:tr>
              <a:tr h="702676">
                <a:tc>
                  <a:txBody>
                    <a:bodyPr/>
                    <a:lstStyle/>
                    <a:p>
                      <a:pPr algn="ctr"/>
                      <a:r>
                        <a:rPr lang="zh-TW" altLang="en-US" sz="2800" dirty="0" smtClean="0">
                          <a:latin typeface="微軟正黑體" panose="020B0604030504040204" pitchFamily="34" charset="-120"/>
                          <a:ea typeface="微軟正黑體" panose="020B0604030504040204" pitchFamily="34" charset="-120"/>
                        </a:rPr>
                        <a:t>運管系</a:t>
                      </a:r>
                      <a:endParaRPr lang="zh-TW" altLang="en-US" sz="2800" dirty="0">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zh-TW" altLang="en-US" sz="2800" dirty="0" smtClean="0">
                          <a:latin typeface="微軟正黑體" panose="020B0604030504040204" pitchFamily="34" charset="-120"/>
                          <a:ea typeface="微軟正黑體" panose="020B0604030504040204" pitchFamily="34" charset="-120"/>
                        </a:rPr>
                        <a:t>鍾智林</a:t>
                      </a:r>
                      <a:endParaRPr lang="zh-TW" altLang="en-US" sz="2800" dirty="0">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r>
                        <a:rPr lang="en-US" altLang="zh-TW" sz="2800" dirty="0" smtClean="0">
                          <a:latin typeface="微軟正黑體" panose="020B0604030504040204" pitchFamily="34" charset="-120"/>
                          <a:ea typeface="微軟正黑體" panose="020B0604030504040204" pitchFamily="34" charset="-120"/>
                        </a:rPr>
                        <a:t>107</a:t>
                      </a:r>
                      <a:r>
                        <a:rPr lang="zh-TW" altLang="en-US" sz="2800" dirty="0" smtClean="0">
                          <a:latin typeface="微軟正黑體" panose="020B0604030504040204" pitchFamily="34" charset="-120"/>
                          <a:ea typeface="微軟正黑體" panose="020B0604030504040204" pitchFamily="34" charset="-120"/>
                        </a:rPr>
                        <a:t>、</a:t>
                      </a:r>
                      <a:r>
                        <a:rPr lang="en-US" altLang="zh-TW" sz="2800" dirty="0" smtClean="0">
                          <a:latin typeface="微軟正黑體" panose="020B0604030504040204" pitchFamily="34" charset="-120"/>
                          <a:ea typeface="微軟正黑體" panose="020B0604030504040204" pitchFamily="34" charset="-120"/>
                        </a:rPr>
                        <a:t>108</a:t>
                      </a:r>
                      <a:r>
                        <a:rPr lang="zh-TW" altLang="en-US" sz="2800" dirty="0" smtClean="0">
                          <a:latin typeface="微軟正黑體" panose="020B0604030504040204" pitchFamily="34" charset="-120"/>
                          <a:ea typeface="微軟正黑體" panose="020B0604030504040204" pitchFamily="34" charset="-120"/>
                        </a:rPr>
                        <a:t>、</a:t>
                      </a:r>
                      <a:r>
                        <a:rPr lang="en-US" altLang="zh-TW" sz="2800" dirty="0" smtClean="0">
                          <a:latin typeface="微軟正黑體" panose="020B0604030504040204" pitchFamily="34" charset="-120"/>
                          <a:ea typeface="微軟正黑體" panose="020B0604030504040204" pitchFamily="34" charset="-120"/>
                        </a:rPr>
                        <a:t>109</a:t>
                      </a:r>
                      <a:r>
                        <a:rPr lang="zh-TW" altLang="en-US" sz="2800" dirty="0" smtClean="0">
                          <a:latin typeface="微軟正黑體" panose="020B0604030504040204" pitchFamily="34" charset="-120"/>
                          <a:ea typeface="微軟正黑體" panose="020B0604030504040204" pitchFamily="34" charset="-120"/>
                        </a:rPr>
                        <a:t>、</a:t>
                      </a:r>
                      <a:r>
                        <a:rPr lang="en-US" altLang="zh-TW" sz="2800" dirty="0" smtClean="0">
                          <a:latin typeface="微軟正黑體" panose="020B0604030504040204" pitchFamily="34" charset="-120"/>
                          <a:ea typeface="微軟正黑體" panose="020B0604030504040204" pitchFamily="34" charset="-120"/>
                        </a:rPr>
                        <a:t>110</a:t>
                      </a:r>
                      <a:endParaRPr lang="zh-TW" altLang="en-US" sz="2800" dirty="0">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92204748"/>
                  </a:ext>
                </a:extLst>
              </a:tr>
              <a:tr h="702676">
                <a:tc>
                  <a:txBody>
                    <a:bodyPr/>
                    <a:lstStyle/>
                    <a:p>
                      <a:pPr algn="ctr"/>
                      <a:r>
                        <a:rPr lang="zh-TW" altLang="en-US" sz="2800" dirty="0" smtClean="0">
                          <a:latin typeface="微軟正黑體" panose="020B0604030504040204" pitchFamily="34" charset="-120"/>
                          <a:ea typeface="微軟正黑體" panose="020B0604030504040204" pitchFamily="34" charset="-120"/>
                        </a:rPr>
                        <a:t>企管系</a:t>
                      </a:r>
                      <a:endParaRPr lang="zh-TW" altLang="en-US" sz="2800" dirty="0">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zh-TW" altLang="en-US" sz="2800" dirty="0" smtClean="0">
                          <a:latin typeface="微軟正黑體" panose="020B0604030504040204" pitchFamily="34" charset="-120"/>
                          <a:ea typeface="微軟正黑體" panose="020B0604030504040204" pitchFamily="34" charset="-120"/>
                        </a:rPr>
                        <a:t>汪美伶</a:t>
                      </a:r>
                      <a:endParaRPr lang="zh-TW" altLang="en-US" sz="2800" dirty="0">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r>
                        <a:rPr lang="en-US" altLang="zh-TW" sz="2800" dirty="0" smtClean="0">
                          <a:latin typeface="微軟正黑體" panose="020B0604030504040204" pitchFamily="34" charset="-120"/>
                          <a:ea typeface="微軟正黑體" panose="020B0604030504040204" pitchFamily="34" charset="-120"/>
                        </a:rPr>
                        <a:t>108</a:t>
                      </a:r>
                      <a:r>
                        <a:rPr lang="zh-TW" altLang="en-US" sz="2800" dirty="0" smtClean="0">
                          <a:latin typeface="微軟正黑體" panose="020B0604030504040204" pitchFamily="34" charset="-120"/>
                          <a:ea typeface="微軟正黑體" panose="020B0604030504040204" pitchFamily="34" charset="-120"/>
                        </a:rPr>
                        <a:t>、</a:t>
                      </a:r>
                      <a:r>
                        <a:rPr lang="en-US" altLang="zh-TW" sz="2800" dirty="0" smtClean="0">
                          <a:latin typeface="微軟正黑體" panose="020B0604030504040204" pitchFamily="34" charset="-120"/>
                          <a:ea typeface="微軟正黑體" panose="020B0604030504040204" pitchFamily="34" charset="-120"/>
                        </a:rPr>
                        <a:t>109</a:t>
                      </a:r>
                      <a:r>
                        <a:rPr lang="zh-TW" altLang="en-US" sz="2800" dirty="0" smtClean="0">
                          <a:latin typeface="微軟正黑體" panose="020B0604030504040204" pitchFamily="34" charset="-120"/>
                          <a:ea typeface="微軟正黑體" panose="020B0604030504040204" pitchFamily="34" charset="-120"/>
                        </a:rPr>
                        <a:t>、</a:t>
                      </a:r>
                      <a:r>
                        <a:rPr lang="en-US" altLang="zh-TW" sz="2800" dirty="0" smtClean="0">
                          <a:latin typeface="微軟正黑體" panose="020B0604030504040204" pitchFamily="34" charset="-120"/>
                          <a:ea typeface="微軟正黑體" panose="020B0604030504040204" pitchFamily="34" charset="-120"/>
                        </a:rPr>
                        <a:t>110</a:t>
                      </a:r>
                      <a:endParaRPr lang="zh-TW" altLang="en-US" sz="2800" dirty="0">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909231"/>
                  </a:ext>
                </a:extLst>
              </a:tr>
              <a:tr h="702676">
                <a:tc>
                  <a:txBody>
                    <a:bodyPr/>
                    <a:lstStyle/>
                    <a:p>
                      <a:pPr algn="ctr"/>
                      <a:r>
                        <a:rPr lang="zh-TW" altLang="en-US" sz="2800" dirty="0" smtClean="0">
                          <a:latin typeface="微軟正黑體" panose="020B0604030504040204" pitchFamily="34" charset="-120"/>
                          <a:ea typeface="微軟正黑體" panose="020B0604030504040204" pitchFamily="34" charset="-120"/>
                        </a:rPr>
                        <a:t>統計系</a:t>
                      </a:r>
                      <a:endParaRPr lang="zh-TW" altLang="en-US" sz="2800" dirty="0">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zh-TW" altLang="en-US" sz="2800" dirty="0" smtClean="0">
                          <a:latin typeface="微軟正黑體" panose="020B0604030504040204" pitchFamily="34" charset="-120"/>
                          <a:ea typeface="微軟正黑體" panose="020B0604030504040204" pitchFamily="34" charset="-120"/>
                        </a:rPr>
                        <a:t>林志娟</a:t>
                      </a:r>
                      <a:endParaRPr lang="zh-TW" altLang="en-US" sz="2800" dirty="0">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r>
                        <a:rPr lang="en-US" altLang="zh-TW" sz="2800" dirty="0" smtClean="0">
                          <a:latin typeface="微軟正黑體" panose="020B0604030504040204" pitchFamily="34" charset="-120"/>
                          <a:ea typeface="微軟正黑體" panose="020B0604030504040204" pitchFamily="34" charset="-120"/>
                        </a:rPr>
                        <a:t>108</a:t>
                      </a:r>
                      <a:r>
                        <a:rPr lang="zh-TW" altLang="en-US" sz="2800" dirty="0" smtClean="0">
                          <a:latin typeface="微軟正黑體" panose="020B0604030504040204" pitchFamily="34" charset="-120"/>
                          <a:ea typeface="微軟正黑體" panose="020B0604030504040204" pitchFamily="34" charset="-120"/>
                        </a:rPr>
                        <a:t>、</a:t>
                      </a:r>
                      <a:r>
                        <a:rPr lang="en-US" altLang="zh-TW" sz="2800" dirty="0" smtClean="0">
                          <a:latin typeface="微軟正黑體" panose="020B0604030504040204" pitchFamily="34" charset="-120"/>
                          <a:ea typeface="微軟正黑體" panose="020B0604030504040204" pitchFamily="34" charset="-120"/>
                        </a:rPr>
                        <a:t>109</a:t>
                      </a:r>
                      <a:r>
                        <a:rPr lang="zh-TW" altLang="en-US" sz="2800" dirty="0" smtClean="0">
                          <a:latin typeface="微軟正黑體" panose="020B0604030504040204" pitchFamily="34" charset="-120"/>
                          <a:ea typeface="微軟正黑體" panose="020B0604030504040204" pitchFamily="34" charset="-120"/>
                        </a:rPr>
                        <a:t>、</a:t>
                      </a:r>
                      <a:r>
                        <a:rPr lang="en-US" altLang="zh-TW" sz="2800" dirty="0" smtClean="0">
                          <a:latin typeface="微軟正黑體" panose="020B0604030504040204" pitchFamily="34" charset="-120"/>
                          <a:ea typeface="微軟正黑體" panose="020B0604030504040204" pitchFamily="34" charset="-120"/>
                        </a:rPr>
                        <a:t>110</a:t>
                      </a:r>
                      <a:endParaRPr lang="zh-TW" altLang="en-US" sz="2800" dirty="0">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89853745"/>
                  </a:ext>
                </a:extLst>
              </a:tr>
              <a:tr h="702676">
                <a:tc>
                  <a:txBody>
                    <a:bodyPr/>
                    <a:lstStyle/>
                    <a:p>
                      <a:pPr algn="ctr"/>
                      <a:r>
                        <a:rPr lang="zh-TW" altLang="en-US" sz="2800" dirty="0" smtClean="0">
                          <a:latin typeface="微軟正黑體" panose="020B0604030504040204" pitchFamily="34" charset="-120"/>
                          <a:ea typeface="微軟正黑體" panose="020B0604030504040204" pitchFamily="34" charset="-120"/>
                        </a:rPr>
                        <a:t>產經系</a:t>
                      </a:r>
                      <a:endParaRPr lang="zh-TW" altLang="en-US" sz="2800" dirty="0">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zh-TW" altLang="en-US" sz="2800" dirty="0" smtClean="0">
                          <a:latin typeface="微軟正黑體" panose="020B0604030504040204" pitchFamily="34" charset="-120"/>
                          <a:ea typeface="微軟正黑體" panose="020B0604030504040204" pitchFamily="34" charset="-120"/>
                        </a:rPr>
                        <a:t>林佩蒨</a:t>
                      </a:r>
                      <a:endParaRPr lang="zh-TW" altLang="en-US" sz="2800" dirty="0">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r>
                        <a:rPr lang="en-US" altLang="zh-TW" sz="2800" dirty="0" smtClean="0">
                          <a:latin typeface="微軟正黑體" panose="020B0604030504040204" pitchFamily="34" charset="-120"/>
                          <a:ea typeface="微軟正黑體" panose="020B0604030504040204" pitchFamily="34" charset="-120"/>
                        </a:rPr>
                        <a:t>109</a:t>
                      </a:r>
                      <a:r>
                        <a:rPr lang="zh-TW" altLang="en-US" sz="2800" dirty="0" smtClean="0">
                          <a:latin typeface="微軟正黑體" panose="020B0604030504040204" pitchFamily="34" charset="-120"/>
                          <a:ea typeface="微軟正黑體" panose="020B0604030504040204" pitchFamily="34" charset="-120"/>
                        </a:rPr>
                        <a:t>、</a:t>
                      </a:r>
                      <a:r>
                        <a:rPr lang="en-US" altLang="zh-TW" sz="2800" dirty="0" smtClean="0">
                          <a:latin typeface="微軟正黑體" panose="020B0604030504040204" pitchFamily="34" charset="-120"/>
                          <a:ea typeface="微軟正黑體" panose="020B0604030504040204" pitchFamily="34" charset="-120"/>
                        </a:rPr>
                        <a:t>110</a:t>
                      </a:r>
                      <a:endParaRPr lang="zh-TW" altLang="en-US" sz="2800" dirty="0">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82144621"/>
                  </a:ext>
                </a:extLst>
              </a:tr>
            </a:tbl>
          </a:graphicData>
        </a:graphic>
      </p:graphicFrame>
      <p:pic>
        <p:nvPicPr>
          <p:cNvPr id="5" name="圖片 4"/>
          <p:cNvPicPr>
            <a:picLocks noChangeAspect="1"/>
          </p:cNvPicPr>
          <p:nvPr/>
        </p:nvPicPr>
        <p:blipFill rotWithShape="1">
          <a:blip r:embed="rId2"/>
          <a:srcRect l="14264" t="14802" r="10459" b="10713"/>
          <a:stretch/>
        </p:blipFill>
        <p:spPr>
          <a:xfrm>
            <a:off x="9012383" y="609600"/>
            <a:ext cx="1670856" cy="1653267"/>
          </a:xfrm>
          <a:prstGeom prst="rect">
            <a:avLst/>
          </a:prstGeom>
        </p:spPr>
      </p:pic>
    </p:spTree>
    <p:extLst>
      <p:ext uri="{BB962C8B-B14F-4D97-AF65-F5344CB8AC3E}">
        <p14:creationId xmlns:p14="http://schemas.microsoft.com/office/powerpoint/2010/main" val="320350352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lang="zh-TW" altLang="en-US" sz="5400" dirty="0" smtClean="0">
                <a:latin typeface="微軟正黑體" panose="020B0604030504040204" pitchFamily="34" charset="-120"/>
                <a:ea typeface="微軟正黑體" panose="020B0604030504040204" pitchFamily="34" charset="-120"/>
              </a:rPr>
              <a:t>關鍵問題 </a:t>
            </a:r>
            <a:r>
              <a:rPr lang="en-US" altLang="zh-TW" sz="5400" dirty="0" smtClean="0">
                <a:latin typeface="微軟正黑體" panose="020B0604030504040204" pitchFamily="34" charset="-120"/>
                <a:ea typeface="微軟正黑體" panose="020B0604030504040204" pitchFamily="34" charset="-120"/>
              </a:rPr>
              <a:t>4</a:t>
            </a:r>
            <a:endParaRPr lang="zh-TW" altLang="en-US" sz="5400" dirty="0">
              <a:latin typeface="微軟正黑體" panose="020B0604030504040204" pitchFamily="34" charset="-120"/>
              <a:ea typeface="微軟正黑體" panose="020B0604030504040204" pitchFamily="34" charset="-120"/>
            </a:endParaRPr>
          </a:p>
        </p:txBody>
      </p:sp>
      <p:graphicFrame>
        <p:nvGraphicFramePr>
          <p:cNvPr id="4" name="內容版面配置區 3"/>
          <p:cNvGraphicFramePr>
            <a:graphicFrameLocks noGrp="1"/>
          </p:cNvGraphicFramePr>
          <p:nvPr>
            <p:ph idx="1"/>
            <p:extLst>
              <p:ext uri="{D42A27DB-BD31-4B8C-83A1-F6EECF244321}">
                <p14:modId xmlns:p14="http://schemas.microsoft.com/office/powerpoint/2010/main" val="3176787052"/>
              </p:ext>
            </p:extLst>
          </p:nvPr>
        </p:nvGraphicFramePr>
        <p:xfrm>
          <a:off x="1143000" y="2057400"/>
          <a:ext cx="9872663" cy="4038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4087601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資料庫圖表 1"/>
          <p:cNvGraphicFramePr/>
          <p:nvPr>
            <p:extLst/>
          </p:nvPr>
        </p:nvGraphicFramePr>
        <p:xfrm>
          <a:off x="1217318" y="1552029"/>
          <a:ext cx="9836415" cy="40551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矩形 3"/>
          <p:cNvSpPr/>
          <p:nvPr/>
        </p:nvSpPr>
        <p:spPr>
          <a:xfrm>
            <a:off x="1978237" y="412756"/>
            <a:ext cx="8646695" cy="769441"/>
          </a:xfrm>
          <a:prstGeom prst="rect">
            <a:avLst/>
          </a:prstGeom>
        </p:spPr>
        <p:txBody>
          <a:bodyPr wrap="square">
            <a:spAutoFit/>
          </a:bodyPr>
          <a:lstStyle/>
          <a:p>
            <a:r>
              <a:rPr lang="zh-TW" altLang="en-US" sz="4400" dirty="0">
                <a:ln w="3175" cmpd="sng">
                  <a:noFill/>
                </a:ln>
                <a:solidFill>
                  <a:prstClr val="black">
                    <a:lumMod val="85000"/>
                    <a:lumOff val="15000"/>
                  </a:prstClr>
                </a:solidFill>
                <a:latin typeface="微軟正黑體" panose="020B0604030504040204" pitchFamily="34" charset="-120"/>
                <a:ea typeface="微軟正黑體" panose="020B0604030504040204" pitchFamily="34" charset="-120"/>
                <a:cs typeface="+mj-cs"/>
              </a:rPr>
              <a:t>教學實踐研究案最重要的兩件事</a:t>
            </a:r>
            <a:endParaRPr lang="zh-TW" altLang="en-US" dirty="0"/>
          </a:p>
        </p:txBody>
      </p:sp>
      <p:sp>
        <p:nvSpPr>
          <p:cNvPr id="5" name="文字方塊 4"/>
          <p:cNvSpPr txBox="1"/>
          <p:nvPr/>
        </p:nvSpPr>
        <p:spPr>
          <a:xfrm>
            <a:off x="8273361" y="5976969"/>
            <a:ext cx="3518912" cy="707886"/>
          </a:xfrm>
          <a:prstGeom prst="rect">
            <a:avLst/>
          </a:prstGeom>
          <a:noFill/>
        </p:spPr>
        <p:txBody>
          <a:bodyPr wrap="none" rtlCol="0">
            <a:spAutoFit/>
          </a:bodyPr>
          <a:lstStyle/>
          <a:p>
            <a:pPr algn="r"/>
            <a:r>
              <a:rPr lang="zh-TW" altLang="en-US" sz="2000" dirty="0">
                <a:latin typeface="微軟正黑體" panose="020B0604030504040204" pitchFamily="34" charset="-120"/>
                <a:ea typeface="微軟正黑體" panose="020B0604030504040204" pitchFamily="34" charset="-120"/>
              </a:rPr>
              <a:t>「教學實踐研究計畫的現況」</a:t>
            </a:r>
            <a:endParaRPr lang="en-US" altLang="zh-TW" sz="2000" dirty="0">
              <a:latin typeface="微軟正黑體" panose="020B0604030504040204" pitchFamily="34" charset="-120"/>
              <a:ea typeface="微軟正黑體" panose="020B0604030504040204" pitchFamily="34" charset="-120"/>
            </a:endParaRPr>
          </a:p>
          <a:p>
            <a:r>
              <a:rPr lang="zh-TW" altLang="en-US" sz="2000" dirty="0">
                <a:latin typeface="微軟正黑體" panose="020B0604030504040204" pitchFamily="34" charset="-120"/>
                <a:ea typeface="微軟正黑體" panose="020B0604030504040204" pitchFamily="34" charset="-120"/>
              </a:rPr>
              <a:t>教育部教學實踐研究計畫網站</a:t>
            </a:r>
          </a:p>
        </p:txBody>
      </p:sp>
    </p:spTree>
    <p:extLst>
      <p:ext uri="{BB962C8B-B14F-4D97-AF65-F5344CB8AC3E}">
        <p14:creationId xmlns:p14="http://schemas.microsoft.com/office/powerpoint/2010/main" val="245358425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p:txBody>
          <a:bodyPr/>
          <a:lstStyle/>
          <a:p>
            <a:r>
              <a:rPr lang="zh-TW" altLang="en-US" dirty="0" smtClean="0">
                <a:latin typeface="微軟正黑體" panose="020B0604030504040204" pitchFamily="34" charset="-120"/>
                <a:ea typeface="微軟正黑體" panose="020B0604030504040204" pitchFamily="34" charset="-120"/>
              </a:rPr>
              <a:t>計畫內容強調的重點</a:t>
            </a:r>
            <a:endParaRPr lang="zh-TW" altLang="en-US" dirty="0">
              <a:latin typeface="微軟正黑體" panose="020B0604030504040204" pitchFamily="34" charset="-120"/>
              <a:ea typeface="微軟正黑體" panose="020B0604030504040204" pitchFamily="34" charset="-120"/>
            </a:endParaRPr>
          </a:p>
        </p:txBody>
      </p:sp>
      <p:graphicFrame>
        <p:nvGraphicFramePr>
          <p:cNvPr id="4" name="內容版面配置區 3"/>
          <p:cNvGraphicFramePr>
            <a:graphicFrameLocks noGrp="1"/>
          </p:cNvGraphicFramePr>
          <p:nvPr>
            <p:ph idx="1"/>
            <p:extLst>
              <p:ext uri="{D42A27DB-BD31-4B8C-83A1-F6EECF244321}">
                <p14:modId xmlns:p14="http://schemas.microsoft.com/office/powerpoint/2010/main" val="2395231029"/>
              </p:ext>
            </p:extLst>
          </p:nvPr>
        </p:nvGraphicFramePr>
        <p:xfrm>
          <a:off x="1023937" y="2286000"/>
          <a:ext cx="10189007" cy="40227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7510655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latin typeface="微軟正黑體" panose="020B0604030504040204" pitchFamily="34" charset="-120"/>
                <a:ea typeface="微軟正黑體" panose="020B0604030504040204" pitchFamily="34" charset="-120"/>
              </a:rPr>
              <a:t>提出具體</a:t>
            </a:r>
            <a:r>
              <a:rPr lang="zh-TW" altLang="en-US" dirty="0" smtClean="0">
                <a:latin typeface="微軟正黑體" panose="020B0604030504040204" pitchFamily="34" charset="-120"/>
                <a:ea typeface="微軟正黑體" panose="020B0604030504040204" pitchFamily="34" charset="-120"/>
              </a:rPr>
              <a:t>規劃</a:t>
            </a:r>
            <a:endParaRPr lang="zh-TW" altLang="en-US" dirty="0">
              <a:latin typeface="微軟正黑體" panose="020B0604030504040204" pitchFamily="34" charset="-120"/>
              <a:ea typeface="微軟正黑體" panose="020B0604030504040204" pitchFamily="34" charset="-120"/>
            </a:endParaRPr>
          </a:p>
        </p:txBody>
      </p:sp>
      <p:sp>
        <p:nvSpPr>
          <p:cNvPr id="3" name="內容版面配置區 2"/>
          <p:cNvSpPr>
            <a:spLocks noGrp="1"/>
          </p:cNvSpPr>
          <p:nvPr>
            <p:ph idx="1"/>
          </p:nvPr>
        </p:nvSpPr>
        <p:spPr>
          <a:xfrm>
            <a:off x="1143000" y="1965960"/>
            <a:ext cx="10058400" cy="4023360"/>
          </a:xfrm>
        </p:spPr>
        <p:txBody>
          <a:bodyPr/>
          <a:lstStyle/>
          <a:p>
            <a:pPr>
              <a:buFont typeface="Wingdings" panose="05000000000000000000" pitchFamily="2" charset="2"/>
              <a:buChar char="u"/>
            </a:pPr>
            <a:r>
              <a:rPr lang="zh-TW" altLang="en-US" sz="2800" dirty="0" smtClean="0">
                <a:latin typeface="微軟正黑體" panose="020B0604030504040204" pitchFamily="34" charset="-120"/>
                <a:ea typeface="微軟正黑體" panose="020B0604030504040204" pitchFamily="34" charset="-120"/>
              </a:rPr>
              <a:t>利用</a:t>
            </a:r>
            <a:r>
              <a:rPr lang="zh-TW" altLang="en-US" sz="2800" dirty="0" smtClean="0">
                <a:solidFill>
                  <a:srgbClr val="FF0000"/>
                </a:solidFill>
                <a:latin typeface="微軟正黑體" panose="020B0604030504040204" pitchFamily="34" charset="-120"/>
                <a:ea typeface="微軟正黑體" panose="020B0604030504040204" pitchFamily="34" charset="-120"/>
              </a:rPr>
              <a:t>圖表</a:t>
            </a:r>
            <a:r>
              <a:rPr lang="zh-TW" altLang="en-US" sz="2800" dirty="0" smtClean="0">
                <a:latin typeface="微軟正黑體" panose="020B0604030504040204" pitchFamily="34" charset="-120"/>
                <a:ea typeface="微軟正黑體" panose="020B0604030504040204" pitchFamily="34" charset="-120"/>
              </a:rPr>
              <a:t>呈現研究</a:t>
            </a:r>
            <a:r>
              <a:rPr lang="zh-TW" altLang="en-US" sz="2800" dirty="0">
                <a:latin typeface="微軟正黑體" panose="020B0604030504040204" pitchFamily="34" charset="-120"/>
                <a:ea typeface="微軟正黑體" panose="020B0604030504040204" pitchFamily="34" charset="-120"/>
              </a:rPr>
              <a:t>架構、設計、</a:t>
            </a:r>
            <a:r>
              <a:rPr lang="zh-TW" altLang="en-US" sz="2800" dirty="0" smtClean="0">
                <a:latin typeface="微軟正黑體" panose="020B0604030504040204" pitchFamily="34" charset="-120"/>
                <a:ea typeface="微軟正黑體" panose="020B0604030504040204" pitchFamily="34" charset="-120"/>
              </a:rPr>
              <a:t>歷程</a:t>
            </a:r>
            <a:endParaRPr lang="en-US" altLang="zh-TW" sz="2800" dirty="0" smtClean="0">
              <a:latin typeface="微軟正黑體" panose="020B0604030504040204" pitchFamily="34" charset="-120"/>
              <a:ea typeface="微軟正黑體" panose="020B0604030504040204" pitchFamily="34" charset="-120"/>
            </a:endParaRPr>
          </a:p>
          <a:p>
            <a:pPr>
              <a:buFont typeface="Wingdings" panose="05000000000000000000" pitchFamily="2" charset="2"/>
              <a:buChar char="u"/>
            </a:pPr>
            <a:r>
              <a:rPr lang="zh-TW" altLang="en-US" sz="2800" dirty="0" smtClean="0">
                <a:latin typeface="微軟正黑體" panose="020B0604030504040204" pitchFamily="34" charset="-120"/>
                <a:ea typeface="微軟正黑體" panose="020B0604030504040204" pitchFamily="34" charset="-120"/>
              </a:rPr>
              <a:t>他山之石</a:t>
            </a:r>
            <a:endParaRPr lang="en-US" altLang="zh-TW" sz="2800" dirty="0">
              <a:latin typeface="微軟正黑體" panose="020B0604030504040204" pitchFamily="34" charset="-120"/>
              <a:ea typeface="微軟正黑體" panose="020B0604030504040204" pitchFamily="34" charset="-120"/>
            </a:endParaRPr>
          </a:p>
          <a:p>
            <a:pPr lvl="1">
              <a:buFont typeface="Wingdings" panose="05000000000000000000" pitchFamily="2" charset="2"/>
              <a:buChar char="u"/>
            </a:pPr>
            <a:r>
              <a:rPr lang="zh-TW" altLang="en-US" sz="2600" dirty="0" smtClean="0">
                <a:latin typeface="微軟正黑體" panose="020B0604030504040204" pitchFamily="34" charset="-120"/>
                <a:ea typeface="微軟正黑體" panose="020B0604030504040204" pitchFamily="34" charset="-120"/>
              </a:rPr>
              <a:t>計畫成果、績優計畫</a:t>
            </a:r>
            <a:endParaRPr lang="en-US" altLang="zh-TW" sz="2600" dirty="0" smtClean="0">
              <a:latin typeface="微軟正黑體" panose="020B0604030504040204" pitchFamily="34" charset="-120"/>
              <a:ea typeface="微軟正黑體" panose="020B0604030504040204" pitchFamily="34" charset="-120"/>
            </a:endParaRPr>
          </a:p>
          <a:p>
            <a:endParaRPr lang="zh-TW" altLang="en-US" dirty="0"/>
          </a:p>
        </p:txBody>
      </p:sp>
      <p:pic>
        <p:nvPicPr>
          <p:cNvPr id="4" name="圖片 3"/>
          <p:cNvPicPr/>
          <p:nvPr/>
        </p:nvPicPr>
        <p:blipFill rotWithShape="1">
          <a:blip r:embed="rId2"/>
          <a:srcRect l="61763" t="19265" r="5149" b="9026"/>
          <a:stretch/>
        </p:blipFill>
        <p:spPr bwMode="auto">
          <a:xfrm>
            <a:off x="7125195" y="3649924"/>
            <a:ext cx="4225716" cy="2911612"/>
          </a:xfrm>
          <a:prstGeom prst="rect">
            <a:avLst/>
          </a:prstGeom>
          <a:ln>
            <a:noFill/>
          </a:ln>
          <a:extLst>
            <a:ext uri="{53640926-AAD7-44D8-BBD7-CCE9431645EC}">
              <a14:shadowObscured xmlns:a14="http://schemas.microsoft.com/office/drawing/2010/main"/>
            </a:ext>
          </a:extLst>
        </p:spPr>
      </p:pic>
      <p:pic>
        <p:nvPicPr>
          <p:cNvPr id="5" name="圖片 4"/>
          <p:cNvPicPr/>
          <p:nvPr/>
        </p:nvPicPr>
        <p:blipFill rotWithShape="1">
          <a:blip r:embed="rId3"/>
          <a:srcRect l="59926" t="13378" r="425" b="9238"/>
          <a:stretch/>
        </p:blipFill>
        <p:spPr bwMode="auto">
          <a:xfrm>
            <a:off x="3032982" y="3649924"/>
            <a:ext cx="3896982" cy="2911612"/>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970873139"/>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lang="zh-TW" altLang="zh-TW" dirty="0">
                <a:latin typeface="微軟正黑體" panose="020B0604030504040204" pitchFamily="34" charset="-120"/>
                <a:ea typeface="微軟正黑體" panose="020B0604030504040204" pitchFamily="34" charset="-120"/>
              </a:rPr>
              <a:t>專案式合作學習與契約學習之教學成效：吸引數位原生世代的數位行銷課程</a:t>
            </a:r>
            <a:r>
              <a:rPr lang="zh-TW" altLang="zh-TW" dirty="0" smtClean="0">
                <a:latin typeface="微軟正黑體" panose="020B0604030504040204" pitchFamily="34" charset="-120"/>
                <a:ea typeface="微軟正黑體" panose="020B0604030504040204" pitchFamily="34" charset="-120"/>
              </a:rPr>
              <a:t>設計</a:t>
            </a:r>
            <a:endParaRPr lang="zh-TW" altLang="en-US" dirty="0">
              <a:latin typeface="微軟正黑體" panose="020B0604030504040204" pitchFamily="34" charset="-120"/>
              <a:ea typeface="微軟正黑體" panose="020B0604030504040204" pitchFamily="34" charset="-120"/>
            </a:endParaRPr>
          </a:p>
        </p:txBody>
      </p:sp>
      <p:sp>
        <p:nvSpPr>
          <p:cNvPr id="3" name="內容版面配置區 2"/>
          <p:cNvSpPr>
            <a:spLocks noGrp="1"/>
          </p:cNvSpPr>
          <p:nvPr>
            <p:ph idx="1"/>
          </p:nvPr>
        </p:nvSpPr>
        <p:spPr>
          <a:xfrm>
            <a:off x="1097280" y="2159770"/>
            <a:ext cx="10058400" cy="4518121"/>
          </a:xfrm>
        </p:spPr>
        <p:txBody>
          <a:bodyPr>
            <a:normAutofit/>
          </a:bodyPr>
          <a:lstStyle/>
          <a:p>
            <a:r>
              <a:rPr lang="en-US" altLang="zh-TW" sz="2400" dirty="0">
                <a:latin typeface="微軟正黑體" panose="020B0604030504040204" pitchFamily="34" charset="-120"/>
                <a:ea typeface="微軟正黑體" panose="020B0604030504040204" pitchFamily="34" charset="-120"/>
              </a:rPr>
              <a:t>  </a:t>
            </a:r>
            <a:endParaRPr lang="zh-TW" altLang="zh-TW" sz="2400" dirty="0">
              <a:latin typeface="微軟正黑體" panose="020B0604030504040204" pitchFamily="34" charset="-120"/>
              <a:ea typeface="微軟正黑體" panose="020B0604030504040204" pitchFamily="34" charset="-120"/>
            </a:endParaRPr>
          </a:p>
          <a:p>
            <a:r>
              <a:rPr lang="zh-TW" altLang="en-US" sz="2800" dirty="0">
                <a:latin typeface="微軟正黑體" panose="020B0604030504040204" pitchFamily="34" charset="-120"/>
                <a:ea typeface="微軟正黑體" panose="020B0604030504040204" pitchFamily="34" charset="-120"/>
              </a:rPr>
              <a:t>計畫主持人</a:t>
            </a:r>
            <a:r>
              <a:rPr lang="zh-TW" altLang="en-US" sz="2800" dirty="0" smtClean="0">
                <a:latin typeface="微軟正黑體" panose="020B0604030504040204" pitchFamily="34" charset="-120"/>
                <a:ea typeface="微軟正黑體" panose="020B0604030504040204" pitchFamily="34" charset="-120"/>
              </a:rPr>
              <a:t>：</a:t>
            </a:r>
            <a:r>
              <a:rPr lang="zh-TW" altLang="zh-TW" sz="2800" dirty="0">
                <a:latin typeface="微軟正黑體" panose="020B0604030504040204" pitchFamily="34" charset="-120"/>
                <a:ea typeface="微軟正黑體" panose="020B0604030504040204" pitchFamily="34" charset="-120"/>
              </a:rPr>
              <a:t>孫儷芳　</a:t>
            </a:r>
            <a:r>
              <a:rPr lang="zh-TW" altLang="zh-TW" sz="2800" dirty="0" smtClean="0">
                <a:latin typeface="微軟正黑體" panose="020B0604030504040204" pitchFamily="34" charset="-120"/>
                <a:ea typeface="微軟正黑體" panose="020B0604030504040204" pitchFamily="34" charset="-120"/>
              </a:rPr>
              <a:t>副教授</a:t>
            </a:r>
            <a:endParaRPr lang="en-US" altLang="zh-TW" sz="2800" dirty="0" smtClean="0">
              <a:latin typeface="微軟正黑體" panose="020B0604030504040204" pitchFamily="34" charset="-120"/>
              <a:ea typeface="微軟正黑體" panose="020B0604030504040204" pitchFamily="34" charset="-120"/>
            </a:endParaRPr>
          </a:p>
          <a:p>
            <a:r>
              <a:rPr lang="zh-TW" altLang="en-US" sz="2800" dirty="0" smtClean="0">
                <a:latin typeface="微軟正黑體" panose="020B0604030504040204" pitchFamily="34" charset="-120"/>
                <a:ea typeface="微軟正黑體" panose="020B0604030504040204" pitchFamily="34" charset="-120"/>
              </a:rPr>
              <a:t>服務</a:t>
            </a:r>
            <a:r>
              <a:rPr lang="zh-TW" altLang="en-US" sz="2800" dirty="0">
                <a:latin typeface="微軟正黑體" panose="020B0604030504040204" pitchFamily="34" charset="-120"/>
                <a:ea typeface="微軟正黑體" panose="020B0604030504040204" pitchFamily="34" charset="-120"/>
              </a:rPr>
              <a:t>系所：</a:t>
            </a:r>
            <a:r>
              <a:rPr lang="zh-TW" altLang="zh-TW" sz="2800" dirty="0" smtClean="0">
                <a:latin typeface="微軟正黑體" panose="020B0604030504040204" pitchFamily="34" charset="-120"/>
                <a:ea typeface="微軟正黑體" panose="020B0604030504040204" pitchFamily="34" charset="-120"/>
              </a:rPr>
              <a:t>明</a:t>
            </a:r>
            <a:r>
              <a:rPr lang="zh-TW" altLang="zh-TW" sz="2800" dirty="0">
                <a:latin typeface="微軟正黑體" panose="020B0604030504040204" pitchFamily="34" charset="-120"/>
                <a:ea typeface="微軟正黑體" panose="020B0604030504040204" pitchFamily="34" charset="-120"/>
              </a:rPr>
              <a:t>志科技</a:t>
            </a:r>
            <a:r>
              <a:rPr lang="zh-TW" altLang="zh-TW" sz="2800" dirty="0" smtClean="0">
                <a:latin typeface="微軟正黑體" panose="020B0604030504040204" pitchFamily="34" charset="-120"/>
                <a:ea typeface="微軟正黑體" panose="020B0604030504040204" pitchFamily="34" charset="-120"/>
              </a:rPr>
              <a:t>大學經營管理系</a:t>
            </a:r>
            <a:endParaRPr lang="en-US" altLang="zh-TW" sz="2800" dirty="0" smtClean="0">
              <a:latin typeface="微軟正黑體" panose="020B0604030504040204" pitchFamily="34" charset="-120"/>
              <a:ea typeface="微軟正黑體" panose="020B0604030504040204" pitchFamily="34" charset="-120"/>
            </a:endParaRPr>
          </a:p>
          <a:p>
            <a:endParaRPr lang="en-US" altLang="zh-TW" sz="2400" dirty="0">
              <a:latin typeface="微軟正黑體" panose="020B0604030504040204" pitchFamily="34" charset="-120"/>
              <a:ea typeface="微軟正黑體" panose="020B0604030504040204" pitchFamily="34" charset="-120"/>
            </a:endParaRPr>
          </a:p>
          <a:p>
            <a:r>
              <a:rPr lang="zh-TW" altLang="en-US" sz="2400" dirty="0" smtClean="0">
                <a:latin typeface="微軟正黑體" panose="020B0604030504040204" pitchFamily="34" charset="-120"/>
                <a:ea typeface="微軟正黑體" panose="020B0604030504040204" pitchFamily="34" charset="-120"/>
              </a:rPr>
              <a:t>配合課程：數位行銷</a:t>
            </a:r>
            <a:endParaRPr lang="en-US" altLang="zh-TW" sz="2400" dirty="0" smtClean="0">
              <a:latin typeface="微軟正黑體" panose="020B0604030504040204" pitchFamily="34" charset="-120"/>
              <a:ea typeface="微軟正黑體" panose="020B0604030504040204" pitchFamily="34" charset="-120"/>
            </a:endParaRPr>
          </a:p>
          <a:p>
            <a:r>
              <a:rPr lang="zh-TW" altLang="en-US" sz="2400" dirty="0">
                <a:latin typeface="微軟正黑體" panose="020B0604030504040204" pitchFamily="34" charset="-120"/>
                <a:ea typeface="微軟正黑體" panose="020B0604030504040204" pitchFamily="34" charset="-120"/>
              </a:rPr>
              <a:t>教學</a:t>
            </a:r>
            <a:r>
              <a:rPr lang="zh-TW" altLang="en-US" sz="2400" dirty="0" smtClean="0">
                <a:latin typeface="微軟正黑體" panose="020B0604030504040204" pitchFamily="34" charset="-120"/>
                <a:ea typeface="微軟正黑體" panose="020B0604030504040204" pitchFamily="34" charset="-120"/>
              </a:rPr>
              <a:t>對象：一般大學：專業系所大學學生</a:t>
            </a:r>
            <a:endParaRPr lang="en-US" altLang="zh-TW" sz="2400" dirty="0" smtClean="0">
              <a:latin typeface="微軟正黑體" panose="020B0604030504040204" pitchFamily="34" charset="-120"/>
              <a:ea typeface="微軟正黑體" panose="020B0604030504040204" pitchFamily="34" charset="-120"/>
            </a:endParaRPr>
          </a:p>
          <a:p>
            <a:r>
              <a:rPr lang="zh-TW" altLang="en-US" sz="2400" dirty="0" smtClean="0">
                <a:latin typeface="微軟正黑體" panose="020B0604030504040204" pitchFamily="34" charset="-120"/>
                <a:ea typeface="微軟正黑體" panose="020B0604030504040204" pitchFamily="34" charset="-120"/>
              </a:rPr>
              <a:t>研究方法：混合研究法</a:t>
            </a:r>
            <a:r>
              <a:rPr lang="en-US" altLang="zh-TW" dirty="0"/>
              <a:t> </a:t>
            </a:r>
            <a:endParaRPr lang="zh-TW" altLang="zh-TW" dirty="0"/>
          </a:p>
          <a:p>
            <a:endParaRPr lang="zh-TW" altLang="en-US" dirty="0"/>
          </a:p>
        </p:txBody>
      </p:sp>
      <p:pic>
        <p:nvPicPr>
          <p:cNvPr id="22532" name="Picture 4" descr="for example, for instance, such as和like，怎麼用他們來舉例？ - 愛經驗"/>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82200" y="4606808"/>
            <a:ext cx="2714048" cy="1352784"/>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8542446" y="6031560"/>
            <a:ext cx="3353802" cy="646331"/>
          </a:xfrm>
          <a:prstGeom prst="rect">
            <a:avLst/>
          </a:prstGeom>
        </p:spPr>
        <p:txBody>
          <a:bodyPr wrap="none">
            <a:spAutoFit/>
          </a:bodyPr>
          <a:lstStyle/>
          <a:p>
            <a:pPr algn="r"/>
            <a:r>
              <a:rPr lang="en-US" altLang="zh-TW" dirty="0" smtClean="0">
                <a:latin typeface="微軟正黑體" panose="020B0604030504040204" pitchFamily="34" charset="-120"/>
                <a:ea typeface="微軟正黑體" panose="020B0604030504040204" pitchFamily="34" charset="-120"/>
              </a:rPr>
              <a:t>108</a:t>
            </a:r>
            <a:r>
              <a:rPr lang="zh-TW" altLang="en-US" dirty="0" smtClean="0">
                <a:latin typeface="微軟正黑體" panose="020B0604030504040204" pitchFamily="34" charset="-120"/>
                <a:ea typeface="微軟正黑體" panose="020B0604030504040204" pitchFamily="34" charset="-120"/>
              </a:rPr>
              <a:t>年商業與管理學門績優計畫</a:t>
            </a:r>
            <a:endParaRPr lang="en-US" altLang="zh-TW" dirty="0" smtClean="0">
              <a:latin typeface="微軟正黑體" panose="020B0604030504040204" pitchFamily="34" charset="-120"/>
              <a:ea typeface="微軟正黑體" panose="020B0604030504040204" pitchFamily="34" charset="-120"/>
            </a:endParaRPr>
          </a:p>
          <a:p>
            <a:pPr algn="r"/>
            <a:r>
              <a:rPr lang="zh-TW" altLang="en-US" dirty="0" smtClean="0">
                <a:latin typeface="微軟正黑體" panose="020B0604030504040204" pitchFamily="34" charset="-120"/>
                <a:ea typeface="微軟正黑體" panose="020B0604030504040204" pitchFamily="34" charset="-120"/>
              </a:rPr>
              <a:t>教育部</a:t>
            </a:r>
            <a:r>
              <a:rPr lang="zh-TW" altLang="en-US" dirty="0">
                <a:latin typeface="微軟正黑體" panose="020B0604030504040204" pitchFamily="34" charset="-120"/>
                <a:ea typeface="微軟正黑體" panose="020B0604030504040204" pitchFamily="34" charset="-120"/>
              </a:rPr>
              <a:t>教學實踐研究計畫網站</a:t>
            </a:r>
          </a:p>
        </p:txBody>
      </p:sp>
    </p:spTree>
    <p:extLst>
      <p:ext uri="{BB962C8B-B14F-4D97-AF65-F5344CB8AC3E}">
        <p14:creationId xmlns:p14="http://schemas.microsoft.com/office/powerpoint/2010/main" val="408656889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latin typeface="微軟正黑體" panose="020B0604030504040204" pitchFamily="34" charset="-120"/>
                <a:ea typeface="微軟正黑體" panose="020B0604030504040204" pitchFamily="34" charset="-120"/>
              </a:rPr>
              <a:t>研究架構</a:t>
            </a:r>
            <a:endParaRPr lang="zh-TW" altLang="en-US" dirty="0">
              <a:latin typeface="微軟正黑體" panose="020B0604030504040204" pitchFamily="34" charset="-120"/>
              <a:ea typeface="微軟正黑體" panose="020B0604030504040204" pitchFamily="34" charset="-120"/>
            </a:endParaRPr>
          </a:p>
        </p:txBody>
      </p:sp>
      <p:sp>
        <p:nvSpPr>
          <p:cNvPr id="3" name="內容版面配置區 2"/>
          <p:cNvSpPr>
            <a:spLocks noGrp="1"/>
          </p:cNvSpPr>
          <p:nvPr>
            <p:ph idx="1"/>
          </p:nvPr>
        </p:nvSpPr>
        <p:spPr/>
        <p:txBody>
          <a:bodyPr/>
          <a:lstStyle/>
          <a:p>
            <a:endParaRPr lang="zh-TW" altLang="en-US"/>
          </a:p>
        </p:txBody>
      </p:sp>
      <p:pic>
        <p:nvPicPr>
          <p:cNvPr id="1026" name="Picture 2" descr="https://lh3.googleusercontent.com/FN90Sqz4IRFFUir7VQ_1D_evQZPwkR5jOAunkUwAFb1FQYEnCo3ZeBBU-MjINn6WZ2lPGEe4Xx6onc9Btr_nb-COewRpbuK5mp9I0JbyCekN0OYtA9mOIbINXIYQIhpBWA=w1280"/>
          <p:cNvPicPr>
            <a:picLocks noChangeAspect="1" noChangeArrowheads="1"/>
          </p:cNvPicPr>
          <p:nvPr/>
        </p:nvPicPr>
        <p:blipFill rotWithShape="1">
          <a:blip r:embed="rId2">
            <a:extLst>
              <a:ext uri="{28A0092B-C50C-407E-A947-70E740481C1C}">
                <a14:useLocalDpi xmlns:a14="http://schemas.microsoft.com/office/drawing/2010/main" val="0"/>
              </a:ext>
            </a:extLst>
          </a:blip>
          <a:srcRect l="2308" r="3922"/>
          <a:stretch/>
        </p:blipFill>
        <p:spPr bwMode="auto">
          <a:xfrm>
            <a:off x="868218" y="1845734"/>
            <a:ext cx="10400146" cy="4324157"/>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8542446" y="6031560"/>
            <a:ext cx="3353802" cy="646331"/>
          </a:xfrm>
          <a:prstGeom prst="rect">
            <a:avLst/>
          </a:prstGeom>
        </p:spPr>
        <p:txBody>
          <a:bodyPr wrap="none">
            <a:spAutoFit/>
          </a:bodyPr>
          <a:lstStyle/>
          <a:p>
            <a:pPr algn="r"/>
            <a:r>
              <a:rPr lang="en-US" altLang="zh-TW" dirty="0" smtClean="0">
                <a:latin typeface="微軟正黑體" panose="020B0604030504040204" pitchFamily="34" charset="-120"/>
                <a:ea typeface="微軟正黑體" panose="020B0604030504040204" pitchFamily="34" charset="-120"/>
              </a:rPr>
              <a:t>108</a:t>
            </a:r>
            <a:r>
              <a:rPr lang="zh-TW" altLang="en-US" dirty="0" smtClean="0">
                <a:latin typeface="微軟正黑體" panose="020B0604030504040204" pitchFamily="34" charset="-120"/>
                <a:ea typeface="微軟正黑體" panose="020B0604030504040204" pitchFamily="34" charset="-120"/>
              </a:rPr>
              <a:t>年商業與管理學門績優計畫</a:t>
            </a:r>
            <a:endParaRPr lang="en-US" altLang="zh-TW" dirty="0" smtClean="0">
              <a:latin typeface="微軟正黑體" panose="020B0604030504040204" pitchFamily="34" charset="-120"/>
              <a:ea typeface="微軟正黑體" panose="020B0604030504040204" pitchFamily="34" charset="-120"/>
            </a:endParaRPr>
          </a:p>
          <a:p>
            <a:pPr algn="r"/>
            <a:r>
              <a:rPr lang="zh-TW" altLang="en-US" dirty="0" smtClean="0">
                <a:latin typeface="微軟正黑體" panose="020B0604030504040204" pitchFamily="34" charset="-120"/>
                <a:ea typeface="微軟正黑體" panose="020B0604030504040204" pitchFamily="34" charset="-120"/>
              </a:rPr>
              <a:t>教育部</a:t>
            </a:r>
            <a:r>
              <a:rPr lang="zh-TW" altLang="en-US" dirty="0">
                <a:latin typeface="微軟正黑體" panose="020B0604030504040204" pitchFamily="34" charset="-120"/>
                <a:ea typeface="微軟正黑體" panose="020B0604030504040204" pitchFamily="34" charset="-120"/>
              </a:rPr>
              <a:t>教學實踐研究計畫網站</a:t>
            </a:r>
          </a:p>
        </p:txBody>
      </p:sp>
    </p:spTree>
    <p:extLst>
      <p:ext uri="{BB962C8B-B14F-4D97-AF65-F5344CB8AC3E}">
        <p14:creationId xmlns:p14="http://schemas.microsoft.com/office/powerpoint/2010/main" val="372044598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dirty="0"/>
          </a:p>
        </p:txBody>
      </p:sp>
      <p:sp>
        <p:nvSpPr>
          <p:cNvPr id="3" name="內容版面配置區 2"/>
          <p:cNvSpPr>
            <a:spLocks noGrp="1"/>
          </p:cNvSpPr>
          <p:nvPr>
            <p:ph idx="1"/>
          </p:nvPr>
        </p:nvSpPr>
        <p:spPr/>
        <p:txBody>
          <a:bodyPr/>
          <a:lstStyle/>
          <a:p>
            <a:endParaRPr lang="zh-TW" altLang="en-US"/>
          </a:p>
        </p:txBody>
      </p:sp>
      <p:pic>
        <p:nvPicPr>
          <p:cNvPr id="2050" name="Picture 2" descr="https://lh3.googleusercontent.com/GZO93Xo3MZV2wKTWaIWknONHtuSO1yErBfIPKz7-QsvcTBEqUm2JR0KWlzTbH8I1TI9qZtLKQ-Mo9DxDDzb91MJj5q47agXvZt5T3zXaZzSUbU28CVmvzrcKE83-eYE5-g=w1280"/>
          <p:cNvPicPr>
            <a:picLocks noChangeAspect="1" noChangeArrowheads="1"/>
          </p:cNvPicPr>
          <p:nvPr/>
        </p:nvPicPr>
        <p:blipFill rotWithShape="1">
          <a:blip r:embed="rId2">
            <a:extLst>
              <a:ext uri="{28A0092B-C50C-407E-A947-70E740481C1C}">
                <a14:useLocalDpi xmlns:a14="http://schemas.microsoft.com/office/drawing/2010/main" val="0"/>
              </a:ext>
            </a:extLst>
          </a:blip>
          <a:srcRect l="2802" t="2385" r="3258" b="2780"/>
          <a:stretch/>
        </p:blipFill>
        <p:spPr bwMode="auto">
          <a:xfrm>
            <a:off x="719833" y="363285"/>
            <a:ext cx="10597945" cy="6018119"/>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8542446" y="6031560"/>
            <a:ext cx="3353802" cy="646331"/>
          </a:xfrm>
          <a:prstGeom prst="rect">
            <a:avLst/>
          </a:prstGeom>
        </p:spPr>
        <p:txBody>
          <a:bodyPr wrap="none">
            <a:spAutoFit/>
          </a:bodyPr>
          <a:lstStyle/>
          <a:p>
            <a:pPr algn="r"/>
            <a:r>
              <a:rPr lang="en-US" altLang="zh-TW" dirty="0" smtClean="0">
                <a:latin typeface="微軟正黑體" panose="020B0604030504040204" pitchFamily="34" charset="-120"/>
                <a:ea typeface="微軟正黑體" panose="020B0604030504040204" pitchFamily="34" charset="-120"/>
              </a:rPr>
              <a:t>108</a:t>
            </a:r>
            <a:r>
              <a:rPr lang="zh-TW" altLang="en-US" dirty="0" smtClean="0">
                <a:latin typeface="微軟正黑體" panose="020B0604030504040204" pitchFamily="34" charset="-120"/>
                <a:ea typeface="微軟正黑體" panose="020B0604030504040204" pitchFamily="34" charset="-120"/>
              </a:rPr>
              <a:t>年商業與管理學門績優計畫</a:t>
            </a:r>
            <a:endParaRPr lang="en-US" altLang="zh-TW" dirty="0" smtClean="0">
              <a:latin typeface="微軟正黑體" panose="020B0604030504040204" pitchFamily="34" charset="-120"/>
              <a:ea typeface="微軟正黑體" panose="020B0604030504040204" pitchFamily="34" charset="-120"/>
            </a:endParaRPr>
          </a:p>
          <a:p>
            <a:pPr algn="r"/>
            <a:r>
              <a:rPr lang="zh-TW" altLang="en-US" dirty="0" smtClean="0">
                <a:latin typeface="微軟正黑體" panose="020B0604030504040204" pitchFamily="34" charset="-120"/>
                <a:ea typeface="微軟正黑體" panose="020B0604030504040204" pitchFamily="34" charset="-120"/>
              </a:rPr>
              <a:t>教育部</a:t>
            </a:r>
            <a:r>
              <a:rPr lang="zh-TW" altLang="en-US" dirty="0">
                <a:latin typeface="微軟正黑體" panose="020B0604030504040204" pitchFamily="34" charset="-120"/>
                <a:ea typeface="微軟正黑體" panose="020B0604030504040204" pitchFamily="34" charset="-120"/>
              </a:rPr>
              <a:t>教學實踐研究計畫網站</a:t>
            </a:r>
          </a:p>
        </p:txBody>
      </p:sp>
    </p:spTree>
    <p:extLst>
      <p:ext uri="{BB962C8B-B14F-4D97-AF65-F5344CB8AC3E}">
        <p14:creationId xmlns:p14="http://schemas.microsoft.com/office/powerpoint/2010/main" val="3951240864"/>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dirty="0"/>
          </a:p>
        </p:txBody>
      </p:sp>
      <p:pic>
        <p:nvPicPr>
          <p:cNvPr id="4" name="圖片 3"/>
          <p:cNvPicPr>
            <a:picLocks noChangeAspect="1"/>
          </p:cNvPicPr>
          <p:nvPr/>
        </p:nvPicPr>
        <p:blipFill rotWithShape="1">
          <a:blip r:embed="rId2"/>
          <a:srcRect l="2477" r="4007" b="4243"/>
          <a:stretch/>
        </p:blipFill>
        <p:spPr>
          <a:xfrm>
            <a:off x="755073" y="350520"/>
            <a:ext cx="10757636" cy="6147262"/>
          </a:xfrm>
          <a:prstGeom prst="rect">
            <a:avLst/>
          </a:prstGeom>
        </p:spPr>
      </p:pic>
      <p:sp>
        <p:nvSpPr>
          <p:cNvPr id="5" name="矩形 4"/>
          <p:cNvSpPr/>
          <p:nvPr/>
        </p:nvSpPr>
        <p:spPr>
          <a:xfrm>
            <a:off x="8542446" y="6031560"/>
            <a:ext cx="3353802" cy="646331"/>
          </a:xfrm>
          <a:prstGeom prst="rect">
            <a:avLst/>
          </a:prstGeom>
        </p:spPr>
        <p:txBody>
          <a:bodyPr wrap="none">
            <a:spAutoFit/>
          </a:bodyPr>
          <a:lstStyle/>
          <a:p>
            <a:pPr algn="r"/>
            <a:r>
              <a:rPr lang="en-US" altLang="zh-TW" dirty="0" smtClean="0">
                <a:latin typeface="微軟正黑體" panose="020B0604030504040204" pitchFamily="34" charset="-120"/>
                <a:ea typeface="微軟正黑體" panose="020B0604030504040204" pitchFamily="34" charset="-120"/>
              </a:rPr>
              <a:t>108</a:t>
            </a:r>
            <a:r>
              <a:rPr lang="zh-TW" altLang="en-US" dirty="0" smtClean="0">
                <a:latin typeface="微軟正黑體" panose="020B0604030504040204" pitchFamily="34" charset="-120"/>
                <a:ea typeface="微軟正黑體" panose="020B0604030504040204" pitchFamily="34" charset="-120"/>
              </a:rPr>
              <a:t>年商業與管理學門績優計畫</a:t>
            </a:r>
            <a:endParaRPr lang="en-US" altLang="zh-TW" dirty="0" smtClean="0">
              <a:latin typeface="微軟正黑體" panose="020B0604030504040204" pitchFamily="34" charset="-120"/>
              <a:ea typeface="微軟正黑體" panose="020B0604030504040204" pitchFamily="34" charset="-120"/>
            </a:endParaRPr>
          </a:p>
          <a:p>
            <a:pPr algn="r"/>
            <a:r>
              <a:rPr lang="zh-TW" altLang="en-US" dirty="0" smtClean="0">
                <a:latin typeface="微軟正黑體" panose="020B0604030504040204" pitchFamily="34" charset="-120"/>
                <a:ea typeface="微軟正黑體" panose="020B0604030504040204" pitchFamily="34" charset="-120"/>
              </a:rPr>
              <a:t>教育部</a:t>
            </a:r>
            <a:r>
              <a:rPr lang="zh-TW" altLang="en-US" dirty="0">
                <a:latin typeface="微軟正黑體" panose="020B0604030504040204" pitchFamily="34" charset="-120"/>
                <a:ea typeface="微軟正黑體" panose="020B0604030504040204" pitchFamily="34" charset="-120"/>
              </a:rPr>
              <a:t>教學實踐研究計畫網站</a:t>
            </a:r>
          </a:p>
        </p:txBody>
      </p:sp>
    </p:spTree>
    <p:extLst>
      <p:ext uri="{BB962C8B-B14F-4D97-AF65-F5344CB8AC3E}">
        <p14:creationId xmlns:p14="http://schemas.microsoft.com/office/powerpoint/2010/main" val="980996017"/>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171171" y="485475"/>
            <a:ext cx="10058400" cy="1450757"/>
          </a:xfrm>
        </p:spPr>
        <p:txBody>
          <a:bodyPr>
            <a:noAutofit/>
          </a:bodyPr>
          <a:lstStyle/>
          <a:p>
            <a:r>
              <a:rPr lang="zh-TW" altLang="en-US" sz="4000" dirty="0">
                <a:latin typeface="微軟正黑體" panose="020B0604030504040204" pitchFamily="34" charset="-120"/>
                <a:ea typeface="微軟正黑體" panose="020B0604030504040204" pitchFamily="34" charset="-120"/>
              </a:rPr>
              <a:t>一個都不能少－以精熟學習理論觀點，運用線上學習平台與合作學習教學策略提升微積分課程之學習</a:t>
            </a:r>
            <a:r>
              <a:rPr lang="zh-TW" altLang="en-US" sz="4000" dirty="0" smtClean="0">
                <a:latin typeface="微軟正黑體" panose="020B0604030504040204" pitchFamily="34" charset="-120"/>
                <a:ea typeface="微軟正黑體" panose="020B0604030504040204" pitchFamily="34" charset="-120"/>
              </a:rPr>
              <a:t>成效</a:t>
            </a:r>
            <a:endParaRPr lang="zh-TW" altLang="en-US" sz="4000" dirty="0">
              <a:latin typeface="微軟正黑體" panose="020B0604030504040204" pitchFamily="34" charset="-120"/>
              <a:ea typeface="微軟正黑體" panose="020B0604030504040204" pitchFamily="34" charset="-120"/>
            </a:endParaRPr>
          </a:p>
        </p:txBody>
      </p:sp>
      <p:sp>
        <p:nvSpPr>
          <p:cNvPr id="3" name="內容版面配置區 2"/>
          <p:cNvSpPr>
            <a:spLocks noGrp="1"/>
          </p:cNvSpPr>
          <p:nvPr>
            <p:ph idx="1"/>
          </p:nvPr>
        </p:nvSpPr>
        <p:spPr>
          <a:xfrm>
            <a:off x="1097280" y="2085880"/>
            <a:ext cx="10058400" cy="4023360"/>
          </a:xfrm>
        </p:spPr>
        <p:txBody>
          <a:bodyPr>
            <a:normAutofit/>
          </a:bodyPr>
          <a:lstStyle/>
          <a:p>
            <a:endParaRPr lang="en-US" altLang="zh-TW" b="1" dirty="0"/>
          </a:p>
          <a:p>
            <a:r>
              <a:rPr lang="zh-TW" altLang="en-US" sz="2400" dirty="0" smtClean="0">
                <a:latin typeface="微軟正黑體" panose="020B0604030504040204" pitchFamily="34" charset="-120"/>
                <a:ea typeface="微軟正黑體" panose="020B0604030504040204" pitchFamily="34" charset="-120"/>
              </a:rPr>
              <a:t>計畫</a:t>
            </a:r>
            <a:r>
              <a:rPr lang="zh-TW" altLang="en-US" sz="2400" dirty="0">
                <a:latin typeface="微軟正黑體" panose="020B0604030504040204" pitchFamily="34" charset="-120"/>
                <a:ea typeface="微軟正黑體" panose="020B0604030504040204" pitchFamily="34" charset="-120"/>
              </a:rPr>
              <a:t>主持人：林惠文　副教授</a:t>
            </a:r>
          </a:p>
          <a:p>
            <a:r>
              <a:rPr lang="zh-TW" altLang="en-US" sz="2400" dirty="0">
                <a:latin typeface="微軟正黑體" panose="020B0604030504040204" pitchFamily="34" charset="-120"/>
                <a:ea typeface="微軟正黑體" panose="020B0604030504040204" pitchFamily="34" charset="-120"/>
              </a:rPr>
              <a:t>服務系所：真理大學　財務金融學</a:t>
            </a:r>
            <a:r>
              <a:rPr lang="zh-TW" altLang="en-US" sz="2400" dirty="0" smtClean="0">
                <a:latin typeface="微軟正黑體" panose="020B0604030504040204" pitchFamily="34" charset="-120"/>
                <a:ea typeface="微軟正黑體" panose="020B0604030504040204" pitchFamily="34" charset="-120"/>
              </a:rPr>
              <a:t>系</a:t>
            </a:r>
            <a:endParaRPr lang="en-US" altLang="zh-TW" sz="2400" dirty="0" smtClean="0">
              <a:latin typeface="微軟正黑體" panose="020B0604030504040204" pitchFamily="34" charset="-120"/>
              <a:ea typeface="微軟正黑體" panose="020B0604030504040204" pitchFamily="34" charset="-120"/>
            </a:endParaRPr>
          </a:p>
          <a:p>
            <a:endParaRPr lang="en-US" altLang="zh-TW" dirty="0">
              <a:latin typeface="微軟正黑體" panose="020B0604030504040204" pitchFamily="34" charset="-120"/>
              <a:ea typeface="微軟正黑體" panose="020B0604030504040204" pitchFamily="34" charset="-120"/>
            </a:endParaRPr>
          </a:p>
          <a:p>
            <a:r>
              <a:rPr lang="zh-TW" altLang="en-US" dirty="0" smtClean="0">
                <a:latin typeface="微軟正黑體" panose="020B0604030504040204" pitchFamily="34" charset="-120"/>
                <a:ea typeface="微軟正黑體" panose="020B0604030504040204" pitchFamily="34" charset="-120"/>
              </a:rPr>
              <a:t>配合課程：微積分</a:t>
            </a:r>
            <a:endParaRPr lang="en-US" altLang="zh-TW" dirty="0" smtClean="0">
              <a:latin typeface="微軟正黑體" panose="020B0604030504040204" pitchFamily="34" charset="-120"/>
              <a:ea typeface="微軟正黑體" panose="020B0604030504040204" pitchFamily="34" charset="-120"/>
            </a:endParaRPr>
          </a:p>
          <a:p>
            <a:r>
              <a:rPr lang="zh-TW" altLang="en-US" dirty="0">
                <a:latin typeface="微軟正黑體" panose="020B0604030504040204" pitchFamily="34" charset="-120"/>
                <a:ea typeface="微軟正黑體" panose="020B0604030504040204" pitchFamily="34" charset="-120"/>
              </a:rPr>
              <a:t>教學</a:t>
            </a:r>
            <a:r>
              <a:rPr lang="zh-TW" altLang="en-US" dirty="0" smtClean="0">
                <a:latin typeface="微軟正黑體" panose="020B0604030504040204" pitchFamily="34" charset="-120"/>
                <a:ea typeface="微軟正黑體" panose="020B0604030504040204" pitchFamily="34" charset="-120"/>
              </a:rPr>
              <a:t>對象：一般大學  專業系所大學學生 </a:t>
            </a:r>
            <a:endParaRPr lang="en-US" altLang="zh-TW" dirty="0" smtClean="0">
              <a:latin typeface="微軟正黑體" panose="020B0604030504040204" pitchFamily="34" charset="-120"/>
              <a:ea typeface="微軟正黑體" panose="020B0604030504040204" pitchFamily="34" charset="-120"/>
            </a:endParaRPr>
          </a:p>
          <a:p>
            <a:r>
              <a:rPr lang="zh-TW" altLang="en-US" dirty="0">
                <a:latin typeface="微軟正黑體" panose="020B0604030504040204" pitchFamily="34" charset="-120"/>
                <a:ea typeface="微軟正黑體" panose="020B0604030504040204" pitchFamily="34" charset="-120"/>
              </a:rPr>
              <a:t>研究</a:t>
            </a:r>
            <a:r>
              <a:rPr lang="zh-TW" altLang="en-US" dirty="0" smtClean="0">
                <a:latin typeface="微軟正黑體" panose="020B0604030504040204" pitchFamily="34" charset="-120"/>
                <a:ea typeface="微軟正黑體" panose="020B0604030504040204" pitchFamily="34" charset="-120"/>
              </a:rPr>
              <a:t>方法：行動研究法</a:t>
            </a:r>
            <a:endParaRPr lang="zh-TW" altLang="en-US" dirty="0">
              <a:latin typeface="微軟正黑體" panose="020B0604030504040204" pitchFamily="34" charset="-120"/>
              <a:ea typeface="微軟正黑體" panose="020B0604030504040204" pitchFamily="34" charset="-120"/>
            </a:endParaRPr>
          </a:p>
          <a:p>
            <a:endParaRPr lang="zh-TW" altLang="en-US" dirty="0"/>
          </a:p>
        </p:txBody>
      </p:sp>
      <p:pic>
        <p:nvPicPr>
          <p:cNvPr id="4" name="Picture 4" descr="for example, for instance, such as和like，怎麼用他們來舉例？ - 愛經驗"/>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82200" y="4606808"/>
            <a:ext cx="2714048" cy="1352784"/>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8542446" y="6031560"/>
            <a:ext cx="3353802" cy="646331"/>
          </a:xfrm>
          <a:prstGeom prst="rect">
            <a:avLst/>
          </a:prstGeom>
        </p:spPr>
        <p:txBody>
          <a:bodyPr wrap="none">
            <a:spAutoFit/>
          </a:bodyPr>
          <a:lstStyle/>
          <a:p>
            <a:pPr algn="r"/>
            <a:r>
              <a:rPr lang="en-US" altLang="zh-TW" dirty="0" smtClean="0">
                <a:latin typeface="微軟正黑體" panose="020B0604030504040204" pitchFamily="34" charset="-120"/>
                <a:ea typeface="微軟正黑體" panose="020B0604030504040204" pitchFamily="34" charset="-120"/>
              </a:rPr>
              <a:t>108</a:t>
            </a:r>
            <a:r>
              <a:rPr lang="zh-TW" altLang="en-US" dirty="0" smtClean="0">
                <a:latin typeface="微軟正黑體" panose="020B0604030504040204" pitchFamily="34" charset="-120"/>
                <a:ea typeface="微軟正黑體" panose="020B0604030504040204" pitchFamily="34" charset="-120"/>
              </a:rPr>
              <a:t>年商業與管理學門績優計畫</a:t>
            </a:r>
            <a:endParaRPr lang="en-US" altLang="zh-TW" dirty="0" smtClean="0">
              <a:latin typeface="微軟正黑體" panose="020B0604030504040204" pitchFamily="34" charset="-120"/>
              <a:ea typeface="微軟正黑體" panose="020B0604030504040204" pitchFamily="34" charset="-120"/>
            </a:endParaRPr>
          </a:p>
          <a:p>
            <a:pPr algn="r"/>
            <a:r>
              <a:rPr lang="zh-TW" altLang="en-US" dirty="0" smtClean="0">
                <a:latin typeface="微軟正黑體" panose="020B0604030504040204" pitchFamily="34" charset="-120"/>
                <a:ea typeface="微軟正黑體" panose="020B0604030504040204" pitchFamily="34" charset="-120"/>
              </a:rPr>
              <a:t>教育部</a:t>
            </a:r>
            <a:r>
              <a:rPr lang="zh-TW" altLang="en-US" dirty="0">
                <a:latin typeface="微軟正黑體" panose="020B0604030504040204" pitchFamily="34" charset="-120"/>
                <a:ea typeface="微軟正黑體" panose="020B0604030504040204" pitchFamily="34" charset="-120"/>
              </a:rPr>
              <a:t>教學實踐研究計畫網站</a:t>
            </a:r>
          </a:p>
        </p:txBody>
      </p:sp>
    </p:spTree>
    <p:extLst>
      <p:ext uri="{BB962C8B-B14F-4D97-AF65-F5344CB8AC3E}">
        <p14:creationId xmlns:p14="http://schemas.microsoft.com/office/powerpoint/2010/main" val="661176016"/>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latin typeface="微軟正黑體" panose="020B0604030504040204" pitchFamily="34" charset="-120"/>
                <a:ea typeface="微軟正黑體" panose="020B0604030504040204" pitchFamily="34" charset="-120"/>
              </a:rPr>
              <a:t>研究架構</a:t>
            </a:r>
            <a:endParaRPr lang="zh-TW" altLang="en-US" dirty="0">
              <a:latin typeface="微軟正黑體" panose="020B0604030504040204" pitchFamily="34" charset="-120"/>
              <a:ea typeface="微軟正黑體" panose="020B0604030504040204" pitchFamily="34" charset="-120"/>
            </a:endParaRPr>
          </a:p>
        </p:txBody>
      </p:sp>
      <p:sp>
        <p:nvSpPr>
          <p:cNvPr id="3" name="內容版面配置區 2"/>
          <p:cNvSpPr>
            <a:spLocks noGrp="1"/>
          </p:cNvSpPr>
          <p:nvPr>
            <p:ph idx="1"/>
          </p:nvPr>
        </p:nvSpPr>
        <p:spPr/>
        <p:txBody>
          <a:bodyPr/>
          <a:lstStyle/>
          <a:p>
            <a:endParaRPr lang="zh-TW" altLang="en-US" dirty="0"/>
          </a:p>
        </p:txBody>
      </p:sp>
      <p:pic>
        <p:nvPicPr>
          <p:cNvPr id="10242" name="Picture 2" descr="https://lh3.googleusercontent.com/96YZkIOsbzb4QgoSNMqPdW9TtNwp3YLHV6vWmtu8hQPMaD47UM2SO2y_lUsLc50nRzoRwl_reLvT_1HqPHMlvrRLGu_mR8ys2r5eoumULp-RESk08HaATdhGdcvwdflFTg=w1280"/>
          <p:cNvPicPr>
            <a:picLocks noChangeAspect="1" noChangeArrowheads="1"/>
          </p:cNvPicPr>
          <p:nvPr/>
        </p:nvPicPr>
        <p:blipFill rotWithShape="1">
          <a:blip r:embed="rId2">
            <a:extLst>
              <a:ext uri="{28A0092B-C50C-407E-A947-70E740481C1C}">
                <a14:useLocalDpi xmlns:a14="http://schemas.microsoft.com/office/drawing/2010/main" val="0"/>
              </a:ext>
            </a:extLst>
          </a:blip>
          <a:srcRect l="5095" t="4349" r="5354" b="2539"/>
          <a:stretch/>
        </p:blipFill>
        <p:spPr bwMode="auto">
          <a:xfrm>
            <a:off x="3550126" y="299303"/>
            <a:ext cx="6761585" cy="5796697"/>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8542446" y="6031560"/>
            <a:ext cx="3353802" cy="646331"/>
          </a:xfrm>
          <a:prstGeom prst="rect">
            <a:avLst/>
          </a:prstGeom>
        </p:spPr>
        <p:txBody>
          <a:bodyPr wrap="none">
            <a:spAutoFit/>
          </a:bodyPr>
          <a:lstStyle/>
          <a:p>
            <a:pPr algn="r"/>
            <a:r>
              <a:rPr lang="en-US" altLang="zh-TW" dirty="0" smtClean="0">
                <a:latin typeface="微軟正黑體" panose="020B0604030504040204" pitchFamily="34" charset="-120"/>
                <a:ea typeface="微軟正黑體" panose="020B0604030504040204" pitchFamily="34" charset="-120"/>
              </a:rPr>
              <a:t>108</a:t>
            </a:r>
            <a:r>
              <a:rPr lang="zh-TW" altLang="en-US" dirty="0" smtClean="0">
                <a:latin typeface="微軟正黑體" panose="020B0604030504040204" pitchFamily="34" charset="-120"/>
                <a:ea typeface="微軟正黑體" panose="020B0604030504040204" pitchFamily="34" charset="-120"/>
              </a:rPr>
              <a:t>年商業與管理學門績優計畫</a:t>
            </a:r>
            <a:endParaRPr lang="en-US" altLang="zh-TW" dirty="0" smtClean="0">
              <a:latin typeface="微軟正黑體" panose="020B0604030504040204" pitchFamily="34" charset="-120"/>
              <a:ea typeface="微軟正黑體" panose="020B0604030504040204" pitchFamily="34" charset="-120"/>
            </a:endParaRPr>
          </a:p>
          <a:p>
            <a:pPr algn="r"/>
            <a:r>
              <a:rPr lang="zh-TW" altLang="en-US" dirty="0" smtClean="0">
                <a:latin typeface="微軟正黑體" panose="020B0604030504040204" pitchFamily="34" charset="-120"/>
                <a:ea typeface="微軟正黑體" panose="020B0604030504040204" pitchFamily="34" charset="-120"/>
              </a:rPr>
              <a:t>教育部</a:t>
            </a:r>
            <a:r>
              <a:rPr lang="zh-TW" altLang="en-US" dirty="0">
                <a:latin typeface="微軟正黑體" panose="020B0604030504040204" pitchFamily="34" charset="-120"/>
                <a:ea typeface="微軟正黑體" panose="020B0604030504040204" pitchFamily="34" charset="-120"/>
              </a:rPr>
              <a:t>教學實踐研究計畫網站</a:t>
            </a:r>
          </a:p>
        </p:txBody>
      </p:sp>
    </p:spTree>
    <p:extLst>
      <p:ext uri="{BB962C8B-B14F-4D97-AF65-F5344CB8AC3E}">
        <p14:creationId xmlns:p14="http://schemas.microsoft.com/office/powerpoint/2010/main" val="18455458"/>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709353" y="387564"/>
            <a:ext cx="10058400" cy="776778"/>
          </a:xfrm>
        </p:spPr>
        <p:txBody>
          <a:bodyPr/>
          <a:lstStyle/>
          <a:p>
            <a:r>
              <a:rPr lang="zh-TW" altLang="en-US" dirty="0" smtClean="0">
                <a:latin typeface="微軟正黑體" panose="020B0604030504040204" pitchFamily="34" charset="-120"/>
                <a:ea typeface="微軟正黑體" panose="020B0604030504040204" pitchFamily="34" charset="-120"/>
              </a:rPr>
              <a:t>教學研究歷程</a:t>
            </a:r>
            <a:endParaRPr lang="zh-TW" altLang="en-US" dirty="0">
              <a:latin typeface="微軟正黑體" panose="020B0604030504040204" pitchFamily="34" charset="-120"/>
              <a:ea typeface="微軟正黑體" panose="020B0604030504040204" pitchFamily="34" charset="-120"/>
            </a:endParaRPr>
          </a:p>
        </p:txBody>
      </p:sp>
      <p:sp>
        <p:nvSpPr>
          <p:cNvPr id="3" name="內容版面配置區 2"/>
          <p:cNvSpPr>
            <a:spLocks noGrp="1"/>
          </p:cNvSpPr>
          <p:nvPr>
            <p:ph idx="1"/>
          </p:nvPr>
        </p:nvSpPr>
        <p:spPr/>
        <p:txBody>
          <a:bodyPr/>
          <a:lstStyle/>
          <a:p>
            <a:endParaRPr lang="zh-TW" altLang="en-US"/>
          </a:p>
        </p:txBody>
      </p:sp>
      <p:pic>
        <p:nvPicPr>
          <p:cNvPr id="11266" name="Picture 2" descr="https://lh3.googleusercontent.com/penAKhwnah9XEHg0VJPnx97muvH9ujaA0akQRW6NAffFPKVJ_daOBGG7t7jUVGVQ9FbGXGNaaO7MxkjW_RPO1PjBXoJevZLDORs9Yvwaey3wRKeifmXWrrwxyPy8iF9uaQ=w128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51823" y="1348153"/>
            <a:ext cx="8996219" cy="5158250"/>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8542446" y="6031560"/>
            <a:ext cx="3353802" cy="646331"/>
          </a:xfrm>
          <a:prstGeom prst="rect">
            <a:avLst/>
          </a:prstGeom>
        </p:spPr>
        <p:txBody>
          <a:bodyPr wrap="none">
            <a:spAutoFit/>
          </a:bodyPr>
          <a:lstStyle/>
          <a:p>
            <a:pPr algn="r"/>
            <a:r>
              <a:rPr lang="en-US" altLang="zh-TW" dirty="0" smtClean="0">
                <a:latin typeface="微軟正黑體" panose="020B0604030504040204" pitchFamily="34" charset="-120"/>
                <a:ea typeface="微軟正黑體" panose="020B0604030504040204" pitchFamily="34" charset="-120"/>
              </a:rPr>
              <a:t>108</a:t>
            </a:r>
            <a:r>
              <a:rPr lang="zh-TW" altLang="en-US" dirty="0" smtClean="0">
                <a:latin typeface="微軟正黑體" panose="020B0604030504040204" pitchFamily="34" charset="-120"/>
                <a:ea typeface="微軟正黑體" panose="020B0604030504040204" pitchFamily="34" charset="-120"/>
              </a:rPr>
              <a:t>年商業與管理學門績優計畫</a:t>
            </a:r>
            <a:endParaRPr lang="en-US" altLang="zh-TW" dirty="0" smtClean="0">
              <a:latin typeface="微軟正黑體" panose="020B0604030504040204" pitchFamily="34" charset="-120"/>
              <a:ea typeface="微軟正黑體" panose="020B0604030504040204" pitchFamily="34" charset="-120"/>
            </a:endParaRPr>
          </a:p>
          <a:p>
            <a:pPr algn="r"/>
            <a:r>
              <a:rPr lang="zh-TW" altLang="en-US" dirty="0" smtClean="0">
                <a:latin typeface="微軟正黑體" panose="020B0604030504040204" pitchFamily="34" charset="-120"/>
                <a:ea typeface="微軟正黑體" panose="020B0604030504040204" pitchFamily="34" charset="-120"/>
              </a:rPr>
              <a:t>教育部</a:t>
            </a:r>
            <a:r>
              <a:rPr lang="zh-TW" altLang="en-US" dirty="0">
                <a:latin typeface="微軟正黑體" panose="020B0604030504040204" pitchFamily="34" charset="-120"/>
                <a:ea typeface="微軟正黑體" panose="020B0604030504040204" pitchFamily="34" charset="-120"/>
              </a:rPr>
              <a:t>教學實踐研究計畫網站</a:t>
            </a:r>
          </a:p>
        </p:txBody>
      </p:sp>
    </p:spTree>
    <p:extLst>
      <p:ext uri="{BB962C8B-B14F-4D97-AF65-F5344CB8AC3E}">
        <p14:creationId xmlns:p14="http://schemas.microsoft.com/office/powerpoint/2010/main" val="1813360739"/>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fontScale="90000"/>
          </a:bodyPr>
          <a:lstStyle/>
          <a:p>
            <a:r>
              <a:rPr lang="zh-TW" altLang="en-US" dirty="0">
                <a:latin typeface="微軟正黑體" panose="020B0604030504040204" pitchFamily="34" charset="-120"/>
                <a:ea typeface="微軟正黑體" panose="020B0604030504040204" pitchFamily="34" charset="-120"/>
              </a:rPr>
              <a:t>探索以媒體直播橋接線上</a:t>
            </a:r>
            <a:r>
              <a:rPr lang="en-US" altLang="zh-TW" dirty="0">
                <a:latin typeface="微軟正黑體" panose="020B0604030504040204" pitchFamily="34" charset="-120"/>
                <a:ea typeface="微軟正黑體" panose="020B0604030504040204" pitchFamily="34" charset="-120"/>
              </a:rPr>
              <a:t>MOOCs </a:t>
            </a:r>
            <a:r>
              <a:rPr lang="zh-TW" altLang="en-US" dirty="0">
                <a:latin typeface="微軟正黑體" panose="020B0604030504040204" pitchFamily="34" charset="-120"/>
                <a:ea typeface="微軟正黑體" panose="020B0604030504040204" pitchFamily="34" charset="-120"/>
              </a:rPr>
              <a:t>課程與學習者線下</a:t>
            </a:r>
            <a:r>
              <a:rPr lang="zh-TW" altLang="en-US" dirty="0" smtClean="0">
                <a:latin typeface="微軟正黑體" panose="020B0604030504040204" pitchFamily="34" charset="-120"/>
                <a:ea typeface="微軟正黑體" panose="020B0604030504040204" pitchFamily="34" charset="-120"/>
              </a:rPr>
              <a:t>學習</a:t>
            </a:r>
            <a:r>
              <a:rPr lang="zh-TW" altLang="en-US" dirty="0">
                <a:latin typeface="微軟正黑體" panose="020B0604030504040204" pitchFamily="34" charset="-120"/>
                <a:ea typeface="微軟正黑體" panose="020B0604030504040204" pitchFamily="34" charset="-120"/>
              </a:rPr>
              <a:t>效果</a:t>
            </a:r>
            <a:r>
              <a:rPr lang="en-US" altLang="zh-TW" dirty="0">
                <a:latin typeface="微軟正黑體" panose="020B0604030504040204" pitchFamily="34" charset="-120"/>
                <a:ea typeface="微軟正黑體" panose="020B0604030504040204" pitchFamily="34" charset="-120"/>
              </a:rPr>
              <a:t>:</a:t>
            </a:r>
            <a:r>
              <a:rPr lang="zh-TW" altLang="en-US" dirty="0">
                <a:latin typeface="微軟正黑體" panose="020B0604030504040204" pitchFamily="34" charset="-120"/>
                <a:ea typeface="微軟正黑體" panose="020B0604030504040204" pitchFamily="34" charset="-120"/>
              </a:rPr>
              <a:t>以金融大數據課程為</a:t>
            </a:r>
            <a:r>
              <a:rPr lang="zh-TW" altLang="en-US" dirty="0" smtClean="0">
                <a:latin typeface="微軟正黑體" panose="020B0604030504040204" pitchFamily="34" charset="-120"/>
                <a:ea typeface="微軟正黑體" panose="020B0604030504040204" pitchFamily="34" charset="-120"/>
              </a:rPr>
              <a:t>例</a:t>
            </a:r>
            <a:endParaRPr lang="zh-TW" altLang="en-US" dirty="0">
              <a:latin typeface="微軟正黑體" panose="020B0604030504040204" pitchFamily="34" charset="-120"/>
              <a:ea typeface="微軟正黑體" panose="020B0604030504040204" pitchFamily="34" charset="-120"/>
            </a:endParaRPr>
          </a:p>
        </p:txBody>
      </p:sp>
      <p:sp>
        <p:nvSpPr>
          <p:cNvPr id="3" name="內容版面配置區 2"/>
          <p:cNvSpPr>
            <a:spLocks noGrp="1"/>
          </p:cNvSpPr>
          <p:nvPr>
            <p:ph idx="1"/>
          </p:nvPr>
        </p:nvSpPr>
        <p:spPr/>
        <p:txBody>
          <a:bodyPr/>
          <a:lstStyle/>
          <a:p>
            <a:endParaRPr lang="en-US" altLang="zh-TW" b="1" dirty="0"/>
          </a:p>
          <a:p>
            <a:r>
              <a:rPr lang="zh-TW" altLang="en-US" sz="2400" dirty="0" smtClean="0">
                <a:latin typeface="微軟正黑體" panose="020B0604030504040204" pitchFamily="34" charset="-120"/>
                <a:ea typeface="微軟正黑體" panose="020B0604030504040204" pitchFamily="34" charset="-120"/>
              </a:rPr>
              <a:t>計畫</a:t>
            </a:r>
            <a:r>
              <a:rPr lang="zh-TW" altLang="en-US" sz="2400" dirty="0">
                <a:latin typeface="微軟正黑體" panose="020B0604030504040204" pitchFamily="34" charset="-120"/>
                <a:ea typeface="微軟正黑體" panose="020B0604030504040204" pitchFamily="34" charset="-120"/>
              </a:rPr>
              <a:t>主持人：王貞淑　教授</a:t>
            </a:r>
          </a:p>
          <a:p>
            <a:r>
              <a:rPr lang="zh-TW" altLang="en-US" sz="2400" dirty="0">
                <a:latin typeface="微軟正黑體" panose="020B0604030504040204" pitchFamily="34" charset="-120"/>
                <a:ea typeface="微軟正黑體" panose="020B0604030504040204" pitchFamily="34" charset="-120"/>
              </a:rPr>
              <a:t>服務系所：國立臺北科技大學　資訊與財金管理</a:t>
            </a:r>
            <a:r>
              <a:rPr lang="zh-TW" altLang="en-US" sz="2400" dirty="0" smtClean="0">
                <a:latin typeface="微軟正黑體" panose="020B0604030504040204" pitchFamily="34" charset="-120"/>
                <a:ea typeface="微軟正黑體" panose="020B0604030504040204" pitchFamily="34" charset="-120"/>
              </a:rPr>
              <a:t>系</a:t>
            </a:r>
            <a:endParaRPr lang="en-US" altLang="zh-TW" sz="2400" dirty="0" smtClean="0">
              <a:latin typeface="微軟正黑體" panose="020B0604030504040204" pitchFamily="34" charset="-120"/>
              <a:ea typeface="微軟正黑體" panose="020B0604030504040204" pitchFamily="34" charset="-120"/>
            </a:endParaRPr>
          </a:p>
          <a:p>
            <a:endParaRPr lang="en-US" altLang="zh-TW" dirty="0">
              <a:latin typeface="微軟正黑體" panose="020B0604030504040204" pitchFamily="34" charset="-120"/>
              <a:ea typeface="微軟正黑體" panose="020B0604030504040204" pitchFamily="34" charset="-120"/>
            </a:endParaRPr>
          </a:p>
          <a:p>
            <a:r>
              <a:rPr lang="zh-TW" altLang="en-US" dirty="0" smtClean="0">
                <a:latin typeface="微軟正黑體" panose="020B0604030504040204" pitchFamily="34" charset="-120"/>
                <a:ea typeface="微軟正黑體" panose="020B0604030504040204" pitchFamily="34" charset="-120"/>
              </a:rPr>
              <a:t>配合課程：金融大數據</a:t>
            </a:r>
            <a:endParaRPr lang="zh-TW" altLang="en-US" dirty="0">
              <a:latin typeface="微軟正黑體" panose="020B0604030504040204" pitchFamily="34" charset="-120"/>
              <a:ea typeface="微軟正黑體" panose="020B0604030504040204" pitchFamily="34" charset="-120"/>
            </a:endParaRPr>
          </a:p>
          <a:p>
            <a:r>
              <a:rPr lang="zh-TW" altLang="en-US" dirty="0" smtClean="0">
                <a:latin typeface="微軟正黑體" panose="020B0604030504040204" pitchFamily="34" charset="-120"/>
                <a:ea typeface="微軟正黑體" panose="020B0604030504040204" pitchFamily="34" charset="-120"/>
              </a:rPr>
              <a:t>教學對象：技職校院 專業系所大學學生、研究所學生</a:t>
            </a:r>
            <a:endParaRPr lang="en-US" altLang="zh-TW" dirty="0" smtClean="0">
              <a:latin typeface="微軟正黑體" panose="020B0604030504040204" pitchFamily="34" charset="-120"/>
              <a:ea typeface="微軟正黑體" panose="020B0604030504040204" pitchFamily="34" charset="-120"/>
            </a:endParaRPr>
          </a:p>
          <a:p>
            <a:r>
              <a:rPr lang="zh-TW" altLang="en-US" dirty="0">
                <a:latin typeface="微軟正黑體" panose="020B0604030504040204" pitchFamily="34" charset="-120"/>
                <a:ea typeface="微軟正黑體" panose="020B0604030504040204" pitchFamily="34" charset="-120"/>
              </a:rPr>
              <a:t>研究</a:t>
            </a:r>
            <a:r>
              <a:rPr lang="zh-TW" altLang="en-US" dirty="0" smtClean="0">
                <a:latin typeface="微軟正黑體" panose="020B0604030504040204" pitchFamily="34" charset="-120"/>
                <a:ea typeface="微軟正黑體" panose="020B0604030504040204" pitchFamily="34" charset="-120"/>
              </a:rPr>
              <a:t>方法：行動研究法</a:t>
            </a:r>
            <a:endParaRPr lang="zh-TW" altLang="en-US" dirty="0">
              <a:latin typeface="微軟正黑體" panose="020B0604030504040204" pitchFamily="34" charset="-120"/>
              <a:ea typeface="微軟正黑體" panose="020B0604030504040204" pitchFamily="34" charset="-120"/>
            </a:endParaRPr>
          </a:p>
        </p:txBody>
      </p:sp>
      <p:pic>
        <p:nvPicPr>
          <p:cNvPr id="4" name="Picture 4" descr="for example, for instance, such as和like，怎麼用他們來舉例？ - 愛經驗"/>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82200" y="4606808"/>
            <a:ext cx="2714048" cy="1352784"/>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8542446" y="6031560"/>
            <a:ext cx="3353802" cy="646331"/>
          </a:xfrm>
          <a:prstGeom prst="rect">
            <a:avLst/>
          </a:prstGeom>
        </p:spPr>
        <p:txBody>
          <a:bodyPr wrap="none">
            <a:spAutoFit/>
          </a:bodyPr>
          <a:lstStyle/>
          <a:p>
            <a:pPr algn="r"/>
            <a:r>
              <a:rPr lang="en-US" altLang="zh-TW" dirty="0" smtClean="0">
                <a:latin typeface="微軟正黑體" panose="020B0604030504040204" pitchFamily="34" charset="-120"/>
                <a:ea typeface="微軟正黑體" panose="020B0604030504040204" pitchFamily="34" charset="-120"/>
              </a:rPr>
              <a:t>108</a:t>
            </a:r>
            <a:r>
              <a:rPr lang="zh-TW" altLang="en-US" dirty="0" smtClean="0">
                <a:latin typeface="微軟正黑體" panose="020B0604030504040204" pitchFamily="34" charset="-120"/>
                <a:ea typeface="微軟正黑體" panose="020B0604030504040204" pitchFamily="34" charset="-120"/>
              </a:rPr>
              <a:t>年商業與管理學門績優計畫</a:t>
            </a:r>
            <a:endParaRPr lang="en-US" altLang="zh-TW" dirty="0" smtClean="0">
              <a:latin typeface="微軟正黑體" panose="020B0604030504040204" pitchFamily="34" charset="-120"/>
              <a:ea typeface="微軟正黑體" panose="020B0604030504040204" pitchFamily="34" charset="-120"/>
            </a:endParaRPr>
          </a:p>
          <a:p>
            <a:pPr algn="r"/>
            <a:r>
              <a:rPr lang="zh-TW" altLang="en-US" dirty="0" smtClean="0">
                <a:latin typeface="微軟正黑體" panose="020B0604030504040204" pitchFamily="34" charset="-120"/>
                <a:ea typeface="微軟正黑體" panose="020B0604030504040204" pitchFamily="34" charset="-120"/>
              </a:rPr>
              <a:t>教育部</a:t>
            </a:r>
            <a:r>
              <a:rPr lang="zh-TW" altLang="en-US" dirty="0">
                <a:latin typeface="微軟正黑體" panose="020B0604030504040204" pitchFamily="34" charset="-120"/>
                <a:ea typeface="微軟正黑體" panose="020B0604030504040204" pitchFamily="34" charset="-120"/>
              </a:rPr>
              <a:t>教學實踐研究計畫網站</a:t>
            </a:r>
          </a:p>
        </p:txBody>
      </p:sp>
    </p:spTree>
    <p:extLst>
      <p:ext uri="{BB962C8B-B14F-4D97-AF65-F5344CB8AC3E}">
        <p14:creationId xmlns:p14="http://schemas.microsoft.com/office/powerpoint/2010/main" val="3202738630"/>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179554" y="483025"/>
            <a:ext cx="9875520" cy="1356360"/>
          </a:xfrm>
        </p:spPr>
        <p:txBody>
          <a:bodyPr/>
          <a:lstStyle/>
          <a:p>
            <a:r>
              <a:rPr lang="zh-TW" altLang="en-US" dirty="0" smtClean="0">
                <a:latin typeface="微軟正黑體" panose="020B0604030504040204" pitchFamily="34" charset="-120"/>
                <a:ea typeface="微軟正黑體" panose="020B0604030504040204" pitchFamily="34" charset="-120"/>
              </a:rPr>
              <a:t>研究架構</a:t>
            </a:r>
            <a:endParaRPr lang="zh-TW" altLang="en-US" dirty="0">
              <a:latin typeface="微軟正黑體" panose="020B0604030504040204" pitchFamily="34" charset="-120"/>
              <a:ea typeface="微軟正黑體" panose="020B0604030504040204" pitchFamily="34" charset="-120"/>
            </a:endParaRPr>
          </a:p>
        </p:txBody>
      </p:sp>
      <p:pic>
        <p:nvPicPr>
          <p:cNvPr id="12290" name="Picture 2" descr="https://lh5.googleusercontent.com/fArPZKO3AtJH4_dBqNyPsh8bEem06CFVa8JEUZiXyRra0nGTz6buS_L-mVyoWs23Y2PR5WE9SFtVZdhV86Mc35NrRKmItF97SKzZRBS6cY4pVEAMghHaThAEwt7qha5o=w1280"/>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2102864" y="1839385"/>
            <a:ext cx="8952466" cy="4546175"/>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8542446" y="6031560"/>
            <a:ext cx="3353802" cy="646331"/>
          </a:xfrm>
          <a:prstGeom prst="rect">
            <a:avLst/>
          </a:prstGeom>
        </p:spPr>
        <p:txBody>
          <a:bodyPr wrap="none">
            <a:spAutoFit/>
          </a:bodyPr>
          <a:lstStyle/>
          <a:p>
            <a:pPr algn="r"/>
            <a:r>
              <a:rPr lang="en-US" altLang="zh-TW" dirty="0" smtClean="0">
                <a:latin typeface="微軟正黑體" panose="020B0604030504040204" pitchFamily="34" charset="-120"/>
                <a:ea typeface="微軟正黑體" panose="020B0604030504040204" pitchFamily="34" charset="-120"/>
              </a:rPr>
              <a:t>108</a:t>
            </a:r>
            <a:r>
              <a:rPr lang="zh-TW" altLang="en-US" dirty="0" smtClean="0">
                <a:latin typeface="微軟正黑體" panose="020B0604030504040204" pitchFamily="34" charset="-120"/>
                <a:ea typeface="微軟正黑體" panose="020B0604030504040204" pitchFamily="34" charset="-120"/>
              </a:rPr>
              <a:t>年商業與管理學門績優計畫</a:t>
            </a:r>
            <a:endParaRPr lang="en-US" altLang="zh-TW" dirty="0" smtClean="0">
              <a:latin typeface="微軟正黑體" panose="020B0604030504040204" pitchFamily="34" charset="-120"/>
              <a:ea typeface="微軟正黑體" panose="020B0604030504040204" pitchFamily="34" charset="-120"/>
            </a:endParaRPr>
          </a:p>
          <a:p>
            <a:pPr algn="r"/>
            <a:r>
              <a:rPr lang="zh-TW" altLang="en-US" dirty="0" smtClean="0">
                <a:latin typeface="微軟正黑體" panose="020B0604030504040204" pitchFamily="34" charset="-120"/>
                <a:ea typeface="微軟正黑體" panose="020B0604030504040204" pitchFamily="34" charset="-120"/>
              </a:rPr>
              <a:t>教育部</a:t>
            </a:r>
            <a:r>
              <a:rPr lang="zh-TW" altLang="en-US" dirty="0">
                <a:latin typeface="微軟正黑體" panose="020B0604030504040204" pitchFamily="34" charset="-120"/>
                <a:ea typeface="微軟正黑體" panose="020B0604030504040204" pitchFamily="34" charset="-120"/>
              </a:rPr>
              <a:t>教學實踐研究計畫網站</a:t>
            </a:r>
          </a:p>
        </p:txBody>
      </p:sp>
    </p:spTree>
    <p:extLst>
      <p:ext uri="{BB962C8B-B14F-4D97-AF65-F5344CB8AC3E}">
        <p14:creationId xmlns:p14="http://schemas.microsoft.com/office/powerpoint/2010/main" val="3705859572"/>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latin typeface="微軟正黑體" panose="020B0604030504040204" pitchFamily="34" charset="-120"/>
                <a:ea typeface="微軟正黑體" panose="020B0604030504040204" pitchFamily="34" charset="-120"/>
              </a:rPr>
              <a:t>注意</a:t>
            </a:r>
            <a:endParaRPr lang="zh-TW" altLang="en-US" dirty="0">
              <a:latin typeface="微軟正黑體" panose="020B0604030504040204" pitchFamily="34" charset="-120"/>
              <a:ea typeface="微軟正黑體" panose="020B0604030504040204" pitchFamily="34" charset="-120"/>
            </a:endParaRPr>
          </a:p>
        </p:txBody>
      </p:sp>
      <p:sp>
        <p:nvSpPr>
          <p:cNvPr id="3" name="內容版面配置區 2"/>
          <p:cNvSpPr>
            <a:spLocks noGrp="1"/>
          </p:cNvSpPr>
          <p:nvPr>
            <p:ph idx="1"/>
          </p:nvPr>
        </p:nvSpPr>
        <p:spPr>
          <a:xfrm>
            <a:off x="1097280" y="2067407"/>
            <a:ext cx="10058400" cy="4023360"/>
          </a:xfrm>
        </p:spPr>
        <p:txBody>
          <a:bodyPr/>
          <a:lstStyle/>
          <a:p>
            <a:pPr>
              <a:buFont typeface="Wingdings" panose="05000000000000000000" pitchFamily="2" charset="2"/>
              <a:buChar char="u"/>
            </a:pPr>
            <a:r>
              <a:rPr lang="zh-TW" altLang="en-US" sz="3200" dirty="0">
                <a:latin typeface="微軟正黑體" panose="020B0604030504040204" pitchFamily="34" charset="-120"/>
                <a:ea typeface="微軟正黑體" panose="020B0604030504040204" pitchFamily="34" charset="-120"/>
              </a:rPr>
              <a:t>不是有符合項目規定即可通過</a:t>
            </a:r>
          </a:p>
          <a:p>
            <a:endParaRPr lang="zh-TW" altLang="en-US" dirty="0"/>
          </a:p>
        </p:txBody>
      </p:sp>
      <p:pic>
        <p:nvPicPr>
          <p:cNvPr id="5" name="圖片 4"/>
          <p:cNvPicPr>
            <a:picLocks noChangeAspect="1"/>
          </p:cNvPicPr>
          <p:nvPr/>
        </p:nvPicPr>
        <p:blipFill>
          <a:blip r:embed="rId2"/>
          <a:stretch>
            <a:fillRect/>
          </a:stretch>
        </p:blipFill>
        <p:spPr>
          <a:xfrm>
            <a:off x="7935912" y="3933680"/>
            <a:ext cx="2619375" cy="1743075"/>
          </a:xfrm>
          <a:prstGeom prst="rect">
            <a:avLst/>
          </a:prstGeom>
        </p:spPr>
      </p:pic>
    </p:spTree>
    <p:extLst>
      <p:ext uri="{BB962C8B-B14F-4D97-AF65-F5344CB8AC3E}">
        <p14:creationId xmlns:p14="http://schemas.microsoft.com/office/powerpoint/2010/main" val="2307062639"/>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latin typeface="微軟正黑體" panose="020B0604030504040204" pitchFamily="34" charset="-120"/>
                <a:ea typeface="微軟正黑體" panose="020B0604030504040204" pitchFamily="34" charset="-120"/>
              </a:rPr>
              <a:t>例</a:t>
            </a:r>
            <a:endParaRPr lang="zh-TW" altLang="en-US" dirty="0">
              <a:latin typeface="微軟正黑體" panose="020B0604030504040204" pitchFamily="34" charset="-120"/>
              <a:ea typeface="微軟正黑體" panose="020B0604030504040204" pitchFamily="34" charset="-120"/>
            </a:endParaRPr>
          </a:p>
        </p:txBody>
      </p:sp>
      <p:sp>
        <p:nvSpPr>
          <p:cNvPr id="3" name="內容版面配置區 2"/>
          <p:cNvSpPr>
            <a:spLocks noGrp="1"/>
          </p:cNvSpPr>
          <p:nvPr>
            <p:ph idx="1"/>
          </p:nvPr>
        </p:nvSpPr>
        <p:spPr>
          <a:xfrm>
            <a:off x="1143000" y="1965960"/>
            <a:ext cx="10165080" cy="4130040"/>
          </a:xfrm>
        </p:spPr>
        <p:txBody>
          <a:bodyPr/>
          <a:lstStyle/>
          <a:p>
            <a:endParaRPr lang="zh-TW" altLang="en-US" dirty="0"/>
          </a:p>
        </p:txBody>
      </p:sp>
      <p:graphicFrame>
        <p:nvGraphicFramePr>
          <p:cNvPr id="4" name="資料庫圖表 3"/>
          <p:cNvGraphicFramePr/>
          <p:nvPr>
            <p:extLst>
              <p:ext uri="{D42A27DB-BD31-4B8C-83A1-F6EECF244321}">
                <p14:modId xmlns:p14="http://schemas.microsoft.com/office/powerpoint/2010/main" val="2990156031"/>
              </p:ext>
            </p:extLst>
          </p:nvPr>
        </p:nvGraphicFramePr>
        <p:xfrm>
          <a:off x="1671781" y="1439333"/>
          <a:ext cx="8709891"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16920614"/>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097280" y="365760"/>
            <a:ext cx="9875520" cy="1356360"/>
          </a:xfrm>
        </p:spPr>
        <p:txBody>
          <a:bodyPr/>
          <a:lstStyle/>
          <a:p>
            <a:r>
              <a:rPr lang="zh-TW" altLang="en-US" dirty="0" smtClean="0">
                <a:latin typeface="微軟正黑體" panose="020B0604030504040204" pitchFamily="34" charset="-120"/>
                <a:ea typeface="微軟正黑體" panose="020B0604030504040204" pitchFamily="34" charset="-120"/>
              </a:rPr>
              <a:t>須說明</a:t>
            </a:r>
            <a:r>
              <a:rPr lang="zh-TW" altLang="en-US" dirty="0">
                <a:latin typeface="微軟正黑體" panose="020B0604030504040204" pitchFamily="34" charset="-120"/>
                <a:ea typeface="微軟正黑體" panose="020B0604030504040204" pitchFamily="34" charset="-120"/>
              </a:rPr>
              <a:t>：</a:t>
            </a:r>
          </a:p>
        </p:txBody>
      </p:sp>
      <p:sp>
        <p:nvSpPr>
          <p:cNvPr id="3" name="內容版面配置區 2"/>
          <p:cNvSpPr>
            <a:spLocks noGrp="1"/>
          </p:cNvSpPr>
          <p:nvPr>
            <p:ph idx="1"/>
          </p:nvPr>
        </p:nvSpPr>
        <p:spPr>
          <a:xfrm>
            <a:off x="1097280" y="1722120"/>
            <a:ext cx="10058400" cy="4538003"/>
          </a:xfrm>
        </p:spPr>
        <p:txBody>
          <a:bodyPr>
            <a:noAutofit/>
          </a:bodyPr>
          <a:lstStyle/>
          <a:p>
            <a:pPr>
              <a:buFont typeface="Wingdings" panose="05000000000000000000" pitchFamily="2" charset="2"/>
              <a:buChar char="u"/>
            </a:pPr>
            <a:r>
              <a:rPr lang="zh-TW" altLang="en-US" sz="2400" b="1" dirty="0" smtClean="0">
                <a:latin typeface="微軟正黑體" panose="020B0604030504040204" pitchFamily="34" charset="-120"/>
                <a:ea typeface="微軟正黑體" panose="020B0604030504040204" pitchFamily="34" charset="-120"/>
              </a:rPr>
              <a:t>產生問題可能的原因</a:t>
            </a:r>
            <a:r>
              <a:rPr lang="en-US" altLang="zh-TW" sz="2400" b="1" dirty="0" smtClean="0">
                <a:latin typeface="微軟正黑體" panose="020B0604030504040204" pitchFamily="34" charset="-120"/>
                <a:ea typeface="微軟正黑體" panose="020B0604030504040204" pitchFamily="34" charset="-120"/>
              </a:rPr>
              <a:t>?</a:t>
            </a:r>
            <a:r>
              <a:rPr lang="zh-TW" altLang="en-US" sz="2400" b="1" dirty="0" smtClean="0">
                <a:latin typeface="微軟正黑體" panose="020B0604030504040204" pitchFamily="34" charset="-120"/>
                <a:ea typeface="微軟正黑體" panose="020B0604030504040204" pitchFamily="34" charset="-120"/>
              </a:rPr>
              <a:t> </a:t>
            </a:r>
            <a:endParaRPr lang="en-US" altLang="zh-TW" sz="2400" b="1" dirty="0" smtClean="0">
              <a:latin typeface="微軟正黑體" panose="020B0604030504040204" pitchFamily="34" charset="-120"/>
              <a:ea typeface="微軟正黑體" panose="020B0604030504040204" pitchFamily="34" charset="-120"/>
            </a:endParaRPr>
          </a:p>
          <a:p>
            <a:pPr lvl="1"/>
            <a:r>
              <a:rPr lang="zh-TW" altLang="en-US" sz="2000" dirty="0" smtClean="0">
                <a:latin typeface="微軟正黑體" panose="020B0604030504040204" pitchFamily="34" charset="-120"/>
                <a:ea typeface="微軟正黑體" panose="020B0604030504040204" pitchFamily="34" charset="-120"/>
              </a:rPr>
              <a:t>學生</a:t>
            </a:r>
            <a:r>
              <a:rPr lang="en-US" altLang="zh-TW" sz="2000" dirty="0" smtClean="0">
                <a:latin typeface="微軟正黑體" panose="020B0604030504040204" pitchFamily="34" charset="-120"/>
                <a:ea typeface="微軟正黑體" panose="020B0604030504040204" pitchFamily="34" charset="-120"/>
              </a:rPr>
              <a:t>(</a:t>
            </a:r>
            <a:r>
              <a:rPr lang="zh-TW" altLang="en-US" sz="2000" dirty="0" smtClean="0">
                <a:latin typeface="微軟正黑體" panose="020B0604030504040204" pitchFamily="34" charset="-120"/>
                <a:ea typeface="微軟正黑體" panose="020B0604030504040204" pitchFamily="34" charset="-120"/>
              </a:rPr>
              <a:t>程度、態度、學習方法</a:t>
            </a:r>
            <a:r>
              <a:rPr lang="en-US" altLang="zh-TW" sz="2000" dirty="0" smtClean="0">
                <a:latin typeface="微軟正黑體" panose="020B0604030504040204" pitchFamily="34" charset="-120"/>
                <a:ea typeface="微軟正黑體" panose="020B0604030504040204" pitchFamily="34" charset="-120"/>
              </a:rPr>
              <a:t>)?</a:t>
            </a:r>
            <a:r>
              <a:rPr lang="zh-TW" altLang="en-US" sz="2000" dirty="0" smtClean="0">
                <a:latin typeface="微軟正黑體" panose="020B0604030504040204" pitchFamily="34" charset="-120"/>
                <a:ea typeface="微軟正黑體" panose="020B0604030504040204" pitchFamily="34" charset="-120"/>
              </a:rPr>
              <a:t>老師</a:t>
            </a:r>
            <a:r>
              <a:rPr lang="en-US" altLang="zh-TW" sz="2000" dirty="0" smtClean="0">
                <a:latin typeface="微軟正黑體" panose="020B0604030504040204" pitchFamily="34" charset="-120"/>
                <a:ea typeface="微軟正黑體" panose="020B0604030504040204" pitchFamily="34" charset="-120"/>
              </a:rPr>
              <a:t>(</a:t>
            </a:r>
            <a:r>
              <a:rPr lang="zh-TW" altLang="en-US" sz="2000" dirty="0" smtClean="0">
                <a:latin typeface="微軟正黑體" panose="020B0604030504040204" pitchFamily="34" charset="-120"/>
                <a:ea typeface="微軟正黑體" panose="020B0604030504040204" pitchFamily="34" charset="-120"/>
              </a:rPr>
              <a:t>教材、教法</a:t>
            </a:r>
            <a:r>
              <a:rPr lang="en-US" altLang="zh-TW" sz="2000" dirty="0" smtClean="0">
                <a:latin typeface="微軟正黑體" panose="020B0604030504040204" pitchFamily="34" charset="-120"/>
                <a:ea typeface="微軟正黑體" panose="020B0604030504040204" pitchFamily="34" charset="-120"/>
              </a:rPr>
              <a:t>)?</a:t>
            </a:r>
            <a:r>
              <a:rPr lang="zh-TW" altLang="en-US" sz="2000" dirty="0" smtClean="0">
                <a:latin typeface="微軟正黑體" panose="020B0604030504040204" pitchFamily="34" charset="-120"/>
                <a:ea typeface="微軟正黑體" panose="020B0604030504040204" pitchFamily="34" charset="-120"/>
              </a:rPr>
              <a:t>其他原因</a:t>
            </a:r>
            <a:r>
              <a:rPr lang="en-US" altLang="zh-TW" sz="2000" dirty="0" smtClean="0">
                <a:latin typeface="微軟正黑體" panose="020B0604030504040204" pitchFamily="34" charset="-120"/>
                <a:ea typeface="微軟正黑體" panose="020B0604030504040204" pitchFamily="34" charset="-120"/>
              </a:rPr>
              <a:t>?</a:t>
            </a:r>
          </a:p>
          <a:p>
            <a:pPr lvl="1"/>
            <a:r>
              <a:rPr lang="zh-TW" altLang="en-US" sz="2000" dirty="0" smtClean="0">
                <a:latin typeface="微軟正黑體" panose="020B0604030504040204" pitchFamily="34" charset="-120"/>
                <a:ea typeface="微軟正黑體" panose="020B0604030504040204" pitchFamily="34" charset="-120"/>
              </a:rPr>
              <a:t>強調老師對教學的反</a:t>
            </a:r>
            <a:r>
              <a:rPr lang="zh-TW" altLang="en-US" sz="2000" dirty="0">
                <a:latin typeface="微軟正黑體" panose="020B0604030504040204" pitchFamily="34" charset="-120"/>
                <a:ea typeface="微軟正黑體" panose="020B0604030504040204" pitchFamily="34" charset="-120"/>
              </a:rPr>
              <a:t>思</a:t>
            </a:r>
            <a:endParaRPr lang="en-US" altLang="zh-TW" sz="2000" dirty="0" smtClean="0">
              <a:latin typeface="微軟正黑體" panose="020B0604030504040204" pitchFamily="34" charset="-120"/>
              <a:ea typeface="微軟正黑體" panose="020B0604030504040204" pitchFamily="34" charset="-120"/>
            </a:endParaRPr>
          </a:p>
          <a:p>
            <a:pPr>
              <a:buFont typeface="Wingdings" panose="05000000000000000000" pitchFamily="2" charset="2"/>
              <a:buChar char="u"/>
            </a:pPr>
            <a:r>
              <a:rPr lang="zh-TW" altLang="en-US" sz="2400" b="1" dirty="0" smtClean="0">
                <a:latin typeface="微軟正黑體" panose="020B0604030504040204" pitchFamily="34" charset="-120"/>
                <a:ea typeface="微軟正黑體" panose="020B0604030504040204" pitchFamily="34" charset="-120"/>
              </a:rPr>
              <a:t>為什麼你認為運用</a:t>
            </a:r>
            <a:r>
              <a:rPr lang="en-US" altLang="zh-TW" sz="2400" b="1" dirty="0" smtClean="0">
                <a:latin typeface="微軟正黑體" panose="020B0604030504040204" pitchFamily="34" charset="-120"/>
                <a:ea typeface="微軟正黑體" panose="020B0604030504040204" pitchFamily="34" charset="-120"/>
              </a:rPr>
              <a:t>OO</a:t>
            </a:r>
            <a:r>
              <a:rPr lang="zh-TW" altLang="en-US" sz="2400" b="1" dirty="0" smtClean="0">
                <a:latin typeface="微軟正黑體" panose="020B0604030504040204" pitchFamily="34" charset="-120"/>
                <a:ea typeface="微軟正黑體" panose="020B0604030504040204" pitchFamily="34" charset="-120"/>
              </a:rPr>
              <a:t>方法可以改善問題</a:t>
            </a:r>
            <a:r>
              <a:rPr lang="en-US" altLang="zh-TW" sz="2400" b="1" dirty="0" smtClean="0">
                <a:latin typeface="微軟正黑體" panose="020B0604030504040204" pitchFamily="34" charset="-120"/>
                <a:ea typeface="微軟正黑體" panose="020B0604030504040204" pitchFamily="34" charset="-120"/>
              </a:rPr>
              <a:t>?</a:t>
            </a:r>
          </a:p>
          <a:p>
            <a:pPr lvl="1"/>
            <a:r>
              <a:rPr lang="zh-TW" altLang="en-US" sz="2000" dirty="0" smtClean="0">
                <a:latin typeface="微軟正黑體" panose="020B0604030504040204" pitchFamily="34" charset="-120"/>
                <a:ea typeface="微軟正黑體" panose="020B0604030504040204" pitchFamily="34" charset="-120"/>
              </a:rPr>
              <a:t>如果已經有許多研究獲得驗證，</a:t>
            </a:r>
            <a:r>
              <a:rPr lang="zh-TW" altLang="en-US" sz="2000" dirty="0">
                <a:latin typeface="微軟正黑體" panose="020B0604030504040204" pitchFamily="34" charset="-120"/>
                <a:ea typeface="微軟正黑體" panose="020B0604030504040204" pitchFamily="34" charset="-120"/>
              </a:rPr>
              <a:t>運用</a:t>
            </a:r>
            <a:r>
              <a:rPr lang="en-US" altLang="zh-TW" sz="2000" dirty="0">
                <a:latin typeface="微軟正黑體" panose="020B0604030504040204" pitchFamily="34" charset="-120"/>
                <a:ea typeface="微軟正黑體" panose="020B0604030504040204" pitchFamily="34" charset="-120"/>
              </a:rPr>
              <a:t>OO</a:t>
            </a:r>
            <a:r>
              <a:rPr lang="zh-TW" altLang="en-US" sz="2000" dirty="0">
                <a:latin typeface="微軟正黑體" panose="020B0604030504040204" pitchFamily="34" charset="-120"/>
                <a:ea typeface="微軟正黑體" panose="020B0604030504040204" pitchFamily="34" charset="-120"/>
              </a:rPr>
              <a:t>方法可以改善</a:t>
            </a:r>
            <a:r>
              <a:rPr lang="zh-TW" altLang="en-US" sz="2000" dirty="0" smtClean="0">
                <a:latin typeface="微軟正黑體" panose="020B0604030504040204" pitchFamily="34" charset="-120"/>
                <a:ea typeface="微軟正黑體" panose="020B0604030504040204" pitchFamily="34" charset="-120"/>
              </a:rPr>
              <a:t>問題，為什麼還需要你的研究</a:t>
            </a:r>
            <a:r>
              <a:rPr lang="en-US" altLang="zh-TW" sz="2000" dirty="0" smtClean="0">
                <a:latin typeface="微軟正黑體" panose="020B0604030504040204" pitchFamily="34" charset="-120"/>
                <a:ea typeface="微軟正黑體" panose="020B0604030504040204" pitchFamily="34" charset="-120"/>
              </a:rPr>
              <a:t>?</a:t>
            </a:r>
          </a:p>
          <a:p>
            <a:pPr lvl="1"/>
            <a:r>
              <a:rPr lang="zh-TW" altLang="en-US" sz="2000" dirty="0" smtClean="0">
                <a:latin typeface="微軟正黑體" panose="020B0604030504040204" pitchFamily="34" charset="-120"/>
                <a:ea typeface="微軟正黑體" panose="020B0604030504040204" pitchFamily="34" charset="-120"/>
              </a:rPr>
              <a:t>你的研究與過去他人研究有何不同</a:t>
            </a:r>
            <a:r>
              <a:rPr lang="en-US" altLang="zh-TW" sz="2000" dirty="0" smtClean="0">
                <a:latin typeface="微軟正黑體" panose="020B0604030504040204" pitchFamily="34" charset="-120"/>
                <a:ea typeface="微軟正黑體" panose="020B0604030504040204" pitchFamily="34" charset="-120"/>
              </a:rPr>
              <a:t>?</a:t>
            </a:r>
          </a:p>
          <a:p>
            <a:pPr>
              <a:buFont typeface="Wingdings" panose="05000000000000000000" pitchFamily="2" charset="2"/>
              <a:buChar char="u"/>
            </a:pPr>
            <a:r>
              <a:rPr lang="zh-TW" altLang="en-US" sz="2400" b="1" dirty="0">
                <a:latin typeface="微軟正黑體" panose="020B0604030504040204" pitchFamily="34" charset="-120"/>
                <a:ea typeface="微軟正黑體" panose="020B0604030504040204" pitchFamily="34" charset="-120"/>
              </a:rPr>
              <a:t>你打算</a:t>
            </a:r>
            <a:r>
              <a:rPr lang="zh-TW" altLang="en-US" sz="2400" b="1" dirty="0" smtClean="0">
                <a:latin typeface="微軟正黑體" panose="020B0604030504040204" pitchFamily="34" charset="-120"/>
                <a:ea typeface="微軟正黑體" panose="020B0604030504040204" pitchFamily="34" charset="-120"/>
              </a:rPr>
              <a:t>怎麼做</a:t>
            </a:r>
            <a:r>
              <a:rPr lang="en-US" altLang="zh-TW" sz="2400" b="1" dirty="0" smtClean="0">
                <a:latin typeface="微軟正黑體" panose="020B0604030504040204" pitchFamily="34" charset="-120"/>
                <a:ea typeface="微軟正黑體" panose="020B0604030504040204" pitchFamily="34" charset="-120"/>
              </a:rPr>
              <a:t>?</a:t>
            </a:r>
          </a:p>
          <a:p>
            <a:pPr lvl="1"/>
            <a:r>
              <a:rPr lang="zh-TW" altLang="en-US" sz="2000" dirty="0" smtClean="0">
                <a:latin typeface="微軟正黑體" panose="020B0604030504040204" pitchFamily="34" charset="-120"/>
                <a:ea typeface="微軟正黑體" panose="020B0604030504040204" pitchFamily="34" charset="-120"/>
              </a:rPr>
              <a:t>有沒有提出具體的規劃、作法</a:t>
            </a:r>
            <a:r>
              <a:rPr lang="en-US" altLang="zh-TW" sz="2000" dirty="0" smtClean="0">
                <a:latin typeface="微軟正黑體" panose="020B0604030504040204" pitchFamily="34" charset="-120"/>
                <a:ea typeface="微軟正黑體" panose="020B0604030504040204" pitchFamily="34" charset="-120"/>
              </a:rPr>
              <a:t>?</a:t>
            </a:r>
            <a:r>
              <a:rPr lang="zh-TW" altLang="en-US" sz="2000" dirty="0" smtClean="0">
                <a:latin typeface="微軟正黑體" panose="020B0604030504040204" pitchFamily="34" charset="-120"/>
                <a:ea typeface="微軟正黑體" panose="020B0604030504040204" pitchFamily="34" charset="-120"/>
              </a:rPr>
              <a:t> 教學計畫表、研究</a:t>
            </a:r>
            <a:r>
              <a:rPr lang="en-US" altLang="zh-TW" sz="2000" dirty="0" smtClean="0">
                <a:latin typeface="微軟正黑體" panose="020B0604030504040204" pitchFamily="34" charset="-120"/>
                <a:ea typeface="微軟正黑體" panose="020B0604030504040204" pitchFamily="34" charset="-120"/>
              </a:rPr>
              <a:t>/</a:t>
            </a:r>
            <a:r>
              <a:rPr lang="zh-TW" altLang="en-US" sz="2000" dirty="0" smtClean="0">
                <a:latin typeface="微軟正黑體" panose="020B0604030504040204" pitchFamily="34" charset="-120"/>
                <a:ea typeface="微軟正黑體" panose="020B0604030504040204" pitchFamily="34" charset="-120"/>
              </a:rPr>
              <a:t>課程設計的</a:t>
            </a:r>
            <a:r>
              <a:rPr lang="zh-TW" altLang="en-US" sz="2000" dirty="0">
                <a:latin typeface="微軟正黑體" panose="020B0604030504040204" pitchFamily="34" charset="-120"/>
                <a:ea typeface="微軟正黑體" panose="020B0604030504040204" pitchFamily="34" charset="-120"/>
              </a:rPr>
              <a:t>架構、單元活動設計</a:t>
            </a:r>
            <a:endParaRPr lang="en-US" altLang="zh-TW" sz="2000" dirty="0" smtClean="0">
              <a:latin typeface="微軟正黑體" panose="020B0604030504040204" pitchFamily="34" charset="-120"/>
              <a:ea typeface="微軟正黑體" panose="020B0604030504040204" pitchFamily="34" charset="-120"/>
            </a:endParaRPr>
          </a:p>
          <a:p>
            <a:pPr>
              <a:buFont typeface="Wingdings" panose="05000000000000000000" pitchFamily="2" charset="2"/>
              <a:buChar char="u"/>
            </a:pPr>
            <a:r>
              <a:rPr lang="zh-TW" altLang="en-US" sz="2400" b="1" dirty="0" smtClean="0">
                <a:latin typeface="微軟正黑體" panose="020B0604030504040204" pitchFamily="34" charset="-120"/>
                <a:ea typeface="微軟正黑體" panose="020B0604030504040204" pitchFamily="34" charset="-120"/>
              </a:rPr>
              <a:t>用甚麼方法可以證明你的方法有效</a:t>
            </a:r>
            <a:r>
              <a:rPr lang="en-US" altLang="zh-TW" sz="2400" b="1" dirty="0" smtClean="0">
                <a:latin typeface="微軟正黑體" panose="020B0604030504040204" pitchFamily="34" charset="-120"/>
                <a:ea typeface="微軟正黑體" panose="020B0604030504040204" pitchFamily="34" charset="-120"/>
              </a:rPr>
              <a:t>?</a:t>
            </a:r>
          </a:p>
          <a:p>
            <a:pPr lvl="1"/>
            <a:r>
              <a:rPr lang="zh-TW" altLang="en-US" sz="2000" dirty="0" smtClean="0">
                <a:latin typeface="微軟正黑體" panose="020B0604030504040204" pitchFamily="34" charset="-120"/>
                <a:ea typeface="微軟正黑體" panose="020B0604030504040204" pitchFamily="34" charset="-120"/>
              </a:rPr>
              <a:t>問卷</a:t>
            </a:r>
            <a:r>
              <a:rPr lang="en-US" altLang="zh-TW" sz="2000" dirty="0" smtClean="0">
                <a:latin typeface="微軟正黑體" panose="020B0604030504040204" pitchFamily="34" charset="-120"/>
                <a:ea typeface="微軟正黑體" panose="020B0604030504040204" pitchFamily="34" charset="-120"/>
              </a:rPr>
              <a:t>?</a:t>
            </a:r>
            <a:r>
              <a:rPr lang="zh-TW" altLang="en-US" sz="2000" dirty="0" smtClean="0">
                <a:latin typeface="微軟正黑體" panose="020B0604030504040204" pitchFamily="34" charset="-120"/>
                <a:ea typeface="微軟正黑體" panose="020B0604030504040204" pitchFamily="34" charset="-120"/>
              </a:rPr>
              <a:t> 考試成績</a:t>
            </a:r>
            <a:r>
              <a:rPr lang="en-US" altLang="zh-TW" sz="2000" dirty="0" smtClean="0">
                <a:latin typeface="微軟正黑體" panose="020B0604030504040204" pitchFamily="34" charset="-120"/>
                <a:ea typeface="微軟正黑體" panose="020B0604030504040204" pitchFamily="34" charset="-120"/>
              </a:rPr>
              <a:t>?</a:t>
            </a:r>
            <a:r>
              <a:rPr lang="zh-TW" altLang="en-US" sz="2000" dirty="0" smtClean="0">
                <a:latin typeface="微軟正黑體" panose="020B0604030504040204" pitchFamily="34" charset="-120"/>
                <a:ea typeface="微軟正黑體" panose="020B0604030504040204" pitchFamily="34" charset="-120"/>
              </a:rPr>
              <a:t>教學評量分數</a:t>
            </a:r>
            <a:r>
              <a:rPr lang="en-US" altLang="zh-TW" sz="2000" dirty="0" smtClean="0">
                <a:latin typeface="微軟正黑體" panose="020B0604030504040204" pitchFamily="34" charset="-120"/>
                <a:ea typeface="微軟正黑體" panose="020B0604030504040204" pitchFamily="34" charset="-120"/>
              </a:rPr>
              <a:t>?</a:t>
            </a:r>
            <a:r>
              <a:rPr lang="zh-TW" altLang="en-US" sz="2000" dirty="0" smtClean="0">
                <a:latin typeface="微軟正黑體" panose="020B0604030504040204" pitchFamily="34" charset="-120"/>
                <a:ea typeface="微軟正黑體" panose="020B0604030504040204" pitchFamily="34" charset="-120"/>
              </a:rPr>
              <a:t> </a:t>
            </a:r>
            <a:endParaRPr lang="en-US" altLang="zh-TW" sz="2000" dirty="0" smtClean="0">
              <a:latin typeface="微軟正黑體" panose="020B0604030504040204" pitchFamily="34" charset="-120"/>
              <a:ea typeface="微軟正黑體" panose="020B0604030504040204" pitchFamily="34" charset="-120"/>
            </a:endParaRPr>
          </a:p>
          <a:p>
            <a:pPr lvl="1"/>
            <a:r>
              <a:rPr lang="zh-TW" altLang="en-US" sz="2000" dirty="0" smtClean="0">
                <a:latin typeface="微軟正黑體" panose="020B0604030504040204" pitchFamily="34" charset="-120"/>
                <a:ea typeface="微軟正黑體" panose="020B0604030504040204" pitchFamily="34" charset="-120"/>
              </a:rPr>
              <a:t>質性資料</a:t>
            </a:r>
            <a:r>
              <a:rPr lang="en-US" altLang="zh-TW" sz="2000" dirty="0" smtClean="0">
                <a:latin typeface="微軟正黑體" panose="020B0604030504040204" pitchFamily="34" charset="-120"/>
                <a:ea typeface="微軟正黑體" panose="020B0604030504040204" pitchFamily="34" charset="-120"/>
              </a:rPr>
              <a:t>(</a:t>
            </a:r>
            <a:r>
              <a:rPr lang="zh-TW" altLang="en-US" sz="2000" dirty="0" smtClean="0">
                <a:latin typeface="微軟正黑體" panose="020B0604030504040204" pitchFamily="34" charset="-120"/>
                <a:ea typeface="微軟正黑體" panose="020B0604030504040204" pitchFamily="34" charset="-120"/>
              </a:rPr>
              <a:t>學生作業、學生的文字回饋、訪談等</a:t>
            </a:r>
            <a:r>
              <a:rPr lang="en-US" altLang="zh-TW" sz="2000" dirty="0" smtClean="0">
                <a:latin typeface="微軟正黑體" panose="020B0604030504040204" pitchFamily="34" charset="-120"/>
                <a:ea typeface="微軟正黑體" panose="020B0604030504040204" pitchFamily="34" charset="-120"/>
              </a:rPr>
              <a:t>)</a:t>
            </a:r>
            <a:endParaRPr lang="zh-TW" altLang="en-US" sz="2000"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3509158901"/>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162674" y="168009"/>
            <a:ext cx="9720072" cy="1499616"/>
          </a:xfrm>
        </p:spPr>
        <p:txBody>
          <a:bodyPr/>
          <a:lstStyle/>
          <a:p>
            <a:r>
              <a:rPr lang="en-US" altLang="zh-TW" dirty="0" smtClean="0">
                <a:latin typeface="微軟正黑體" panose="020B0604030504040204" pitchFamily="34" charset="-120"/>
                <a:ea typeface="微軟正黑體" panose="020B0604030504040204" pitchFamily="34" charset="-120"/>
              </a:rPr>
              <a:t>110</a:t>
            </a:r>
            <a:r>
              <a:rPr lang="zh-TW" altLang="en-US" dirty="0" smtClean="0">
                <a:latin typeface="微軟正黑體" panose="020B0604030504040204" pitchFamily="34" charset="-120"/>
                <a:ea typeface="微軟正黑體" panose="020B0604030504040204" pitchFamily="34" charset="-120"/>
              </a:rPr>
              <a:t>年淡江計畫審查意見舉隅</a:t>
            </a:r>
            <a:endParaRPr lang="zh-TW" altLang="en-US" dirty="0">
              <a:latin typeface="微軟正黑體" panose="020B0604030504040204" pitchFamily="34" charset="-120"/>
              <a:ea typeface="微軟正黑體" panose="020B0604030504040204" pitchFamily="34" charset="-120"/>
            </a:endParaRPr>
          </a:p>
        </p:txBody>
      </p:sp>
      <p:graphicFrame>
        <p:nvGraphicFramePr>
          <p:cNvPr id="4" name="內容版面配置區 3"/>
          <p:cNvGraphicFramePr>
            <a:graphicFrameLocks noGrp="1"/>
          </p:cNvGraphicFramePr>
          <p:nvPr>
            <p:ph idx="1"/>
            <p:extLst>
              <p:ext uri="{D42A27DB-BD31-4B8C-83A1-F6EECF244321}">
                <p14:modId xmlns:p14="http://schemas.microsoft.com/office/powerpoint/2010/main" val="244686449"/>
              </p:ext>
            </p:extLst>
          </p:nvPr>
        </p:nvGraphicFramePr>
        <p:xfrm>
          <a:off x="815658" y="1332344"/>
          <a:ext cx="10770898" cy="5159895"/>
        </p:xfrm>
        <a:graphic>
          <a:graphicData uri="http://schemas.openxmlformats.org/drawingml/2006/table">
            <a:tbl>
              <a:tblPr firstRow="1" bandRow="1">
                <a:tableStyleId>{21E4AEA4-8DFA-4A89-87EB-49C32662AFE0}</a:tableStyleId>
              </a:tblPr>
              <a:tblGrid>
                <a:gridCol w="1378902">
                  <a:extLst>
                    <a:ext uri="{9D8B030D-6E8A-4147-A177-3AD203B41FA5}">
                      <a16:colId xmlns:a16="http://schemas.microsoft.com/office/drawing/2014/main" val="1608730874"/>
                    </a:ext>
                  </a:extLst>
                </a:gridCol>
                <a:gridCol w="4617720">
                  <a:extLst>
                    <a:ext uri="{9D8B030D-6E8A-4147-A177-3AD203B41FA5}">
                      <a16:colId xmlns:a16="http://schemas.microsoft.com/office/drawing/2014/main" val="630627397"/>
                    </a:ext>
                  </a:extLst>
                </a:gridCol>
                <a:gridCol w="4774276">
                  <a:extLst>
                    <a:ext uri="{9D8B030D-6E8A-4147-A177-3AD203B41FA5}">
                      <a16:colId xmlns:a16="http://schemas.microsoft.com/office/drawing/2014/main" val="2966628501"/>
                    </a:ext>
                  </a:extLst>
                </a:gridCol>
              </a:tblGrid>
              <a:tr h="386331">
                <a:tc>
                  <a:txBody>
                    <a:bodyPr/>
                    <a:lstStyle/>
                    <a:p>
                      <a:endParaRPr lang="zh-TW" altLang="en-US" dirty="0">
                        <a:latin typeface="微軟正黑體" panose="020B0604030504040204" pitchFamily="34" charset="-120"/>
                        <a:ea typeface="微軟正黑體" panose="020B0604030504040204" pitchFamily="34" charset="-120"/>
                      </a:endParaRPr>
                    </a:p>
                  </a:txBody>
                  <a:tcPr marL="88366" marR="8836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zh-TW" altLang="en-US" dirty="0" smtClean="0">
                          <a:latin typeface="微軟正黑體" panose="020B0604030504040204" pitchFamily="34" charset="-120"/>
                          <a:ea typeface="微軟正黑體" panose="020B0604030504040204" pitchFamily="34" charset="-120"/>
                        </a:rPr>
                        <a:t>正面意見</a:t>
                      </a:r>
                      <a:endParaRPr lang="zh-TW" altLang="en-US" dirty="0">
                        <a:latin typeface="微軟正黑體" panose="020B0604030504040204" pitchFamily="34" charset="-120"/>
                        <a:ea typeface="微軟正黑體" panose="020B0604030504040204" pitchFamily="34" charset="-120"/>
                      </a:endParaRPr>
                    </a:p>
                  </a:txBody>
                  <a:tcPr marL="88366" marR="8836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zh-TW" altLang="en-US" dirty="0" smtClean="0">
                          <a:latin typeface="微軟正黑體" panose="020B0604030504040204" pitchFamily="34" charset="-120"/>
                          <a:ea typeface="微軟正黑體" panose="020B0604030504040204" pitchFamily="34" charset="-120"/>
                        </a:rPr>
                        <a:t>負面意見</a:t>
                      </a:r>
                      <a:r>
                        <a:rPr lang="en-US" altLang="zh-TW" dirty="0" smtClean="0">
                          <a:latin typeface="微軟正黑體" panose="020B0604030504040204" pitchFamily="34" charset="-120"/>
                          <a:ea typeface="微軟正黑體" panose="020B0604030504040204" pitchFamily="34" charset="-120"/>
                        </a:rPr>
                        <a:t>/ </a:t>
                      </a:r>
                      <a:r>
                        <a:rPr lang="zh-TW" altLang="en-US" dirty="0" smtClean="0">
                          <a:latin typeface="微軟正黑體" panose="020B0604030504040204" pitchFamily="34" charset="-120"/>
                          <a:ea typeface="微軟正黑體" panose="020B0604030504040204" pitchFamily="34" charset="-120"/>
                        </a:rPr>
                        <a:t>建議</a:t>
                      </a:r>
                      <a:endParaRPr lang="zh-TW" altLang="en-US" dirty="0">
                        <a:latin typeface="微軟正黑體" panose="020B0604030504040204" pitchFamily="34" charset="-120"/>
                        <a:ea typeface="微軟正黑體" panose="020B0604030504040204" pitchFamily="34" charset="-120"/>
                      </a:endParaRPr>
                    </a:p>
                  </a:txBody>
                  <a:tcPr marL="88366" marR="8836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21518844"/>
                  </a:ext>
                </a:extLst>
              </a:tr>
              <a:tr h="386331">
                <a:tc>
                  <a:txBody>
                    <a:bodyPr/>
                    <a:lstStyle/>
                    <a:p>
                      <a:r>
                        <a:rPr lang="zh-TW" altLang="en-US" dirty="0" smtClean="0">
                          <a:latin typeface="微軟正黑體" panose="020B0604030504040204" pitchFamily="34" charset="-120"/>
                          <a:ea typeface="微軟正黑體" panose="020B0604030504040204" pitchFamily="34" charset="-120"/>
                        </a:rPr>
                        <a:t>主持人</a:t>
                      </a:r>
                      <a:endParaRPr lang="zh-TW" altLang="en-US" dirty="0">
                        <a:latin typeface="微軟正黑體" panose="020B0604030504040204" pitchFamily="34" charset="-120"/>
                        <a:ea typeface="微軟正黑體" panose="020B0604030504040204" pitchFamily="34" charset="-120"/>
                      </a:endParaRPr>
                    </a:p>
                  </a:txBody>
                  <a:tcPr marL="88366" marR="8836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TW" altLang="en-US" dirty="0" smtClean="0">
                          <a:latin typeface="微軟正黑體" panose="020B0604030504040204" pitchFamily="34" charset="-120"/>
                          <a:ea typeface="微軟正黑體" panose="020B0604030504040204" pitchFamily="34" charset="-120"/>
                        </a:rPr>
                        <a:t>教學經驗與成果有具體說明</a:t>
                      </a:r>
                      <a:endParaRPr lang="zh-TW" altLang="en-US" dirty="0">
                        <a:latin typeface="微軟正黑體" panose="020B0604030504040204" pitchFamily="34" charset="-120"/>
                        <a:ea typeface="微軟正黑體" panose="020B0604030504040204" pitchFamily="34" charset="-120"/>
                      </a:endParaRPr>
                    </a:p>
                  </a:txBody>
                  <a:tcPr marL="88366" marR="8836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TW" altLang="en-US" dirty="0" smtClean="0">
                          <a:latin typeface="微軟正黑體" panose="020B0604030504040204" pitchFamily="34" charset="-120"/>
                          <a:ea typeface="微軟正黑體" panose="020B0604030504040204" pitchFamily="34" charset="-120"/>
                        </a:rPr>
                        <a:t>缺乏近</a:t>
                      </a:r>
                      <a:r>
                        <a:rPr lang="en-US" altLang="zh-TW" dirty="0" smtClean="0">
                          <a:latin typeface="微軟正黑體" panose="020B0604030504040204" pitchFamily="34" charset="-120"/>
                          <a:ea typeface="微軟正黑體" panose="020B0604030504040204" pitchFamily="34" charset="-120"/>
                        </a:rPr>
                        <a:t>5</a:t>
                      </a:r>
                      <a:r>
                        <a:rPr lang="zh-TW" altLang="en-US" dirty="0" smtClean="0">
                          <a:latin typeface="微軟正黑體" panose="020B0604030504040204" pitchFamily="34" charset="-120"/>
                          <a:ea typeface="微軟正黑體" panose="020B0604030504040204" pitchFamily="34" charset="-120"/>
                        </a:rPr>
                        <a:t>年成果與本計畫關聯</a:t>
                      </a:r>
                      <a:endParaRPr lang="zh-TW" altLang="en-US" dirty="0">
                        <a:latin typeface="微軟正黑體" panose="020B0604030504040204" pitchFamily="34" charset="-120"/>
                        <a:ea typeface="微軟正黑體" panose="020B0604030504040204" pitchFamily="34" charset="-120"/>
                      </a:endParaRPr>
                    </a:p>
                  </a:txBody>
                  <a:tcPr marL="88366" marR="8836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616434380"/>
                  </a:ext>
                </a:extLst>
              </a:tr>
              <a:tr h="666817">
                <a:tc>
                  <a:txBody>
                    <a:bodyPr/>
                    <a:lstStyle/>
                    <a:p>
                      <a:r>
                        <a:rPr lang="zh-TW" altLang="en-US" dirty="0" smtClean="0">
                          <a:latin typeface="微軟正黑體" panose="020B0604030504040204" pitchFamily="34" charset="-120"/>
                          <a:ea typeface="微軟正黑體" panose="020B0604030504040204" pitchFamily="34" charset="-120"/>
                        </a:rPr>
                        <a:t>問題意識</a:t>
                      </a:r>
                      <a:endParaRPr lang="zh-TW" altLang="en-US" dirty="0">
                        <a:latin typeface="微軟正黑體" panose="020B0604030504040204" pitchFamily="34" charset="-120"/>
                        <a:ea typeface="微軟正黑體" panose="020B0604030504040204" pitchFamily="34" charset="-120"/>
                      </a:endParaRPr>
                    </a:p>
                  </a:txBody>
                  <a:tcPr marL="88366" marR="8836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TW" altLang="en-US" dirty="0" smtClean="0">
                          <a:latin typeface="微軟正黑體" panose="020B0604030504040204" pitchFamily="34" charset="-120"/>
                          <a:ea typeface="微軟正黑體" panose="020B0604030504040204" pitchFamily="34" charset="-120"/>
                        </a:rPr>
                        <a:t>深掘問題與盤點問題層面；要解決的問題清晰、明確</a:t>
                      </a:r>
                      <a:endParaRPr lang="zh-TW" altLang="en-US" dirty="0">
                        <a:latin typeface="微軟正黑體" panose="020B0604030504040204" pitchFamily="34" charset="-120"/>
                        <a:ea typeface="微軟正黑體" panose="020B0604030504040204" pitchFamily="34" charset="-120"/>
                      </a:endParaRPr>
                    </a:p>
                  </a:txBody>
                  <a:tcPr marL="88366" marR="8836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TW" altLang="en-US" dirty="0" smtClean="0">
                          <a:latin typeface="微軟正黑體" panose="020B0604030504040204" pitchFamily="34" charset="-120"/>
                          <a:ea typeface="微軟正黑體" panose="020B0604030504040204" pitchFamily="34" charset="-120"/>
                        </a:rPr>
                        <a:t>可提出教學品質不理解之實例，以凸顯問題的重要性</a:t>
                      </a:r>
                      <a:endParaRPr lang="zh-TW" altLang="en-US" dirty="0">
                        <a:latin typeface="微軟正黑體" panose="020B0604030504040204" pitchFamily="34" charset="-120"/>
                        <a:ea typeface="微軟正黑體" panose="020B0604030504040204" pitchFamily="34" charset="-120"/>
                      </a:endParaRPr>
                    </a:p>
                  </a:txBody>
                  <a:tcPr marL="88366" marR="8836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5993675"/>
                  </a:ext>
                </a:extLst>
              </a:tr>
              <a:tr h="666817">
                <a:tc>
                  <a:txBody>
                    <a:bodyPr/>
                    <a:lstStyle/>
                    <a:p>
                      <a:r>
                        <a:rPr lang="zh-TW" altLang="en-US" dirty="0" smtClean="0">
                          <a:latin typeface="微軟正黑體" panose="020B0604030504040204" pitchFamily="34" charset="-120"/>
                          <a:ea typeface="微軟正黑體" panose="020B0604030504040204" pitchFamily="34" charset="-120"/>
                        </a:rPr>
                        <a:t>創新</a:t>
                      </a:r>
                      <a:r>
                        <a:rPr lang="en-US" altLang="zh-TW" dirty="0" smtClean="0">
                          <a:latin typeface="微軟正黑體" panose="020B0604030504040204" pitchFamily="34" charset="-120"/>
                          <a:ea typeface="微軟正黑體" panose="020B0604030504040204" pitchFamily="34" charset="-120"/>
                        </a:rPr>
                        <a:t>/</a:t>
                      </a:r>
                      <a:r>
                        <a:rPr lang="zh-TW" altLang="en-US" dirty="0" smtClean="0">
                          <a:latin typeface="微軟正黑體" panose="020B0604030504040204" pitchFamily="34" charset="-120"/>
                          <a:ea typeface="微軟正黑體" panose="020B0604030504040204" pitchFamily="34" charset="-120"/>
                        </a:rPr>
                        <a:t>延續性</a:t>
                      </a:r>
                      <a:endParaRPr lang="zh-TW" altLang="en-US" dirty="0">
                        <a:latin typeface="微軟正黑體" panose="020B0604030504040204" pitchFamily="34" charset="-120"/>
                        <a:ea typeface="微軟正黑體" panose="020B0604030504040204" pitchFamily="34" charset="-120"/>
                      </a:endParaRPr>
                    </a:p>
                  </a:txBody>
                  <a:tcPr marL="88366" marR="8836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TW" altLang="en-US" dirty="0" smtClean="0">
                          <a:latin typeface="微軟正黑體" panose="020B0604030504040204" pitchFamily="34" charset="-120"/>
                          <a:ea typeface="微軟正黑體" panose="020B0604030504040204" pitchFamily="34" charset="-120"/>
                        </a:rPr>
                        <a:t>明確指出曾獲補助計畫與今年申請案之差異及延伸性</a:t>
                      </a:r>
                      <a:endParaRPr lang="zh-TW" altLang="en-US" dirty="0">
                        <a:latin typeface="微軟正黑體" panose="020B0604030504040204" pitchFamily="34" charset="-120"/>
                        <a:ea typeface="微軟正黑體" panose="020B0604030504040204" pitchFamily="34" charset="-120"/>
                      </a:endParaRPr>
                    </a:p>
                  </a:txBody>
                  <a:tcPr marL="88366" marR="8836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TW" altLang="en-US" dirty="0" smtClean="0">
                          <a:latin typeface="微軟正黑體" panose="020B0604030504040204" pitchFamily="34" charset="-120"/>
                          <a:ea typeface="微軟正黑體" panose="020B0604030504040204" pitchFamily="34" charset="-120"/>
                        </a:rPr>
                        <a:t>無明顯的創新特殊性；與去年執行計畫類似，創新性不足</a:t>
                      </a:r>
                      <a:endParaRPr lang="zh-TW" altLang="en-US" dirty="0">
                        <a:latin typeface="微軟正黑體" panose="020B0604030504040204" pitchFamily="34" charset="-120"/>
                        <a:ea typeface="微軟正黑體" panose="020B0604030504040204" pitchFamily="34" charset="-120"/>
                      </a:endParaRPr>
                    </a:p>
                  </a:txBody>
                  <a:tcPr marL="88366" marR="8836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42039181"/>
                  </a:ext>
                </a:extLst>
              </a:tr>
              <a:tr h="666817">
                <a:tc>
                  <a:txBody>
                    <a:bodyPr/>
                    <a:lstStyle/>
                    <a:p>
                      <a:r>
                        <a:rPr lang="zh-TW" altLang="en-US" dirty="0" smtClean="0">
                          <a:latin typeface="微軟正黑體" panose="020B0604030504040204" pitchFamily="34" charset="-120"/>
                          <a:ea typeface="微軟正黑體" panose="020B0604030504040204" pitchFamily="34" charset="-120"/>
                        </a:rPr>
                        <a:t>目的與教學對應</a:t>
                      </a:r>
                      <a:endParaRPr lang="zh-TW" altLang="en-US" dirty="0">
                        <a:latin typeface="微軟正黑體" panose="020B0604030504040204" pitchFamily="34" charset="-120"/>
                        <a:ea typeface="微軟正黑體" panose="020B0604030504040204" pitchFamily="34" charset="-120"/>
                      </a:endParaRPr>
                    </a:p>
                  </a:txBody>
                  <a:tcPr marL="88366" marR="8836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TW" altLang="en-US" dirty="0" smtClean="0">
                          <a:latin typeface="微軟正黑體" panose="020B0604030504040204" pitchFamily="34" charset="-120"/>
                          <a:ea typeface="微軟正黑體" panose="020B0604030504040204" pitchFamily="34" charset="-120"/>
                        </a:rPr>
                        <a:t>具體訂出研究目的；教學設計規劃舉體詳細，清楚說明與課程、與各類參與者預定的活動</a:t>
                      </a:r>
                      <a:endParaRPr lang="zh-TW" altLang="en-US" dirty="0">
                        <a:latin typeface="微軟正黑體" panose="020B0604030504040204" pitchFamily="34" charset="-120"/>
                        <a:ea typeface="微軟正黑體" panose="020B0604030504040204" pitchFamily="34" charset="-120"/>
                      </a:endParaRPr>
                    </a:p>
                  </a:txBody>
                  <a:tcPr marL="88366" marR="8836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TW" altLang="en-US" dirty="0" smtClean="0">
                          <a:latin typeface="微軟正黑體" panose="020B0604030504040204" pitchFamily="34" charset="-120"/>
                          <a:ea typeface="微軟正黑體" panose="020B0604030504040204" pitchFamily="34" charset="-120"/>
                        </a:rPr>
                        <a:t>宜釐清與解釋活動設計與教學方法理念的相關性；未見具體達到目的的做法</a:t>
                      </a:r>
                      <a:endParaRPr lang="zh-TW" altLang="en-US" dirty="0">
                        <a:latin typeface="微軟正黑體" panose="020B0604030504040204" pitchFamily="34" charset="-120"/>
                        <a:ea typeface="微軟正黑體" panose="020B0604030504040204" pitchFamily="34" charset="-120"/>
                      </a:endParaRPr>
                    </a:p>
                  </a:txBody>
                  <a:tcPr marL="88366" marR="8836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742180373"/>
                  </a:ext>
                </a:extLst>
              </a:tr>
              <a:tr h="666817">
                <a:tc>
                  <a:txBody>
                    <a:bodyPr/>
                    <a:lstStyle/>
                    <a:p>
                      <a:r>
                        <a:rPr lang="zh-TW" altLang="en-US" dirty="0" smtClean="0">
                          <a:latin typeface="微軟正黑體" panose="020B0604030504040204" pitchFamily="34" charset="-120"/>
                          <a:ea typeface="微軟正黑體" panose="020B0604030504040204" pitchFamily="34" charset="-120"/>
                        </a:rPr>
                        <a:t>研究</a:t>
                      </a:r>
                      <a:r>
                        <a:rPr lang="en-US" altLang="zh-TW" dirty="0" smtClean="0">
                          <a:latin typeface="微軟正黑體" panose="020B0604030504040204" pitchFamily="34" charset="-120"/>
                          <a:ea typeface="微軟正黑體" panose="020B0604030504040204" pitchFamily="34" charset="-120"/>
                        </a:rPr>
                        <a:t>/</a:t>
                      </a:r>
                      <a:r>
                        <a:rPr lang="zh-TW" altLang="en-US" dirty="0" smtClean="0">
                          <a:latin typeface="微軟正黑體" panose="020B0604030504040204" pitchFamily="34" charset="-120"/>
                          <a:ea typeface="微軟正黑體" panose="020B0604030504040204" pitchFamily="34" charset="-120"/>
                        </a:rPr>
                        <a:t>評量方法</a:t>
                      </a:r>
                      <a:endParaRPr lang="zh-TW" altLang="en-US" dirty="0">
                        <a:latin typeface="微軟正黑體" panose="020B0604030504040204" pitchFamily="34" charset="-120"/>
                        <a:ea typeface="微軟正黑體" panose="020B0604030504040204" pitchFamily="34" charset="-120"/>
                      </a:endParaRPr>
                    </a:p>
                  </a:txBody>
                  <a:tcPr marL="88366" marR="8836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dirty="0" smtClean="0">
                          <a:latin typeface="微軟正黑體" panose="020B0604030504040204" pitchFamily="34" charset="-120"/>
                          <a:ea typeface="微軟正黑體" panose="020B0604030504040204" pitchFamily="34" charset="-120"/>
                        </a:rPr>
                        <a:t>研究步驟循序漸進，評量方式多元；對學生學習成效評估方式有完善規劃</a:t>
                      </a:r>
                      <a:endParaRPr lang="zh-TW" altLang="en-US" dirty="0">
                        <a:latin typeface="微軟正黑體" panose="020B0604030504040204" pitchFamily="34" charset="-120"/>
                        <a:ea typeface="微軟正黑體" panose="020B0604030504040204" pitchFamily="34" charset="-120"/>
                      </a:endParaRPr>
                    </a:p>
                  </a:txBody>
                  <a:tcPr marL="88366" marR="8836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TW" altLang="en-US" dirty="0" smtClean="0">
                          <a:latin typeface="微軟正黑體" panose="020B0604030504040204" pitchFamily="34" charset="-120"/>
                          <a:ea typeface="微軟正黑體" panose="020B0604030504040204" pitchFamily="34" charset="-120"/>
                        </a:rPr>
                        <a:t>缺乏檢測學生學習進度的工具；未具體說明學習歷程檔案在課程中如何被運用</a:t>
                      </a:r>
                      <a:endParaRPr lang="zh-TW" altLang="en-US" dirty="0">
                        <a:latin typeface="微軟正黑體" panose="020B0604030504040204" pitchFamily="34" charset="-120"/>
                        <a:ea typeface="微軟正黑體" panose="020B0604030504040204" pitchFamily="34" charset="-120"/>
                      </a:endParaRPr>
                    </a:p>
                  </a:txBody>
                  <a:tcPr marL="88366" marR="8836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89099826"/>
                  </a:ext>
                </a:extLst>
              </a:tr>
              <a:tr h="666817">
                <a:tc>
                  <a:txBody>
                    <a:bodyPr/>
                    <a:lstStyle/>
                    <a:p>
                      <a:r>
                        <a:rPr lang="zh-TW" altLang="en-US" dirty="0" smtClean="0">
                          <a:latin typeface="微軟正黑體" panose="020B0604030504040204" pitchFamily="34" charset="-120"/>
                          <a:ea typeface="微軟正黑體" panose="020B0604030504040204" pitchFamily="34" charset="-120"/>
                        </a:rPr>
                        <a:t>文獻</a:t>
                      </a:r>
                      <a:endParaRPr lang="zh-TW" altLang="en-US" dirty="0">
                        <a:latin typeface="微軟正黑體" panose="020B0604030504040204" pitchFamily="34" charset="-120"/>
                        <a:ea typeface="微軟正黑體" panose="020B0604030504040204" pitchFamily="34" charset="-120"/>
                      </a:endParaRPr>
                    </a:p>
                  </a:txBody>
                  <a:tcPr marL="88366" marR="8836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TW" altLang="en-US" dirty="0" smtClean="0">
                          <a:latin typeface="微軟正黑體" panose="020B0604030504040204" pitchFamily="34" charset="-120"/>
                          <a:ea typeface="微軟正黑體" panose="020B0604030504040204" pitchFamily="34" charset="-120"/>
                        </a:rPr>
                        <a:t>能引用相關文獻對計畫的構思與執行進行檢討；立論完整</a:t>
                      </a:r>
                      <a:endParaRPr lang="zh-TW" altLang="en-US" dirty="0">
                        <a:latin typeface="微軟正黑體" panose="020B0604030504040204" pitchFamily="34" charset="-120"/>
                        <a:ea typeface="微軟正黑體" panose="020B0604030504040204" pitchFamily="34" charset="-120"/>
                      </a:endParaRPr>
                    </a:p>
                  </a:txBody>
                  <a:tcPr marL="88366" marR="8836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TW" altLang="en-US" dirty="0" smtClean="0">
                          <a:latin typeface="微軟正黑體" panose="020B0604030504040204" pitchFamily="34" charset="-120"/>
                          <a:ea typeface="微軟正黑體" panose="020B0604030504040204" pitchFamily="34" charset="-120"/>
                        </a:rPr>
                        <a:t>著墨有限；文獻探討審度與廣度仍有探討空間</a:t>
                      </a:r>
                      <a:endParaRPr lang="zh-TW" altLang="en-US" dirty="0">
                        <a:latin typeface="微軟正黑體" panose="020B0604030504040204" pitchFamily="34" charset="-120"/>
                        <a:ea typeface="微軟正黑體" panose="020B0604030504040204" pitchFamily="34" charset="-120"/>
                      </a:endParaRPr>
                    </a:p>
                  </a:txBody>
                  <a:tcPr marL="88366" marR="8836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073647638"/>
                  </a:ext>
                </a:extLst>
              </a:tr>
              <a:tr h="666817">
                <a:tc>
                  <a:txBody>
                    <a:bodyPr/>
                    <a:lstStyle/>
                    <a:p>
                      <a:r>
                        <a:rPr lang="zh-TW" altLang="en-US" dirty="0" smtClean="0">
                          <a:latin typeface="微軟正黑體" panose="020B0604030504040204" pitchFamily="34" charset="-120"/>
                          <a:ea typeface="微軟正黑體" panose="020B0604030504040204" pitchFamily="34" charset="-120"/>
                        </a:rPr>
                        <a:t>教學成果</a:t>
                      </a:r>
                      <a:endParaRPr lang="zh-TW" altLang="en-US" dirty="0">
                        <a:latin typeface="微軟正黑體" panose="020B0604030504040204" pitchFamily="34" charset="-120"/>
                        <a:ea typeface="微軟正黑體" panose="020B0604030504040204" pitchFamily="34" charset="-120"/>
                      </a:endParaRPr>
                    </a:p>
                  </a:txBody>
                  <a:tcPr marL="88366" marR="8836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TW" altLang="en-US" dirty="0" smtClean="0">
                          <a:latin typeface="微軟正黑體" panose="020B0604030504040204" pitchFamily="34" charset="-120"/>
                          <a:ea typeface="微軟正黑體" panose="020B0604030504040204" pitchFamily="34" charset="-120"/>
                        </a:rPr>
                        <a:t>具體說明如何促進學習成效；教學成果能依多元評量方式呈現</a:t>
                      </a:r>
                      <a:endParaRPr lang="zh-TW" altLang="en-US" dirty="0">
                        <a:latin typeface="微軟正黑體" panose="020B0604030504040204" pitchFamily="34" charset="-120"/>
                        <a:ea typeface="微軟正黑體" panose="020B0604030504040204" pitchFamily="34" charset="-120"/>
                      </a:endParaRPr>
                    </a:p>
                  </a:txBody>
                  <a:tcPr marL="88366" marR="8836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TW" altLang="en-US" dirty="0" smtClean="0">
                          <a:latin typeface="微軟正黑體" panose="020B0604030504040204" pitchFamily="34" charset="-120"/>
                          <a:ea typeface="微軟正黑體" panose="020B0604030504040204" pitchFamily="34" charset="-120"/>
                        </a:rPr>
                        <a:t>對學生學習表現的說明不夠具體；除了問卷，如何對學生作品作質性比較</a:t>
                      </a:r>
                      <a:endParaRPr lang="zh-TW" altLang="en-US" dirty="0">
                        <a:latin typeface="微軟正黑體" panose="020B0604030504040204" pitchFamily="34" charset="-120"/>
                        <a:ea typeface="微軟正黑體" panose="020B0604030504040204" pitchFamily="34" charset="-120"/>
                      </a:endParaRPr>
                    </a:p>
                  </a:txBody>
                  <a:tcPr marL="88366" marR="8836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21634618"/>
                  </a:ext>
                </a:extLst>
              </a:tr>
              <a:tr h="386331">
                <a:tc>
                  <a:txBody>
                    <a:bodyPr/>
                    <a:lstStyle/>
                    <a:p>
                      <a:r>
                        <a:rPr lang="zh-TW" altLang="en-US" dirty="0" smtClean="0">
                          <a:latin typeface="微軟正黑體" panose="020B0604030504040204" pitchFamily="34" charset="-120"/>
                          <a:ea typeface="微軟正黑體" panose="020B0604030504040204" pitchFamily="34" charset="-120"/>
                        </a:rPr>
                        <a:t>經費</a:t>
                      </a:r>
                      <a:endParaRPr lang="zh-TW" altLang="en-US" dirty="0">
                        <a:latin typeface="微軟正黑體" panose="020B0604030504040204" pitchFamily="34" charset="-120"/>
                        <a:ea typeface="微軟正黑體" panose="020B0604030504040204" pitchFamily="34" charset="-120"/>
                      </a:endParaRPr>
                    </a:p>
                  </a:txBody>
                  <a:tcPr marL="88366" marR="8836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zh-TW" altLang="en-US" dirty="0">
                        <a:latin typeface="微軟正黑體" panose="020B0604030504040204" pitchFamily="34" charset="-120"/>
                        <a:ea typeface="微軟正黑體" panose="020B0604030504040204" pitchFamily="34" charset="-120"/>
                      </a:endParaRPr>
                    </a:p>
                  </a:txBody>
                  <a:tcPr marL="88366" marR="8836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TW" altLang="en-US" dirty="0" smtClean="0">
                          <a:latin typeface="微軟正黑體" panose="020B0604030504040204" pitchFamily="34" charset="-120"/>
                          <a:ea typeface="微軟正黑體" panose="020B0604030504040204" pitchFamily="34" charset="-120"/>
                        </a:rPr>
                        <a:t>人力與經費規劃未與課程相對應</a:t>
                      </a:r>
                      <a:endParaRPr lang="zh-TW" altLang="en-US" dirty="0">
                        <a:latin typeface="微軟正黑體" panose="020B0604030504040204" pitchFamily="34" charset="-120"/>
                        <a:ea typeface="微軟正黑體" panose="020B0604030504040204" pitchFamily="34" charset="-120"/>
                      </a:endParaRPr>
                    </a:p>
                  </a:txBody>
                  <a:tcPr marL="88366" marR="8836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27337474"/>
                  </a:ext>
                </a:extLst>
              </a:tr>
            </a:tbl>
          </a:graphicData>
        </a:graphic>
      </p:graphicFrame>
    </p:spTree>
    <p:extLst>
      <p:ext uri="{BB962C8B-B14F-4D97-AF65-F5344CB8AC3E}">
        <p14:creationId xmlns:p14="http://schemas.microsoft.com/office/powerpoint/2010/main" val="1903155491"/>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latin typeface="微軟正黑體" panose="020B0604030504040204" pitchFamily="34" charset="-120"/>
                <a:ea typeface="微軟正黑體" panose="020B0604030504040204" pitchFamily="34" charset="-120"/>
              </a:rPr>
              <a:t>加分</a:t>
            </a:r>
            <a:endParaRPr lang="zh-TW" altLang="en-US" dirty="0">
              <a:latin typeface="微軟正黑體" panose="020B0604030504040204" pitchFamily="34" charset="-120"/>
              <a:ea typeface="微軟正黑體" panose="020B0604030504040204" pitchFamily="34" charset="-120"/>
            </a:endParaRPr>
          </a:p>
        </p:txBody>
      </p:sp>
      <p:sp>
        <p:nvSpPr>
          <p:cNvPr id="3" name="內容版面配置區 2"/>
          <p:cNvSpPr>
            <a:spLocks noGrp="1"/>
          </p:cNvSpPr>
          <p:nvPr>
            <p:ph idx="1"/>
          </p:nvPr>
        </p:nvSpPr>
        <p:spPr>
          <a:xfrm>
            <a:off x="1097280" y="2080309"/>
            <a:ext cx="10058400" cy="4023360"/>
          </a:xfrm>
        </p:spPr>
        <p:txBody>
          <a:bodyPr>
            <a:normAutofit/>
          </a:bodyPr>
          <a:lstStyle/>
          <a:p>
            <a:pPr>
              <a:lnSpc>
                <a:spcPts val="4500"/>
              </a:lnSpc>
              <a:buFont typeface="Wingdings" panose="05000000000000000000" pitchFamily="2" charset="2"/>
              <a:buChar char="u"/>
            </a:pPr>
            <a:r>
              <a:rPr lang="zh-TW" altLang="en-US" sz="3200" dirty="0" smtClean="0">
                <a:latin typeface="微軟正黑體" panose="020B0604030504040204" pitchFamily="34" charset="-120"/>
                <a:ea typeface="微軟正黑體" panose="020B0604030504040204" pitchFamily="34" charset="-120"/>
              </a:rPr>
              <a:t>問題意識、目標清楚明確</a:t>
            </a:r>
            <a:endParaRPr lang="en-US" altLang="zh-TW" sz="3200" dirty="0" smtClean="0">
              <a:latin typeface="微軟正黑體" panose="020B0604030504040204" pitchFamily="34" charset="-120"/>
              <a:ea typeface="微軟正黑體" panose="020B0604030504040204" pitchFamily="34" charset="-120"/>
            </a:endParaRPr>
          </a:p>
          <a:p>
            <a:pPr>
              <a:lnSpc>
                <a:spcPts val="4500"/>
              </a:lnSpc>
              <a:buFont typeface="Wingdings" panose="05000000000000000000" pitchFamily="2" charset="2"/>
              <a:buChar char="u"/>
            </a:pPr>
            <a:r>
              <a:rPr lang="zh-TW" altLang="en-US" sz="3200" dirty="0" smtClean="0">
                <a:latin typeface="微軟正黑體" panose="020B0604030504040204" pitchFamily="34" charset="-120"/>
                <a:ea typeface="微軟正黑體" panose="020B0604030504040204" pitchFamily="34" charset="-120"/>
              </a:rPr>
              <a:t>立論有所依據</a:t>
            </a:r>
            <a:endParaRPr lang="en-US" altLang="zh-TW" sz="3200" dirty="0" smtClean="0">
              <a:latin typeface="微軟正黑體" panose="020B0604030504040204" pitchFamily="34" charset="-120"/>
              <a:ea typeface="微軟正黑體" panose="020B0604030504040204" pitchFamily="34" charset="-120"/>
            </a:endParaRPr>
          </a:p>
          <a:p>
            <a:pPr>
              <a:lnSpc>
                <a:spcPts val="4500"/>
              </a:lnSpc>
              <a:buFont typeface="Wingdings" panose="05000000000000000000" pitchFamily="2" charset="2"/>
              <a:buChar char="u"/>
            </a:pPr>
            <a:r>
              <a:rPr lang="zh-TW" altLang="en-US" sz="3200" dirty="0" smtClean="0">
                <a:latin typeface="微軟正黑體" panose="020B0604030504040204" pitchFamily="34" charset="-120"/>
                <a:ea typeface="微軟正黑體" panose="020B0604030504040204" pitchFamily="34" charset="-120"/>
              </a:rPr>
              <a:t>研究設計、方法合理、可行</a:t>
            </a:r>
            <a:endParaRPr lang="en-US" altLang="zh-TW" sz="3200" dirty="0" smtClean="0">
              <a:latin typeface="微軟正黑體" panose="020B0604030504040204" pitchFamily="34" charset="-120"/>
              <a:ea typeface="微軟正黑體" panose="020B0604030504040204" pitchFamily="34" charset="-120"/>
            </a:endParaRPr>
          </a:p>
          <a:p>
            <a:pPr>
              <a:lnSpc>
                <a:spcPts val="4500"/>
              </a:lnSpc>
              <a:buFont typeface="Wingdings" panose="05000000000000000000" pitchFamily="2" charset="2"/>
              <a:buChar char="u"/>
            </a:pPr>
            <a:r>
              <a:rPr lang="zh-TW" altLang="en-US" sz="3200" dirty="0" smtClean="0">
                <a:latin typeface="微軟正黑體" panose="020B0604030504040204" pitchFamily="34" charset="-120"/>
                <a:ea typeface="微軟正黑體" panose="020B0604030504040204" pitchFamily="34" charset="-120"/>
              </a:rPr>
              <a:t>可提出具體的評估證據</a:t>
            </a:r>
            <a:endParaRPr lang="en-US" altLang="zh-TW" sz="3200" dirty="0" smtClean="0">
              <a:latin typeface="微軟正黑體" panose="020B0604030504040204" pitchFamily="34" charset="-120"/>
              <a:ea typeface="微軟正黑體" panose="020B0604030504040204" pitchFamily="34" charset="-120"/>
            </a:endParaRPr>
          </a:p>
          <a:p>
            <a:pPr>
              <a:lnSpc>
                <a:spcPts val="4500"/>
              </a:lnSpc>
              <a:buFont typeface="Wingdings" panose="05000000000000000000" pitchFamily="2" charset="2"/>
              <a:buChar char="u"/>
            </a:pPr>
            <a:r>
              <a:rPr lang="zh-TW" altLang="en-US" sz="3200" dirty="0" smtClean="0">
                <a:latin typeface="微軟正黑體" panose="020B0604030504040204" pitchFamily="34" charset="-120"/>
                <a:ea typeface="微軟正黑體" panose="020B0604030504040204" pitchFamily="34" charset="-120"/>
              </a:rPr>
              <a:t>從問題到方法到評估，環</a:t>
            </a:r>
            <a:r>
              <a:rPr lang="zh-TW" altLang="en-US" sz="3200" dirty="0">
                <a:latin typeface="微軟正黑體" panose="020B0604030504040204" pitchFamily="34" charset="-120"/>
                <a:ea typeface="微軟正黑體" panose="020B0604030504040204" pitchFamily="34" charset="-120"/>
              </a:rPr>
              <a:t>環相</a:t>
            </a:r>
            <a:r>
              <a:rPr lang="zh-TW" altLang="en-US" sz="3200" dirty="0" smtClean="0">
                <a:latin typeface="微軟正黑體" panose="020B0604030504040204" pitchFamily="34" charset="-120"/>
                <a:ea typeface="微軟正黑體" panose="020B0604030504040204" pitchFamily="34" charset="-120"/>
              </a:rPr>
              <a:t>扣，一以貫之</a:t>
            </a:r>
            <a:endParaRPr lang="zh-TW" altLang="en-US" sz="3200" dirty="0">
              <a:latin typeface="微軟正黑體" panose="020B0604030504040204" pitchFamily="34" charset="-120"/>
              <a:ea typeface="微軟正黑體" panose="020B0604030504040204" pitchFamily="34" charset="-120"/>
            </a:endParaRPr>
          </a:p>
        </p:txBody>
      </p:sp>
      <p:pic>
        <p:nvPicPr>
          <p:cNvPr id="10242" name="Picture 2" descr="FB按讚臉書按讚臉書直播衝觀看數【Facebook粉絲專頁按讚】 FB粉絲按讚粉絲團增加人數臉書增加人數| 蝦皮購物"/>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8968829" y="2482620"/>
            <a:ext cx="2186851" cy="21946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7333442"/>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latin typeface="微軟正黑體" panose="020B0604030504040204" pitchFamily="34" charset="-120"/>
                <a:ea typeface="微軟正黑體" panose="020B0604030504040204" pitchFamily="34" charset="-120"/>
              </a:rPr>
              <a:t>可以再多加些什麼</a:t>
            </a:r>
            <a:r>
              <a:rPr lang="en-US" altLang="zh-TW" dirty="0" smtClean="0">
                <a:latin typeface="微軟正黑體" panose="020B0604030504040204" pitchFamily="34" charset="-120"/>
                <a:ea typeface="微軟正黑體" panose="020B0604030504040204" pitchFamily="34" charset="-120"/>
              </a:rPr>
              <a:t>?</a:t>
            </a:r>
            <a:endParaRPr lang="zh-TW" altLang="en-US" dirty="0">
              <a:latin typeface="微軟正黑體" panose="020B0604030504040204" pitchFamily="34" charset="-120"/>
              <a:ea typeface="微軟正黑體" panose="020B0604030504040204" pitchFamily="34" charset="-120"/>
            </a:endParaRPr>
          </a:p>
        </p:txBody>
      </p:sp>
      <p:sp>
        <p:nvSpPr>
          <p:cNvPr id="7" name="AutoShape 6" descr="咖啡杯咖啡厅,咖啡,热咖啡艺术PNG剪贴画茶,咖啡,茶碟,香气咖啡吧模板下载(素材ID:2434583)_-其它元素-设计素材_ 第一素材网"/>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TW" altLang="en-US"/>
          </a:p>
        </p:txBody>
      </p:sp>
      <p:sp>
        <p:nvSpPr>
          <p:cNvPr id="9" name="AutoShape 8" descr="咖啡卡通画素材模板_搜图网"/>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TW" altLang="en-US"/>
          </a:p>
        </p:txBody>
      </p:sp>
      <p:graphicFrame>
        <p:nvGraphicFramePr>
          <p:cNvPr id="12" name="資料庫圖表 11"/>
          <p:cNvGraphicFramePr/>
          <p:nvPr>
            <p:extLst>
              <p:ext uri="{D42A27DB-BD31-4B8C-83A1-F6EECF244321}">
                <p14:modId xmlns:p14="http://schemas.microsoft.com/office/powerpoint/2010/main" val="158175977"/>
              </p:ext>
            </p:extLst>
          </p:nvPr>
        </p:nvGraphicFramePr>
        <p:xfrm>
          <a:off x="1764145" y="2724727"/>
          <a:ext cx="8986982" cy="45855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48587588"/>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圖表 6"/>
          <p:cNvGraphicFramePr/>
          <p:nvPr>
            <p:extLst/>
          </p:nvPr>
        </p:nvGraphicFramePr>
        <p:xfrm>
          <a:off x="1315492" y="1468583"/>
          <a:ext cx="8622835" cy="4830618"/>
        </p:xfrm>
        <a:graphic>
          <a:graphicData uri="http://schemas.openxmlformats.org/drawingml/2006/chart">
            <c:chart xmlns:c="http://schemas.openxmlformats.org/drawingml/2006/chart" xmlns:r="http://schemas.openxmlformats.org/officeDocument/2006/relationships" r:id="rId2"/>
          </a:graphicData>
        </a:graphic>
      </p:graphicFrame>
      <p:sp>
        <p:nvSpPr>
          <p:cNvPr id="8" name="矩形 7"/>
          <p:cNvSpPr/>
          <p:nvPr/>
        </p:nvSpPr>
        <p:spPr>
          <a:xfrm>
            <a:off x="1315492" y="470406"/>
            <a:ext cx="10044737" cy="646331"/>
          </a:xfrm>
          <a:prstGeom prst="rect">
            <a:avLst/>
          </a:prstGeom>
        </p:spPr>
        <p:txBody>
          <a:bodyPr wrap="none">
            <a:spAutoFit/>
          </a:bodyPr>
          <a:lstStyle/>
          <a:p>
            <a:r>
              <a:rPr lang="en-US" altLang="zh-TW" sz="3600" dirty="0">
                <a:latin typeface="微軟正黑體" panose="020B0604030504040204" pitchFamily="34" charset="-120"/>
                <a:ea typeface="微軟正黑體" panose="020B0604030504040204" pitchFamily="34" charset="-120"/>
              </a:rPr>
              <a:t>107-110</a:t>
            </a:r>
            <a:r>
              <a:rPr lang="zh-TW" altLang="en-US" sz="3600" dirty="0">
                <a:latin typeface="微軟正黑體" panose="020B0604030504040204" pitchFamily="34" charset="-120"/>
                <a:ea typeface="微軟正黑體" panose="020B0604030504040204" pitchFamily="34" charset="-120"/>
              </a:rPr>
              <a:t>學年度教學實踐研究計畫通過平均經費*</a:t>
            </a:r>
            <a:endParaRPr lang="zh-TW" altLang="en-US" sz="3200" dirty="0">
              <a:latin typeface="微軟正黑體" panose="020B0604030504040204" pitchFamily="34" charset="-120"/>
              <a:ea typeface="微軟正黑體" panose="020B0604030504040204" pitchFamily="34" charset="-120"/>
            </a:endParaRPr>
          </a:p>
        </p:txBody>
      </p:sp>
      <p:sp>
        <p:nvSpPr>
          <p:cNvPr id="9" name="文字方塊 8"/>
          <p:cNvSpPr txBox="1"/>
          <p:nvPr/>
        </p:nvSpPr>
        <p:spPr>
          <a:xfrm>
            <a:off x="10012218" y="6079533"/>
            <a:ext cx="1462260" cy="369332"/>
          </a:xfrm>
          <a:prstGeom prst="rect">
            <a:avLst/>
          </a:prstGeom>
          <a:noFill/>
        </p:spPr>
        <p:txBody>
          <a:bodyPr wrap="none" rtlCol="0">
            <a:spAutoFit/>
          </a:bodyPr>
          <a:lstStyle/>
          <a:p>
            <a:r>
              <a:rPr lang="zh-TW" altLang="en-US" dirty="0" smtClean="0">
                <a:latin typeface="微軟正黑體" panose="020B0604030504040204" pitchFamily="34" charset="-120"/>
                <a:ea typeface="微軟正黑體" panose="020B0604030504040204" pitchFamily="34" charset="-120"/>
              </a:rPr>
              <a:t>*不</a:t>
            </a:r>
            <a:r>
              <a:rPr lang="zh-TW" altLang="en-US" dirty="0">
                <a:latin typeface="微軟正黑體" panose="020B0604030504040204" pitchFamily="34" charset="-120"/>
                <a:ea typeface="微軟正黑體" panose="020B0604030504040204" pitchFamily="34" charset="-120"/>
              </a:rPr>
              <a:t>含管理費</a:t>
            </a:r>
          </a:p>
        </p:txBody>
      </p:sp>
    </p:spTree>
    <p:extLst>
      <p:ext uri="{BB962C8B-B14F-4D97-AF65-F5344CB8AC3E}">
        <p14:creationId xmlns:p14="http://schemas.microsoft.com/office/powerpoint/2010/main" val="2152086312"/>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idx="4294967295"/>
          </p:nvPr>
        </p:nvSpPr>
        <p:spPr>
          <a:xfrm>
            <a:off x="1540043" y="352489"/>
            <a:ext cx="10058400" cy="862012"/>
          </a:xfrm>
        </p:spPr>
        <p:txBody>
          <a:bodyPr/>
          <a:lstStyle/>
          <a:p>
            <a:pPr algn="ctr"/>
            <a:r>
              <a:rPr lang="zh-TW" altLang="en-US" dirty="0" smtClean="0">
                <a:latin typeface="微軟正黑體" panose="020B0604030504040204" pitchFamily="34" charset="-120"/>
                <a:ea typeface="微軟正黑體" panose="020B0604030504040204" pitchFamily="34" charset="-120"/>
              </a:rPr>
              <a:t>從無到有的計畫進度規劃</a:t>
            </a:r>
            <a:endParaRPr lang="zh-TW" altLang="en-US" dirty="0">
              <a:latin typeface="微軟正黑體" panose="020B0604030504040204" pitchFamily="34" charset="-120"/>
              <a:ea typeface="微軟正黑體" panose="020B0604030504040204" pitchFamily="34" charset="-120"/>
            </a:endParaRPr>
          </a:p>
        </p:txBody>
      </p:sp>
      <p:graphicFrame>
        <p:nvGraphicFramePr>
          <p:cNvPr id="4" name="內容版面配置區 3"/>
          <p:cNvGraphicFramePr>
            <a:graphicFrameLocks noGrp="1"/>
          </p:cNvGraphicFramePr>
          <p:nvPr>
            <p:ph idx="4294967295"/>
            <p:extLst>
              <p:ext uri="{D42A27DB-BD31-4B8C-83A1-F6EECF244321}">
                <p14:modId xmlns:p14="http://schemas.microsoft.com/office/powerpoint/2010/main" val="2610876440"/>
              </p:ext>
            </p:extLst>
          </p:nvPr>
        </p:nvGraphicFramePr>
        <p:xfrm>
          <a:off x="626863" y="2308953"/>
          <a:ext cx="10541000" cy="40227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向右箭號 4"/>
          <p:cNvSpPr/>
          <p:nvPr/>
        </p:nvSpPr>
        <p:spPr>
          <a:xfrm>
            <a:off x="797532" y="1377122"/>
            <a:ext cx="11041661" cy="484632"/>
          </a:xfrm>
          <a:prstGeom prst="rightArrow">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6" name="文字方塊 5"/>
          <p:cNvSpPr txBox="1"/>
          <p:nvPr/>
        </p:nvSpPr>
        <p:spPr>
          <a:xfrm>
            <a:off x="797532" y="1905314"/>
            <a:ext cx="742511" cy="369332"/>
          </a:xfrm>
          <a:prstGeom prst="rect">
            <a:avLst/>
          </a:prstGeom>
          <a:noFill/>
        </p:spPr>
        <p:txBody>
          <a:bodyPr wrap="none" rtlCol="0">
            <a:spAutoFit/>
          </a:bodyPr>
          <a:lstStyle/>
          <a:p>
            <a:r>
              <a:rPr lang="en-US" altLang="zh-TW" dirty="0" smtClean="0"/>
              <a:t>10/31</a:t>
            </a:r>
            <a:endParaRPr lang="zh-TW" altLang="en-US" dirty="0"/>
          </a:p>
        </p:txBody>
      </p:sp>
      <p:sp>
        <p:nvSpPr>
          <p:cNvPr id="7" name="文字方塊 6"/>
          <p:cNvSpPr txBox="1"/>
          <p:nvPr/>
        </p:nvSpPr>
        <p:spPr>
          <a:xfrm>
            <a:off x="4016868" y="1905314"/>
            <a:ext cx="742511" cy="369332"/>
          </a:xfrm>
          <a:prstGeom prst="rect">
            <a:avLst/>
          </a:prstGeom>
          <a:noFill/>
        </p:spPr>
        <p:txBody>
          <a:bodyPr wrap="none" rtlCol="0">
            <a:spAutoFit/>
          </a:bodyPr>
          <a:lstStyle/>
          <a:p>
            <a:r>
              <a:rPr lang="en-US" altLang="zh-TW" dirty="0" smtClean="0"/>
              <a:t>11/12</a:t>
            </a:r>
            <a:endParaRPr lang="zh-TW" altLang="en-US" dirty="0"/>
          </a:p>
        </p:txBody>
      </p:sp>
      <p:sp>
        <p:nvSpPr>
          <p:cNvPr id="8" name="文字方塊 7"/>
          <p:cNvSpPr txBox="1"/>
          <p:nvPr/>
        </p:nvSpPr>
        <p:spPr>
          <a:xfrm>
            <a:off x="5331127" y="1905314"/>
            <a:ext cx="742511" cy="369332"/>
          </a:xfrm>
          <a:prstGeom prst="rect">
            <a:avLst/>
          </a:prstGeom>
          <a:noFill/>
        </p:spPr>
        <p:txBody>
          <a:bodyPr wrap="none" rtlCol="0">
            <a:spAutoFit/>
          </a:bodyPr>
          <a:lstStyle/>
          <a:p>
            <a:r>
              <a:rPr lang="en-US" altLang="zh-TW" dirty="0" smtClean="0"/>
              <a:t>11/30</a:t>
            </a:r>
            <a:endParaRPr lang="zh-TW" altLang="en-US" dirty="0"/>
          </a:p>
        </p:txBody>
      </p:sp>
      <p:sp>
        <p:nvSpPr>
          <p:cNvPr id="9" name="文字方塊 8"/>
          <p:cNvSpPr txBox="1"/>
          <p:nvPr/>
        </p:nvSpPr>
        <p:spPr>
          <a:xfrm>
            <a:off x="6937293" y="1876459"/>
            <a:ext cx="625492" cy="369332"/>
          </a:xfrm>
          <a:prstGeom prst="rect">
            <a:avLst/>
          </a:prstGeom>
          <a:noFill/>
        </p:spPr>
        <p:txBody>
          <a:bodyPr wrap="none" rtlCol="0">
            <a:spAutoFit/>
          </a:bodyPr>
          <a:lstStyle/>
          <a:p>
            <a:r>
              <a:rPr lang="en-US" altLang="zh-TW" dirty="0" smtClean="0"/>
              <a:t>12/1</a:t>
            </a:r>
            <a:endParaRPr lang="zh-TW" altLang="en-US" dirty="0"/>
          </a:p>
        </p:txBody>
      </p:sp>
      <p:sp>
        <p:nvSpPr>
          <p:cNvPr id="10" name="文字方塊 9"/>
          <p:cNvSpPr txBox="1"/>
          <p:nvPr/>
        </p:nvSpPr>
        <p:spPr>
          <a:xfrm>
            <a:off x="8547584" y="1869106"/>
            <a:ext cx="880369" cy="369332"/>
          </a:xfrm>
          <a:prstGeom prst="rect">
            <a:avLst/>
          </a:prstGeom>
          <a:noFill/>
        </p:spPr>
        <p:txBody>
          <a:bodyPr wrap="none" rtlCol="0">
            <a:spAutoFit/>
          </a:bodyPr>
          <a:lstStyle/>
          <a:p>
            <a:r>
              <a:rPr lang="en-US" altLang="zh-TW" dirty="0" smtClean="0"/>
              <a:t>12</a:t>
            </a:r>
            <a:r>
              <a:rPr lang="zh-TW" altLang="en-US" dirty="0" smtClean="0"/>
              <a:t>月初</a:t>
            </a:r>
            <a:endParaRPr lang="zh-TW" altLang="en-US" dirty="0"/>
          </a:p>
        </p:txBody>
      </p:sp>
      <p:sp>
        <p:nvSpPr>
          <p:cNvPr id="11" name="文字方塊 10"/>
          <p:cNvSpPr txBox="1"/>
          <p:nvPr/>
        </p:nvSpPr>
        <p:spPr>
          <a:xfrm>
            <a:off x="10079694" y="1880853"/>
            <a:ext cx="880369" cy="369332"/>
          </a:xfrm>
          <a:prstGeom prst="rect">
            <a:avLst/>
          </a:prstGeom>
          <a:noFill/>
        </p:spPr>
        <p:txBody>
          <a:bodyPr wrap="none" rtlCol="0">
            <a:spAutoFit/>
          </a:bodyPr>
          <a:lstStyle/>
          <a:p>
            <a:r>
              <a:rPr lang="en-US" altLang="zh-TW" dirty="0" smtClean="0"/>
              <a:t>12</a:t>
            </a:r>
            <a:r>
              <a:rPr lang="zh-TW" altLang="en-US" dirty="0" smtClean="0"/>
              <a:t>月初</a:t>
            </a:r>
            <a:endParaRPr lang="zh-TW" altLang="en-US" dirty="0"/>
          </a:p>
        </p:txBody>
      </p:sp>
      <p:sp>
        <p:nvSpPr>
          <p:cNvPr id="12" name="文字方塊 11"/>
          <p:cNvSpPr txBox="1"/>
          <p:nvPr/>
        </p:nvSpPr>
        <p:spPr>
          <a:xfrm>
            <a:off x="2387158" y="1905314"/>
            <a:ext cx="742511" cy="369332"/>
          </a:xfrm>
          <a:prstGeom prst="rect">
            <a:avLst/>
          </a:prstGeom>
          <a:noFill/>
        </p:spPr>
        <p:txBody>
          <a:bodyPr wrap="none" rtlCol="0">
            <a:spAutoFit/>
          </a:bodyPr>
          <a:lstStyle/>
          <a:p>
            <a:r>
              <a:rPr lang="en-US" altLang="zh-TW" dirty="0" smtClean="0"/>
              <a:t>10/31</a:t>
            </a:r>
            <a:endParaRPr lang="zh-TW" altLang="en-US" dirty="0"/>
          </a:p>
        </p:txBody>
      </p:sp>
      <p:sp>
        <p:nvSpPr>
          <p:cNvPr id="13" name="文字方塊 12"/>
          <p:cNvSpPr txBox="1"/>
          <p:nvPr/>
        </p:nvSpPr>
        <p:spPr>
          <a:xfrm>
            <a:off x="218325" y="1220050"/>
            <a:ext cx="646331" cy="923330"/>
          </a:xfrm>
          <a:prstGeom prst="rect">
            <a:avLst/>
          </a:prstGeom>
          <a:noFill/>
        </p:spPr>
        <p:txBody>
          <a:bodyPr wrap="none" rtlCol="0">
            <a:spAutoFit/>
          </a:bodyPr>
          <a:lstStyle/>
          <a:p>
            <a:r>
              <a:rPr lang="zh-TW" altLang="en-US" dirty="0" smtClean="0">
                <a:latin typeface="微軟正黑體" panose="020B0604030504040204" pitchFamily="34" charset="-120"/>
                <a:ea typeface="微軟正黑體" panose="020B0604030504040204" pitchFamily="34" charset="-120"/>
              </a:rPr>
              <a:t>建議</a:t>
            </a:r>
            <a:endParaRPr lang="en-US" altLang="zh-TW" dirty="0" smtClean="0">
              <a:latin typeface="微軟正黑體" panose="020B0604030504040204" pitchFamily="34" charset="-120"/>
              <a:ea typeface="微軟正黑體" panose="020B0604030504040204" pitchFamily="34" charset="-120"/>
            </a:endParaRPr>
          </a:p>
          <a:p>
            <a:r>
              <a:rPr lang="zh-TW" altLang="en-US" dirty="0" smtClean="0">
                <a:latin typeface="微軟正黑體" panose="020B0604030504040204" pitchFamily="34" charset="-120"/>
                <a:ea typeface="微軟正黑體" panose="020B0604030504040204" pitchFamily="34" charset="-120"/>
              </a:rPr>
              <a:t>完成</a:t>
            </a:r>
            <a:endParaRPr lang="en-US" altLang="zh-TW" dirty="0" smtClean="0">
              <a:latin typeface="微軟正黑體" panose="020B0604030504040204" pitchFamily="34" charset="-120"/>
              <a:ea typeface="微軟正黑體" panose="020B0604030504040204" pitchFamily="34" charset="-120"/>
            </a:endParaRPr>
          </a:p>
          <a:p>
            <a:r>
              <a:rPr lang="zh-TW" altLang="en-US" dirty="0" smtClean="0">
                <a:latin typeface="微軟正黑體" panose="020B0604030504040204" pitchFamily="34" charset="-120"/>
                <a:ea typeface="微軟正黑體" panose="020B0604030504040204" pitchFamily="34" charset="-120"/>
              </a:rPr>
              <a:t>時間</a:t>
            </a:r>
            <a:endParaRPr lang="zh-TW" altLang="en-US" dirty="0">
              <a:latin typeface="微軟正黑體" panose="020B0604030504040204" pitchFamily="34" charset="-120"/>
              <a:ea typeface="微軟正黑體" panose="020B0604030504040204" pitchFamily="34" charset="-120"/>
            </a:endParaRPr>
          </a:p>
        </p:txBody>
      </p:sp>
      <p:sp>
        <p:nvSpPr>
          <p:cNvPr id="14" name="圓角矩形圖說文字 13"/>
          <p:cNvSpPr/>
          <p:nvPr/>
        </p:nvSpPr>
        <p:spPr>
          <a:xfrm>
            <a:off x="7347856" y="4669972"/>
            <a:ext cx="2873830" cy="832758"/>
          </a:xfrm>
          <a:prstGeom prst="wedgeRoundRectCallout">
            <a:avLst>
              <a:gd name="adj1" fmla="val -36937"/>
              <a:gd name="adj2" fmla="val -90098"/>
              <a:gd name="adj3" fmla="val 16667"/>
            </a:avLst>
          </a:prstGeom>
          <a:solidFill>
            <a:schemeClr val="accent1">
              <a:lumMod val="40000"/>
              <a:lumOff val="60000"/>
            </a:schemeClr>
          </a:solidFill>
          <a:ln w="15875" cap="flat" cmpd="sng" algn="ctr">
            <a:solidFill>
              <a:srgbClr val="83992A">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TW" altLang="en-US" sz="2200" b="0" i="0" u="none" strike="noStrike" kern="0" cap="none" spc="0" normalizeH="0" baseline="0" noProof="0" dirty="0" smtClean="0">
                <a:ln>
                  <a:noFill/>
                </a:ln>
                <a:solidFill>
                  <a:prstClr val="black"/>
                </a:solidFill>
                <a:effectLst/>
                <a:uLnTx/>
                <a:uFillTx/>
                <a:latin typeface="微軟正黑體" panose="020B0604030504040204" pitchFamily="34" charset="-120"/>
                <a:ea typeface="微軟正黑體" panose="020B0604030504040204" pitchFamily="34" charset="-120"/>
                <a:cs typeface="+mn-cs"/>
              </a:rPr>
              <a:t>限完成</a:t>
            </a:r>
            <a:r>
              <a:rPr kumimoji="0" lang="en-US" altLang="zh-TW" sz="2200" b="0" i="0" u="none" strike="noStrike" kern="0" cap="none" spc="0" normalizeH="0" baseline="0" noProof="0" dirty="0" smtClean="0">
                <a:ln>
                  <a:noFill/>
                </a:ln>
                <a:solidFill>
                  <a:prstClr val="black"/>
                </a:solidFill>
                <a:effectLst/>
                <a:uLnTx/>
                <a:uFillTx/>
                <a:latin typeface="微軟正黑體" panose="020B0604030504040204" pitchFamily="34" charset="-120"/>
                <a:ea typeface="微軟正黑體" panose="020B0604030504040204" pitchFamily="34" charset="-120"/>
                <a:cs typeface="+mn-cs"/>
              </a:rPr>
              <a:t>111</a:t>
            </a:r>
            <a:r>
              <a:rPr kumimoji="0" lang="zh-TW" altLang="en-US" sz="2200" b="0" i="0" u="none" strike="noStrike" kern="0" cap="none" spc="0" normalizeH="0" baseline="0" noProof="0" dirty="0" smtClean="0">
                <a:ln>
                  <a:noFill/>
                </a:ln>
                <a:solidFill>
                  <a:prstClr val="black"/>
                </a:solidFill>
                <a:effectLst/>
                <a:uLnTx/>
                <a:uFillTx/>
                <a:latin typeface="微軟正黑體" panose="020B0604030504040204" pitchFamily="34" charset="-120"/>
                <a:ea typeface="微軟正黑體" panose="020B0604030504040204" pitchFamily="34" charset="-120"/>
                <a:cs typeface="+mn-cs"/>
              </a:rPr>
              <a:t>年計畫者參加</a:t>
            </a:r>
          </a:p>
        </p:txBody>
      </p:sp>
      <p:sp>
        <p:nvSpPr>
          <p:cNvPr id="15" name="圓角矩形 14"/>
          <p:cNvSpPr/>
          <p:nvPr/>
        </p:nvSpPr>
        <p:spPr>
          <a:xfrm>
            <a:off x="1168787" y="5825451"/>
            <a:ext cx="4831593" cy="650633"/>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2400" dirty="0" smtClean="0">
                <a:solidFill>
                  <a:schemeClr val="tx1"/>
                </a:solidFill>
                <a:latin typeface="微軟正黑體" panose="020B0604030504040204" pitchFamily="34" charset="-120"/>
                <a:ea typeface="微軟正黑體" panose="020B0604030504040204" pitchFamily="34" charset="-120"/>
              </a:rPr>
              <a:t>參加相關研習</a:t>
            </a:r>
            <a:endParaRPr lang="zh-TW" altLang="en-US" sz="2400" dirty="0">
              <a:solidFill>
                <a:schemeClr val="tx1"/>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4084597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lang="zh-TW" altLang="en-US" dirty="0" smtClean="0">
                <a:latin typeface="微軟正黑體" panose="020B0604030504040204" pitchFamily="34" charset="-120"/>
                <a:ea typeface="微軟正黑體" panose="020B0604030504040204" pitchFamily="34" charset="-120"/>
              </a:rPr>
              <a:t>教學實踐研究</a:t>
            </a:r>
            <a:r>
              <a:rPr lang="en-US" altLang="zh-TW" dirty="0" smtClean="0"/>
              <a:t/>
            </a:r>
            <a:br>
              <a:rPr lang="en-US" altLang="zh-TW" dirty="0" smtClean="0"/>
            </a:br>
            <a:r>
              <a:rPr lang="en-US" altLang="zh-TW" dirty="0" smtClean="0"/>
              <a:t>Teaching Practice Research</a:t>
            </a:r>
            <a:endParaRPr lang="zh-TW" altLang="en-US" dirty="0"/>
          </a:p>
        </p:txBody>
      </p:sp>
      <p:sp>
        <p:nvSpPr>
          <p:cNvPr id="5" name="內容版面配置區 4"/>
          <p:cNvSpPr txBox="1">
            <a:spLocks noGrp="1"/>
          </p:cNvSpPr>
          <p:nvPr>
            <p:ph idx="1"/>
          </p:nvPr>
        </p:nvSpPr>
        <p:spPr>
          <a:xfrm>
            <a:off x="2287365" y="2727245"/>
            <a:ext cx="7678230" cy="1185966"/>
          </a:xfrm>
          <a:prstGeom prst="rect">
            <a:avLst/>
          </a:prstGeom>
          <a:noFill/>
        </p:spPr>
        <p:txBody>
          <a:bodyPr wrap="square" rtlCol="0">
            <a:spAutoFit/>
          </a:bodyPr>
          <a:lstStyle/>
          <a:p>
            <a:pPr marL="45720" indent="0">
              <a:buNone/>
            </a:pPr>
            <a:r>
              <a:rPr lang="zh-TW" altLang="en-US" sz="4400" dirty="0">
                <a:solidFill>
                  <a:srgbClr val="C00000"/>
                </a:solidFill>
                <a:latin typeface="微軟正黑體" panose="020B0604030504040204" pitchFamily="34" charset="-120"/>
                <a:ea typeface="微軟正黑體" panose="020B0604030504040204" pitchFamily="34" charset="-120"/>
              </a:rPr>
              <a:t>為教學而研究，在研究中教學</a:t>
            </a:r>
          </a:p>
          <a:p>
            <a:endParaRPr lang="zh-TW" altLang="en-US" dirty="0"/>
          </a:p>
        </p:txBody>
      </p:sp>
      <p:sp>
        <p:nvSpPr>
          <p:cNvPr id="6" name="文字方塊 5"/>
          <p:cNvSpPr txBox="1"/>
          <p:nvPr/>
        </p:nvSpPr>
        <p:spPr>
          <a:xfrm>
            <a:off x="7124213" y="5660726"/>
            <a:ext cx="4544834" cy="707886"/>
          </a:xfrm>
          <a:prstGeom prst="rect">
            <a:avLst/>
          </a:prstGeom>
          <a:noFill/>
        </p:spPr>
        <p:txBody>
          <a:bodyPr wrap="none" rtlCol="0">
            <a:spAutoFit/>
          </a:bodyPr>
          <a:lstStyle/>
          <a:p>
            <a:pPr algn="r"/>
            <a:r>
              <a:rPr lang="zh-TW" altLang="en-US" sz="2000" dirty="0">
                <a:latin typeface="微軟正黑體" panose="020B0604030504040204" pitchFamily="34" charset="-120"/>
                <a:ea typeface="微軟正黑體" panose="020B0604030504040204" pitchFamily="34" charset="-120"/>
              </a:rPr>
              <a:t>「教學實踐研究計畫推動與未來方向」</a:t>
            </a:r>
            <a:endParaRPr lang="en-US" altLang="zh-TW" sz="2000" dirty="0">
              <a:latin typeface="微軟正黑體" panose="020B0604030504040204" pitchFamily="34" charset="-120"/>
              <a:ea typeface="微軟正黑體" panose="020B0604030504040204" pitchFamily="34" charset="-120"/>
            </a:endParaRPr>
          </a:p>
          <a:p>
            <a:pPr algn="r"/>
            <a:r>
              <a:rPr lang="zh-TW" altLang="en-US" sz="2000" dirty="0">
                <a:latin typeface="微軟正黑體" panose="020B0604030504040204" pitchFamily="34" charset="-120"/>
                <a:ea typeface="微軟正黑體" panose="020B0604030504040204" pitchFamily="34" charset="-120"/>
              </a:rPr>
              <a:t>教育部教學實踐研究計畫網站</a:t>
            </a:r>
          </a:p>
        </p:txBody>
      </p:sp>
    </p:spTree>
    <p:extLst>
      <p:ext uri="{BB962C8B-B14F-4D97-AF65-F5344CB8AC3E}">
        <p14:creationId xmlns:p14="http://schemas.microsoft.com/office/powerpoint/2010/main" val="1577934885"/>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字方塊 3"/>
          <p:cNvSpPr txBox="1"/>
          <p:nvPr/>
        </p:nvSpPr>
        <p:spPr>
          <a:xfrm>
            <a:off x="3143948" y="2278505"/>
            <a:ext cx="5519460" cy="1908215"/>
          </a:xfrm>
          <a:prstGeom prst="rect">
            <a:avLst/>
          </a:prstGeom>
          <a:noFill/>
        </p:spPr>
        <p:txBody>
          <a:bodyPr wrap="none" rtlCol="0">
            <a:spAutoFit/>
            <a:scene3d>
              <a:camera prst="orthographicFront"/>
              <a:lightRig rig="harsh" dir="t"/>
            </a:scene3d>
            <a:sp3d extrusionH="57150" prstMaterial="matte">
              <a:bevelT w="63500" h="12700" prst="angle"/>
              <a:contourClr>
                <a:schemeClr val="bg1">
                  <a:lumMod val="65000"/>
                </a:schemeClr>
              </a:contourClr>
            </a:sp3d>
          </a:bodyPr>
          <a:lstStyle/>
          <a:p>
            <a:pPr algn="ctr"/>
            <a:r>
              <a:rPr lang="zh-TW" altLang="en-US" sz="4400" b="1" dirty="0" smtClean="0">
                <a:ln/>
                <a:latin typeface="微軟正黑體" panose="020B0604030504040204" pitchFamily="34" charset="-120"/>
                <a:ea typeface="微軟正黑體" panose="020B0604030504040204" pitchFamily="34" charset="-120"/>
              </a:rPr>
              <a:t>讓</a:t>
            </a:r>
            <a:r>
              <a:rPr lang="zh-TW" altLang="en-US" sz="5400" b="1" dirty="0" smtClean="0">
                <a:ln/>
                <a:effectLst>
                  <a:glow rad="101600">
                    <a:schemeClr val="accent3">
                      <a:satMod val="175000"/>
                      <a:alpha val="40000"/>
                    </a:schemeClr>
                  </a:glow>
                </a:effectLst>
                <a:latin typeface="微軟正黑體" panose="020B0604030504040204" pitchFamily="34" charset="-120"/>
                <a:ea typeface="微軟正黑體" panose="020B0604030504040204" pitchFamily="34" charset="-120"/>
              </a:rPr>
              <a:t>相遇</a:t>
            </a:r>
            <a:r>
              <a:rPr lang="zh-TW" altLang="en-US" sz="4400" b="1" dirty="0" smtClean="0">
                <a:ln/>
                <a:latin typeface="微軟正黑體" panose="020B0604030504040204" pitchFamily="34" charset="-120"/>
                <a:ea typeface="微軟正黑體" panose="020B0604030504040204" pitchFamily="34" charset="-120"/>
              </a:rPr>
              <a:t>從</a:t>
            </a:r>
            <a:r>
              <a:rPr lang="zh-TW" altLang="en-US" sz="4400" b="1" dirty="0">
                <a:ln/>
                <a:solidFill>
                  <a:srgbClr val="FF0000"/>
                </a:solidFill>
                <a:latin typeface="微軟正黑體" panose="020B0604030504040204" pitchFamily="34" charset="-120"/>
                <a:ea typeface="微軟正黑體" panose="020B0604030504040204" pitchFamily="34" charset="-120"/>
              </a:rPr>
              <a:t>偶然</a:t>
            </a:r>
            <a:r>
              <a:rPr lang="zh-TW" altLang="en-US" sz="4400" b="1" dirty="0" smtClean="0">
                <a:ln/>
                <a:latin typeface="微軟正黑體" panose="020B0604030504040204" pitchFamily="34" charset="-120"/>
                <a:ea typeface="微軟正黑體" panose="020B0604030504040204" pitchFamily="34" charset="-120"/>
              </a:rPr>
              <a:t>變</a:t>
            </a:r>
            <a:r>
              <a:rPr lang="zh-TW" altLang="en-US" sz="4400" b="1" dirty="0" smtClean="0">
                <a:ln/>
                <a:solidFill>
                  <a:srgbClr val="FF0000"/>
                </a:solidFill>
                <a:latin typeface="微軟正黑體" panose="020B0604030504040204" pitchFamily="34" charset="-120"/>
                <a:ea typeface="微軟正黑體" panose="020B0604030504040204" pitchFamily="34" charset="-120"/>
              </a:rPr>
              <a:t>必然</a:t>
            </a:r>
            <a:endParaRPr lang="en-US" altLang="zh-TW" sz="4400" b="1" dirty="0" smtClean="0">
              <a:ln/>
              <a:solidFill>
                <a:srgbClr val="FF0000"/>
              </a:solidFill>
              <a:latin typeface="微軟正黑體" panose="020B0604030504040204" pitchFamily="34" charset="-120"/>
              <a:ea typeface="微軟正黑體" panose="020B0604030504040204" pitchFamily="34" charset="-120"/>
            </a:endParaRPr>
          </a:p>
          <a:p>
            <a:pPr algn="ctr"/>
            <a:endParaRPr lang="en-US" altLang="zh-TW" sz="4400" b="1" dirty="0" smtClean="0">
              <a:ln/>
              <a:solidFill>
                <a:schemeClr val="accent3"/>
              </a:solidFill>
              <a:latin typeface="微軟正黑體" panose="020B0604030504040204" pitchFamily="34" charset="-120"/>
              <a:ea typeface="微軟正黑體" panose="020B0604030504040204" pitchFamily="34" charset="-120"/>
            </a:endParaRPr>
          </a:p>
          <a:p>
            <a:endParaRPr lang="zh-TW" altLang="en-US" sz="2000" b="1" dirty="0">
              <a:ln/>
              <a:solidFill>
                <a:schemeClr val="accent3"/>
              </a:solidFill>
            </a:endParaRPr>
          </a:p>
        </p:txBody>
      </p:sp>
      <p:sp>
        <p:nvSpPr>
          <p:cNvPr id="5" name="文字方塊 4"/>
          <p:cNvSpPr txBox="1"/>
          <p:nvPr/>
        </p:nvSpPr>
        <p:spPr>
          <a:xfrm>
            <a:off x="7854846" y="1019331"/>
            <a:ext cx="237566" cy="646331"/>
          </a:xfrm>
          <a:prstGeom prst="rect">
            <a:avLst/>
          </a:prstGeom>
          <a:noFill/>
        </p:spPr>
        <p:txBody>
          <a:bodyPr wrap="none" rtlCol="0">
            <a:spAutoFit/>
          </a:bodyPr>
          <a:lstStyle/>
          <a:p>
            <a:r>
              <a:rPr lang="zh-TW" altLang="en-US" dirty="0" smtClean="0"/>
              <a:t> </a:t>
            </a:r>
            <a:endParaRPr lang="en-US" altLang="zh-TW" dirty="0" smtClean="0"/>
          </a:p>
          <a:p>
            <a:endParaRPr lang="zh-TW" altLang="en-US" dirty="0"/>
          </a:p>
        </p:txBody>
      </p:sp>
      <p:sp>
        <p:nvSpPr>
          <p:cNvPr id="6" name="文字方塊 5"/>
          <p:cNvSpPr txBox="1"/>
          <p:nvPr/>
        </p:nvSpPr>
        <p:spPr>
          <a:xfrm>
            <a:off x="3143948" y="3078724"/>
            <a:ext cx="5519460" cy="1815882"/>
          </a:xfrm>
          <a:prstGeom prst="rect">
            <a:avLst/>
          </a:prstGeom>
          <a:noFill/>
        </p:spPr>
        <p:txBody>
          <a:bodyPr wrap="none" rtlCol="0">
            <a:spAutoFit/>
            <a:scene3d>
              <a:camera prst="orthographicFront"/>
              <a:lightRig rig="harsh" dir="t"/>
            </a:scene3d>
            <a:sp3d extrusionH="57150" prstMaterial="matte">
              <a:bevelT w="63500" h="12700" prst="angle"/>
              <a:contourClr>
                <a:schemeClr val="bg1">
                  <a:lumMod val="65000"/>
                </a:schemeClr>
              </a:contourClr>
            </a:sp3d>
          </a:bodyPr>
          <a:lstStyle/>
          <a:p>
            <a:pPr algn="ctr"/>
            <a:endParaRPr lang="en-US" altLang="zh-TW" sz="4000" b="1" dirty="0" smtClean="0">
              <a:ln/>
              <a:solidFill>
                <a:schemeClr val="accent3"/>
              </a:solidFill>
              <a:latin typeface="微軟正黑體" panose="020B0604030504040204" pitchFamily="34" charset="-120"/>
              <a:ea typeface="微軟正黑體" panose="020B0604030504040204" pitchFamily="34" charset="-120"/>
            </a:endParaRPr>
          </a:p>
          <a:p>
            <a:pPr algn="ctr"/>
            <a:r>
              <a:rPr lang="zh-TW" altLang="en-US" sz="5400" b="1" dirty="0">
                <a:ln/>
                <a:effectLst>
                  <a:glow rad="101600">
                    <a:schemeClr val="accent3">
                      <a:satMod val="175000"/>
                      <a:alpha val="40000"/>
                    </a:schemeClr>
                  </a:glow>
                </a:effectLst>
                <a:latin typeface="微軟正黑體" panose="020B0604030504040204" pitchFamily="34" charset="-120"/>
                <a:ea typeface="微軟正黑體" panose="020B0604030504040204" pitchFamily="34" charset="-120"/>
              </a:rPr>
              <a:t>成就</a:t>
            </a:r>
            <a:r>
              <a:rPr lang="zh-TW" altLang="en-US" sz="4400" b="1" dirty="0">
                <a:ln/>
                <a:solidFill>
                  <a:srgbClr val="FF0000"/>
                </a:solidFill>
                <a:latin typeface="微軟正黑體" panose="020B0604030504040204" pitchFamily="34" charset="-120"/>
                <a:ea typeface="微軟正黑體" panose="020B0604030504040204" pitchFamily="34" charset="-120"/>
              </a:rPr>
              <a:t>學生</a:t>
            </a:r>
            <a:r>
              <a:rPr lang="zh-TW" altLang="en-US" sz="4400" b="1" dirty="0">
                <a:ln/>
                <a:latin typeface="微軟正黑體" panose="020B0604030504040204" pitchFamily="34" charset="-120"/>
                <a:ea typeface="微軟正黑體" panose="020B0604030504040204" pitchFamily="34" charset="-120"/>
              </a:rPr>
              <a:t>也成就</a:t>
            </a:r>
            <a:r>
              <a:rPr lang="zh-TW" altLang="en-US" sz="4400" b="1" dirty="0" smtClean="0">
                <a:ln/>
                <a:solidFill>
                  <a:srgbClr val="FF0000"/>
                </a:solidFill>
                <a:latin typeface="微軟正黑體" panose="020B0604030504040204" pitchFamily="34" charset="-120"/>
                <a:ea typeface="微軟正黑體" panose="020B0604030504040204" pitchFamily="34" charset="-120"/>
              </a:rPr>
              <a:t>自己</a:t>
            </a:r>
            <a:endParaRPr lang="en-US" altLang="zh-TW" sz="4400" b="1" dirty="0" smtClean="0">
              <a:ln/>
              <a:solidFill>
                <a:srgbClr val="FF0000"/>
              </a:solidFill>
              <a:latin typeface="微軟正黑體" panose="020B0604030504040204" pitchFamily="34" charset="-120"/>
              <a:ea typeface="微軟正黑體" panose="020B0604030504040204" pitchFamily="34" charset="-120"/>
            </a:endParaRPr>
          </a:p>
          <a:p>
            <a:endParaRPr lang="zh-TW" altLang="en-US" b="1" dirty="0">
              <a:ln/>
              <a:solidFill>
                <a:schemeClr val="accent3"/>
              </a:solidFill>
            </a:endParaRPr>
          </a:p>
        </p:txBody>
      </p:sp>
    </p:spTree>
    <p:extLst>
      <p:ext uri="{BB962C8B-B14F-4D97-AF65-F5344CB8AC3E}">
        <p14:creationId xmlns:p14="http://schemas.microsoft.com/office/powerpoint/2010/main" val="2301961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LIVE Q&amp;amp;A FOR JUPAS APPLICANTS | The Open University of Hong Ko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93056" y="1872594"/>
            <a:ext cx="3711887" cy="34602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0312548"/>
      </p:ext>
    </p:extLst>
  </p:cSld>
  <p:clrMapOvr>
    <a:masterClrMapping/>
  </p:clrMapOvr>
  <p:timing>
    <p:tnLst>
      <p:par>
        <p:cTn id="1" dur="indefinite" restart="never" nodeType="tmRoot"/>
      </p:par>
    </p:tnLst>
  </p:timing>
</p:sld>
</file>

<file path=ppt/theme/theme1.xml><?xml version="1.0" encoding="utf-8"?>
<a:theme xmlns:a="http://schemas.openxmlformats.org/drawingml/2006/main" name="基礎">
  <a:themeElements>
    <a:clrScheme name="基礎">
      <a:dk1>
        <a:srgbClr val="000000"/>
      </a:dk1>
      <a:lt1>
        <a:srgbClr val="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基礎">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基礎">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ACC63D00-1EE0-4159-BF5A-6FF02000B710}"/>
    </a:ext>
  </a:ext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明朝"/>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emplate>TM03457444[[fn=基礎]]</Template>
  <TotalTime>1858</TotalTime>
  <Words>3495</Words>
  <Application>Microsoft Office PowerPoint</Application>
  <PresentationFormat>寬螢幕</PresentationFormat>
  <Paragraphs>564</Paragraphs>
  <Slides>60</Slides>
  <Notes>3</Notes>
  <HiddenSlides>0</HiddenSlides>
  <MMClips>0</MMClips>
  <ScaleCrop>false</ScaleCrop>
  <HeadingPairs>
    <vt:vector size="6" baseType="variant">
      <vt:variant>
        <vt:lpstr>使用字型</vt:lpstr>
      </vt:variant>
      <vt:variant>
        <vt:i4>8</vt:i4>
      </vt:variant>
      <vt:variant>
        <vt:lpstr>佈景主題</vt:lpstr>
      </vt:variant>
      <vt:variant>
        <vt:i4>1</vt:i4>
      </vt:variant>
      <vt:variant>
        <vt:lpstr>投影片標題</vt:lpstr>
      </vt:variant>
      <vt:variant>
        <vt:i4>60</vt:i4>
      </vt:variant>
    </vt:vector>
  </HeadingPairs>
  <TitlesOfParts>
    <vt:vector size="69" baseType="lpstr">
      <vt:lpstr>微軟正黑體</vt:lpstr>
      <vt:lpstr>微軟正黑體 Light</vt:lpstr>
      <vt:lpstr>新細明體</vt:lpstr>
      <vt:lpstr>Arial</vt:lpstr>
      <vt:lpstr>Calibri</vt:lpstr>
      <vt:lpstr>Corbel</vt:lpstr>
      <vt:lpstr>Times New Roman</vt:lpstr>
      <vt:lpstr>Wingdings</vt:lpstr>
      <vt:lpstr>基礎</vt:lpstr>
      <vt:lpstr>當商管學科遇到教學實踐研究</vt:lpstr>
      <vt:lpstr>PowerPoint 簡報</vt:lpstr>
      <vt:lpstr>PowerPoint 簡報</vt:lpstr>
      <vt:lpstr>教學實踐研究的核心精神</vt:lpstr>
      <vt:lpstr>PowerPoint 簡報</vt:lpstr>
      <vt:lpstr>關鍵問題 1</vt:lpstr>
      <vt:lpstr>Q：教學中常見的問題或困境?</vt:lpstr>
      <vt:lpstr>教學 vs. 研究</vt:lpstr>
      <vt:lpstr>關鍵問題 2</vt:lpstr>
      <vt:lpstr>PowerPoint 簡報</vt:lpstr>
      <vt:lpstr>PowerPoint 簡報</vt:lpstr>
      <vt:lpstr>107-110學年度 全國 vs. 淡江 教學實踐研究計畫商管學門申請/通過件數</vt:lpstr>
      <vt:lpstr>PowerPoint 簡報</vt:lpstr>
      <vt:lpstr>PowerPoint 簡報</vt:lpstr>
      <vt:lpstr>淡江商管學院教師投入教學實踐研究計畫</vt:lpstr>
      <vt:lpstr>商管學院教師申請商管學門通過計畫</vt:lpstr>
      <vt:lpstr>商管學院教師申請商管學門通過計畫</vt:lpstr>
      <vt:lpstr>商管學院老師申請其他學門/類別之通過計畫</vt:lpstr>
      <vt:lpstr>其他學院教師申請商管學門之通過計畫</vt:lpstr>
      <vt:lpstr>PowerPoint 簡報</vt:lpstr>
      <vt:lpstr>關鍵問題 3</vt:lpstr>
      <vt:lpstr>教學實踐研究計畫內容 (至多25頁；USR二年期至多40頁)</vt:lpstr>
      <vt:lpstr>現況盤點</vt:lpstr>
      <vt:lpstr>參考、借鏡</vt:lpstr>
      <vt:lpstr>「教學」中值得「研究」的元素</vt:lpstr>
      <vt:lpstr>研究問題類型- 以108年度計畫為例</vt:lpstr>
      <vt:lpstr>常用教學法- 以108年度計畫為例</vt:lpstr>
      <vt:lpstr>常見資料蒐集的類型- 以108年度計畫為例</vt:lpstr>
      <vt:lpstr>從他人計畫中找到靈感</vt:lpstr>
      <vt:lpstr>PowerPoint 簡報</vt:lpstr>
      <vt:lpstr>PowerPoint 簡報</vt:lpstr>
      <vt:lpstr>找出他人計畫案的元素</vt:lpstr>
      <vt:lpstr>例: 與PBL相關的商管學門計畫</vt:lpstr>
      <vt:lpstr>產出自己的計劃</vt:lpstr>
      <vt:lpstr>110年通過計畫舉隅 </vt:lpstr>
      <vt:lpstr>高手就在你身邊</vt:lpstr>
      <vt:lpstr>關鍵問題 4</vt:lpstr>
      <vt:lpstr>PowerPoint 簡報</vt:lpstr>
      <vt:lpstr>計畫內容強調的重點</vt:lpstr>
      <vt:lpstr>提出具體規劃</vt:lpstr>
      <vt:lpstr>專案式合作學習與契約學習之教學成效：吸引數位原生世代的數位行銷課程設計</vt:lpstr>
      <vt:lpstr>研究架構</vt:lpstr>
      <vt:lpstr>PowerPoint 簡報</vt:lpstr>
      <vt:lpstr>PowerPoint 簡報</vt:lpstr>
      <vt:lpstr>一個都不能少－以精熟學習理論觀點，運用線上學習平台與合作學習教學策略提升微積分課程之學習成效</vt:lpstr>
      <vt:lpstr>研究架構</vt:lpstr>
      <vt:lpstr>教學研究歷程</vt:lpstr>
      <vt:lpstr>探索以媒體直播橋接線上MOOCs 課程與學習者線下學習效果:以金融大數據課程為例</vt:lpstr>
      <vt:lpstr>研究架構</vt:lpstr>
      <vt:lpstr>注意</vt:lpstr>
      <vt:lpstr>例</vt:lpstr>
      <vt:lpstr>須說明：</vt:lpstr>
      <vt:lpstr>110年淡江計畫審查意見舉隅</vt:lpstr>
      <vt:lpstr>加分</vt:lpstr>
      <vt:lpstr>可以再多加些什麼?</vt:lpstr>
      <vt:lpstr>PowerPoint 簡報</vt:lpstr>
      <vt:lpstr>從無到有的計畫進度規劃</vt:lpstr>
      <vt:lpstr>教學實踐研究 Teaching Practice Research</vt:lpstr>
      <vt:lpstr>PowerPoint 簡報</vt:lpstr>
      <vt:lpstr>PowerPoint 簡報</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當商管學科遇見教學實踐研究</dc:title>
  <dc:creator>lichun</dc:creator>
  <cp:lastModifiedBy>Windows 使用者</cp:lastModifiedBy>
  <cp:revision>199</cp:revision>
  <cp:lastPrinted>2021-09-03T05:56:38Z</cp:lastPrinted>
  <dcterms:created xsi:type="dcterms:W3CDTF">2021-08-22T01:34:07Z</dcterms:created>
  <dcterms:modified xsi:type="dcterms:W3CDTF">2021-10-08T06:24:10Z</dcterms:modified>
</cp:coreProperties>
</file>