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4"/>
  </p:notesMasterIdLst>
  <p:sldIdLst>
    <p:sldId id="256" r:id="rId2"/>
    <p:sldId id="292" r:id="rId3"/>
    <p:sldId id="260" r:id="rId4"/>
    <p:sldId id="259" r:id="rId5"/>
    <p:sldId id="261" r:id="rId6"/>
    <p:sldId id="257" r:id="rId7"/>
    <p:sldId id="268" r:id="rId8"/>
    <p:sldId id="284" r:id="rId9"/>
    <p:sldId id="265" r:id="rId10"/>
    <p:sldId id="262" r:id="rId11"/>
    <p:sldId id="258" r:id="rId12"/>
    <p:sldId id="283" r:id="rId13"/>
    <p:sldId id="293" r:id="rId14"/>
    <p:sldId id="285" r:id="rId15"/>
    <p:sldId id="294" r:id="rId16"/>
    <p:sldId id="296" r:id="rId17"/>
    <p:sldId id="269" r:id="rId18"/>
    <p:sldId id="276" r:id="rId19"/>
    <p:sldId id="270" r:id="rId20"/>
    <p:sldId id="275" r:id="rId21"/>
    <p:sldId id="278" r:id="rId22"/>
    <p:sldId id="280" r:id="rId23"/>
    <p:sldId id="286" r:id="rId24"/>
    <p:sldId id="287" r:id="rId25"/>
    <p:sldId id="288" r:id="rId26"/>
    <p:sldId id="272" r:id="rId27"/>
    <p:sldId id="295" r:id="rId28"/>
    <p:sldId id="289" r:id="rId29"/>
    <p:sldId id="274" r:id="rId30"/>
    <p:sldId id="273" r:id="rId31"/>
    <p:sldId id="266" r:id="rId32"/>
    <p:sldId id="290" r:id="rId3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43" autoAdjust="0"/>
    <p:restoredTop sz="94660"/>
  </p:normalViewPr>
  <p:slideViewPr>
    <p:cSldViewPr>
      <p:cViewPr>
        <p:scale>
          <a:sx n="90" d="100"/>
          <a:sy n="90" d="100"/>
        </p:scale>
        <p:origin x="-768" y="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126629-7A88-4DCC-B2C5-EC6446BC5FCE}" type="datetimeFigureOut">
              <a:rPr lang="zh-TW" altLang="en-US" smtClean="0"/>
              <a:t>2019/1/25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281F67-BE3D-4E9B-A63D-3BBFC5FC61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3259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281F67-BE3D-4E9B-A63D-3BBFC5FC611F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6890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3.emf"/><Relationship Id="rId7" Type="http://schemas.openxmlformats.org/officeDocument/2006/relationships/image" Target="../media/image6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emf"/><Relationship Id="rId5" Type="http://schemas.openxmlformats.org/officeDocument/2006/relationships/image" Target="../media/image4.svg"/><Relationship Id="rId4" Type="http://schemas.openxmlformats.org/officeDocument/2006/relationships/image" Target="../media/image4.png"/><Relationship Id="rId9" Type="http://schemas.openxmlformats.org/officeDocument/2006/relationships/image" Target="../media/image8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FEC321C-A321-4E46-8C7E-31DF49C53461}" type="datetime1">
              <a:rPr lang="zh-TW" altLang="en-US" smtClean="0"/>
              <a:t>2019/1/25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線接點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線接點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橢圓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橢圓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橢圓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19FE306-9AAD-4387-852B-C0EDA1B1DB9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4CD7B46-D23B-4ABB-9560-B730C9249FEB}" type="datetime1">
              <a:rPr lang="zh-TW" altLang="en-US" smtClean="0"/>
              <a:t>2019/1/25</a:t>
            </a:fld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19FE306-9AAD-4387-852B-C0EDA1B1DB9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C8D1AD4-156A-4C74-B7B0-7B52328E146B}" type="datetime1">
              <a:rPr lang="zh-TW" altLang="en-US" smtClean="0"/>
              <a:t>2019/1/25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線接點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線接點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橢圓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橢圓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橢圓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線接點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19FE306-9AAD-4387-852B-C0EDA1B1DB9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78E39-EFE1-4BAF-B7F6-B54AFFA27A53}" type="datetime1">
              <a:rPr lang="zh-TW" altLang="en-US" smtClean="0"/>
              <a:t>2019/1/25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FCA27-D8A7-42F6-89E0-7649155CD99A}" type="datetime1">
              <a:rPr lang="zh-TW" altLang="en-US" smtClean="0"/>
              <a:t>2019/1/25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D83412C-2E52-45A8-AA18-7E1DBBF79C58}" type="datetime1">
              <a:rPr lang="zh-TW" altLang="en-US" smtClean="0"/>
              <a:t>2019/1/25</a:t>
            </a:fld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19FE306-9AAD-4387-852B-C0EDA1B1DB9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43019-44F8-4FC0-80A4-8BDA6737EC1A}" type="datetime1">
              <a:rPr lang="zh-TW" altLang="en-US" smtClean="0"/>
              <a:t>2019/1/25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內容版面配置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1" name="日期版面配置區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719E25A-0EEE-4623-99C8-0BB10225B670}" type="datetime1">
              <a:rPr lang="zh-TW" altLang="en-US" smtClean="0"/>
              <a:t>2019/1/25</a:t>
            </a:fld>
            <a:endParaRPr lang="zh-TW" altLang="en-US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19FE306-9AAD-4387-852B-C0EDA1B1DB9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3" name="頁尾版面配置區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橢圓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線接點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版面配置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DC695C5-FA7A-4218-BB5F-85E045ABF10F}" type="datetime1">
              <a:rPr lang="zh-TW" altLang="en-US" smtClean="0"/>
              <a:t>2019/1/25</a:t>
            </a:fld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19FE306-9AAD-4387-852B-C0EDA1B1DB9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1" name="頁尾版面配置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9796-9046-425E-AA08-12B6B2E8F5B7}" type="datetime1">
              <a:rPr lang="zh-TW" altLang="en-US" smtClean="0"/>
              <a:t>2019/1/25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1668B-72B6-4D05-8FE6-6556E8596CAC}" type="datetime1">
              <a:rPr lang="zh-TW" altLang="en-US" smtClean="0"/>
              <a:t>2019/1/25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BCF81A2C-EDF1-4500-9CC8-9B184709C5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0BA67613-61A8-40DA-B116-263DF671D9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304989" y="149258"/>
            <a:ext cx="637349" cy="1336642"/>
          </a:xfrm>
          <a:prstGeom prst="rect">
            <a:avLst/>
          </a:prstGeom>
        </p:spPr>
      </p:pic>
      <p:pic>
        <p:nvPicPr>
          <p:cNvPr id="12" name="图形 11">
            <a:extLst>
              <a:ext uri="{FF2B5EF4-FFF2-40B4-BE49-F238E27FC236}">
                <a16:creationId xmlns:a16="http://schemas.microsoft.com/office/drawing/2014/main" xmlns="" id="{DD3D8CD7-A2AC-45E4-B588-BADF0C08395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610104" y="149258"/>
            <a:ext cx="694886" cy="1539842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056B94C2-91E6-4F7B-969D-D21E382DB054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3004703" y="167166"/>
            <a:ext cx="534783" cy="1215728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xmlns="" id="{22097F99-DF42-4DF6-B30A-F474E752559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962784" y="424105"/>
            <a:ext cx="437391" cy="844114"/>
          </a:xfrm>
          <a:prstGeom prst="rect">
            <a:avLst/>
          </a:prstGeom>
        </p:spPr>
      </p:pic>
      <p:sp>
        <p:nvSpPr>
          <p:cNvPr id="16" name="Freeform 5">
            <a:extLst>
              <a:ext uri="{FF2B5EF4-FFF2-40B4-BE49-F238E27FC236}">
                <a16:creationId xmlns:a16="http://schemas.microsoft.com/office/drawing/2014/main" xmlns="" id="{91FC7EBA-6E66-4922-959B-2EF7C4CC07E3}"/>
              </a:ext>
            </a:extLst>
          </p:cNvPr>
          <p:cNvSpPr>
            <a:spLocks/>
          </p:cNvSpPr>
          <p:nvPr userDrawn="1"/>
        </p:nvSpPr>
        <p:spPr bwMode="auto">
          <a:xfrm>
            <a:off x="320279" y="1084264"/>
            <a:ext cx="8623697" cy="5389563"/>
          </a:xfrm>
          <a:custGeom>
            <a:avLst/>
            <a:gdLst>
              <a:gd name="T0" fmla="*/ 227 w 1680"/>
              <a:gd name="T1" fmla="*/ 26 h 1424"/>
              <a:gd name="T2" fmla="*/ 59 w 1680"/>
              <a:gd name="T3" fmla="*/ 39 h 1424"/>
              <a:gd name="T4" fmla="*/ 18 w 1680"/>
              <a:gd name="T5" fmla="*/ 233 h 1424"/>
              <a:gd name="T6" fmla="*/ 23 w 1680"/>
              <a:gd name="T7" fmla="*/ 505 h 1424"/>
              <a:gd name="T8" fmla="*/ 33 w 1680"/>
              <a:gd name="T9" fmla="*/ 833 h 1424"/>
              <a:gd name="T10" fmla="*/ 18 w 1680"/>
              <a:gd name="T11" fmla="*/ 1124 h 1424"/>
              <a:gd name="T12" fmla="*/ 17 w 1680"/>
              <a:gd name="T13" fmla="*/ 1317 h 1424"/>
              <a:gd name="T14" fmla="*/ 159 w 1680"/>
              <a:gd name="T15" fmla="*/ 1401 h 1424"/>
              <a:gd name="T16" fmla="*/ 424 w 1680"/>
              <a:gd name="T17" fmla="*/ 1397 h 1424"/>
              <a:gd name="T18" fmla="*/ 700 w 1680"/>
              <a:gd name="T19" fmla="*/ 1413 h 1424"/>
              <a:gd name="T20" fmla="*/ 1072 w 1680"/>
              <a:gd name="T21" fmla="*/ 1399 h 1424"/>
              <a:gd name="T22" fmla="*/ 1488 w 1680"/>
              <a:gd name="T23" fmla="*/ 1380 h 1424"/>
              <a:gd name="T24" fmla="*/ 1645 w 1680"/>
              <a:gd name="T25" fmla="*/ 1376 h 1424"/>
              <a:gd name="T26" fmla="*/ 1665 w 1680"/>
              <a:gd name="T27" fmla="*/ 1193 h 1424"/>
              <a:gd name="T28" fmla="*/ 1652 w 1680"/>
              <a:gd name="T29" fmla="*/ 956 h 1424"/>
              <a:gd name="T30" fmla="*/ 1662 w 1680"/>
              <a:gd name="T31" fmla="*/ 696 h 1424"/>
              <a:gd name="T32" fmla="*/ 1642 w 1680"/>
              <a:gd name="T33" fmla="*/ 442 h 1424"/>
              <a:gd name="T34" fmla="*/ 1656 w 1680"/>
              <a:gd name="T35" fmla="*/ 209 h 1424"/>
              <a:gd name="T36" fmla="*/ 1615 w 1680"/>
              <a:gd name="T37" fmla="*/ 49 h 1424"/>
              <a:gd name="T38" fmla="*/ 1434 w 1680"/>
              <a:gd name="T39" fmla="*/ 28 h 1424"/>
              <a:gd name="T40" fmla="*/ 1129 w 1680"/>
              <a:gd name="T41" fmla="*/ 16 h 1424"/>
              <a:gd name="T42" fmla="*/ 834 w 1680"/>
              <a:gd name="T43" fmla="*/ 6 h 1424"/>
              <a:gd name="T44" fmla="*/ 338 w 1680"/>
              <a:gd name="T45" fmla="*/ 26 h 1424"/>
              <a:gd name="T46" fmla="*/ 198 w 1680"/>
              <a:gd name="T47" fmla="*/ 26 h 1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680" h="1424">
                <a:moveTo>
                  <a:pt x="227" y="26"/>
                </a:moveTo>
                <a:cubicBezTo>
                  <a:pt x="181" y="29"/>
                  <a:pt x="99" y="10"/>
                  <a:pt x="59" y="39"/>
                </a:cubicBezTo>
                <a:cubicBezTo>
                  <a:pt x="8" y="76"/>
                  <a:pt x="16" y="179"/>
                  <a:pt x="18" y="233"/>
                </a:cubicBezTo>
                <a:cubicBezTo>
                  <a:pt x="23" y="324"/>
                  <a:pt x="19" y="414"/>
                  <a:pt x="23" y="505"/>
                </a:cubicBezTo>
                <a:cubicBezTo>
                  <a:pt x="27" y="614"/>
                  <a:pt x="37" y="724"/>
                  <a:pt x="33" y="833"/>
                </a:cubicBezTo>
                <a:cubicBezTo>
                  <a:pt x="29" y="930"/>
                  <a:pt x="28" y="1028"/>
                  <a:pt x="18" y="1124"/>
                </a:cubicBezTo>
                <a:cubicBezTo>
                  <a:pt x="12" y="1183"/>
                  <a:pt x="0" y="1260"/>
                  <a:pt x="17" y="1317"/>
                </a:cubicBezTo>
                <a:cubicBezTo>
                  <a:pt x="36" y="1384"/>
                  <a:pt x="94" y="1395"/>
                  <a:pt x="159" y="1401"/>
                </a:cubicBezTo>
                <a:cubicBezTo>
                  <a:pt x="246" y="1409"/>
                  <a:pt x="336" y="1392"/>
                  <a:pt x="424" y="1397"/>
                </a:cubicBezTo>
                <a:cubicBezTo>
                  <a:pt x="516" y="1401"/>
                  <a:pt x="609" y="1406"/>
                  <a:pt x="700" y="1413"/>
                </a:cubicBezTo>
                <a:cubicBezTo>
                  <a:pt x="828" y="1424"/>
                  <a:pt x="946" y="1416"/>
                  <a:pt x="1072" y="1399"/>
                </a:cubicBezTo>
                <a:cubicBezTo>
                  <a:pt x="1209" y="1381"/>
                  <a:pt x="1349" y="1373"/>
                  <a:pt x="1488" y="1380"/>
                </a:cubicBezTo>
                <a:cubicBezTo>
                  <a:pt x="1529" y="1382"/>
                  <a:pt x="1613" y="1405"/>
                  <a:pt x="1645" y="1376"/>
                </a:cubicBezTo>
                <a:cubicBezTo>
                  <a:pt x="1680" y="1344"/>
                  <a:pt x="1665" y="1236"/>
                  <a:pt x="1665" y="1193"/>
                </a:cubicBezTo>
                <a:cubicBezTo>
                  <a:pt x="1665" y="1114"/>
                  <a:pt x="1652" y="1035"/>
                  <a:pt x="1652" y="956"/>
                </a:cubicBezTo>
                <a:cubicBezTo>
                  <a:pt x="1652" y="868"/>
                  <a:pt x="1667" y="784"/>
                  <a:pt x="1662" y="696"/>
                </a:cubicBezTo>
                <a:cubicBezTo>
                  <a:pt x="1659" y="612"/>
                  <a:pt x="1647" y="526"/>
                  <a:pt x="1642" y="442"/>
                </a:cubicBezTo>
                <a:cubicBezTo>
                  <a:pt x="1638" y="366"/>
                  <a:pt x="1652" y="286"/>
                  <a:pt x="1656" y="209"/>
                </a:cubicBezTo>
                <a:cubicBezTo>
                  <a:pt x="1658" y="164"/>
                  <a:pt x="1651" y="79"/>
                  <a:pt x="1615" y="49"/>
                </a:cubicBezTo>
                <a:cubicBezTo>
                  <a:pt x="1572" y="13"/>
                  <a:pt x="1488" y="31"/>
                  <a:pt x="1434" y="28"/>
                </a:cubicBezTo>
                <a:cubicBezTo>
                  <a:pt x="1333" y="23"/>
                  <a:pt x="1229" y="27"/>
                  <a:pt x="1129" y="16"/>
                </a:cubicBezTo>
                <a:cubicBezTo>
                  <a:pt x="1032" y="6"/>
                  <a:pt x="932" y="0"/>
                  <a:pt x="834" y="6"/>
                </a:cubicBezTo>
                <a:cubicBezTo>
                  <a:pt x="668" y="15"/>
                  <a:pt x="504" y="34"/>
                  <a:pt x="338" y="26"/>
                </a:cubicBezTo>
                <a:cubicBezTo>
                  <a:pt x="300" y="24"/>
                  <a:pt x="230" y="21"/>
                  <a:pt x="198" y="26"/>
                </a:cubicBezTo>
              </a:path>
            </a:pathLst>
          </a:custGeom>
          <a:solidFill>
            <a:srgbClr val="FFFFFF">
              <a:alpha val="95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xmlns="" id="{6ED80464-BCB5-4860-BAC2-94CB266F1D88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7673200" y="263465"/>
            <a:ext cx="537469" cy="726000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79B2A94C-CB78-49DE-9F44-57A55F17E14E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7748422" y="594763"/>
            <a:ext cx="926100" cy="489500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xmlns="" id="{1F456758-988B-4BB6-ADBC-1D6787327F08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29453" y="455340"/>
            <a:ext cx="759033" cy="401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02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A56161E-5CB2-4C3B-BA74-73B63DB63D36}" type="datetime1">
              <a:rPr lang="zh-TW" altLang="en-US" smtClean="0"/>
              <a:t>2019/1/25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橢圓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19FE306-9AAD-4387-852B-C0EDA1B1DB9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file:///D:\0613&#30495;&#20154;&#22294;&#26360;&#35506;&#31243;\&#32654;&#38642;&#30340;&#29031;&#29255;\S__45539359.jpg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file:///D:\0613&#30495;&#20154;&#22294;&#26360;&#35506;&#31243;\&#32654;&#38642;&#30340;&#29031;&#29255;\20180613_180614_0030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file:///D:\0613&#30495;&#20154;&#22294;&#26360;&#35506;&#31243;\&#32654;&#38642;&#30340;&#29031;&#29255;\20180613_180614_0038.jpg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file:///D:\0613&#30495;&#20154;&#22294;&#26360;&#35506;&#31243;\&#32654;&#38642;&#30340;&#29031;&#29255;\S__45531219.jpg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file:///D:\0613&#30495;&#20154;&#22294;&#26360;&#35506;&#31243;\&#32654;&#38642;&#30340;&#29031;&#29255;\S__45531213.jpg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file:///D:\0613&#30495;&#20154;&#22294;&#26360;&#35506;&#31243;\&#32654;&#38642;&#30340;&#29031;&#29255;\S__45531214.jpg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file:///D:\0613&#30495;&#20154;&#22294;&#26360;&#35506;&#31243;\&#32654;&#38642;&#30340;&#29031;&#29255;\S__45531211.jpg" TargetMode="External"/><Relationship Id="rId5" Type="http://schemas.openxmlformats.org/officeDocument/2006/relationships/image" Target="../media/image17.jpeg"/><Relationship Id="rId4" Type="http://schemas.openxmlformats.org/officeDocument/2006/relationships/image" Target="file:///D:\0613&#30495;&#20154;&#22294;&#26360;&#35506;&#31243;\&#32654;&#38642;&#30340;&#29031;&#29255;\S__45531212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file:///D:\0613&#30495;&#20154;&#22294;&#26360;&#35506;&#31243;\&#32654;&#38642;&#30340;&#29031;&#29255;\20180613_180614_0036.jpg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file:///D:\0613&#30495;&#20154;&#22294;&#26360;&#35506;&#31243;\&#32654;&#38642;&#30340;&#29031;&#29255;\S__45531205.jpg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file:///D:\0613&#30495;&#20154;&#22294;&#26360;&#35506;&#31243;\&#32654;&#38642;&#30340;&#29031;&#29255;\S__45531240.jpg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file:///D:\0613&#30495;&#20154;&#22294;&#26360;&#35506;&#31243;\&#32654;&#38642;&#30340;&#29031;&#29255;\S__45531248.jpg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file:///D:\0613&#30495;&#20154;&#22294;&#26360;&#35506;&#31243;\&#32654;&#38642;&#30340;&#29031;&#29255;\S__45531249.jpg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file:///D:\0613&#30495;&#20154;&#22294;&#26360;&#35506;&#31243;\&#32654;&#38642;&#30340;&#29031;&#29255;\S__45539332.jpg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file:///D:\0613&#30495;&#20154;&#22294;&#26360;&#35506;&#31243;\&#32654;&#38642;&#30340;&#29031;&#29255;\S__45539348.jpg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file:///D:\0613&#30495;&#20154;&#22294;&#26360;&#35506;&#31243;\&#32654;&#38642;&#30340;&#29031;&#29255;\S__45539341.jpg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file:///D:\0613&#30495;&#20154;&#22294;&#26360;&#35506;&#31243;\&#32654;&#38642;&#30340;&#29031;&#29255;\S__45539365.jpg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file:///D:\0613&#30495;&#20154;&#22294;&#26360;&#35506;&#31243;\&#32654;&#38642;&#30340;&#29031;&#29255;\20180613_180614_0011.jpg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用汗水灌溉出一片幸福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范美雲的故事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1663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4"/>
          <p:cNvSpPr/>
          <p:nvPr/>
        </p:nvSpPr>
        <p:spPr>
          <a:xfrm>
            <a:off x="2682871" y="3063123"/>
            <a:ext cx="2032591" cy="522515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rgbClr val="FFFFFF"/>
              </a:solidFill>
            </a:endParaRPr>
          </a:p>
        </p:txBody>
      </p:sp>
      <p:grpSp>
        <p:nvGrpSpPr>
          <p:cNvPr id="43" name="群組 42"/>
          <p:cNvGrpSpPr/>
          <p:nvPr/>
        </p:nvGrpSpPr>
        <p:grpSpPr>
          <a:xfrm>
            <a:off x="747830" y="444833"/>
            <a:ext cx="7837714" cy="3140805"/>
            <a:chOff x="997106" y="444832"/>
            <a:chExt cx="10450285" cy="3140805"/>
          </a:xfrm>
        </p:grpSpPr>
        <p:sp>
          <p:nvSpPr>
            <p:cNvPr id="2" name="文本占位符 1"/>
            <p:cNvSpPr txBox="1">
              <a:spLocks/>
            </p:cNvSpPr>
            <p:nvPr/>
          </p:nvSpPr>
          <p:spPr>
            <a:xfrm>
              <a:off x="4946916" y="444832"/>
              <a:ext cx="5239506" cy="586316"/>
            </a:xfrm>
            <a:prstGeom prst="rect">
              <a:avLst/>
            </a:prstGeom>
          </p:spPr>
          <p:txBody>
            <a:bodyPr>
              <a:normAutofit fontScale="77500" lnSpcReduction="2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kumimoji="1" lang="zh-TW" altLang="en-US" sz="3600" dirty="0" smtClean="0">
                  <a:solidFill>
                    <a:srgbClr val="404040"/>
                  </a:solidFill>
                  <a:latin typeface="Century Gothic"/>
                  <a:ea typeface="微软雅黑" charset="0"/>
                </a:rPr>
                <a:t>用汗水灌溉出一片幸福</a:t>
              </a:r>
              <a:endParaRPr kumimoji="1" lang="zh-CN" altLang="en-US" sz="3600" dirty="0">
                <a:solidFill>
                  <a:srgbClr val="404040"/>
                </a:solidFill>
                <a:latin typeface="Century Gothic"/>
                <a:ea typeface="微软雅黑" charset="0"/>
              </a:endParaRPr>
            </a:p>
          </p:txBody>
        </p:sp>
        <p:sp>
          <p:nvSpPr>
            <p:cNvPr id="3" name="燕尾形 3"/>
            <p:cNvSpPr/>
            <p:nvPr/>
          </p:nvSpPr>
          <p:spPr>
            <a:xfrm>
              <a:off x="997106" y="3063122"/>
              <a:ext cx="2710121" cy="522515"/>
            </a:xfrm>
            <a:prstGeom prst="chevr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 dirty="0">
                <a:solidFill>
                  <a:srgbClr val="FFFFFF"/>
                </a:solidFill>
              </a:endParaRPr>
            </a:p>
          </p:txBody>
        </p:sp>
        <p:sp>
          <p:nvSpPr>
            <p:cNvPr id="5" name="燕尾形 5"/>
            <p:cNvSpPr/>
            <p:nvPr/>
          </p:nvSpPr>
          <p:spPr>
            <a:xfrm>
              <a:off x="6151715" y="3063122"/>
              <a:ext cx="2710121" cy="522515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 dirty="0">
                <a:solidFill>
                  <a:srgbClr val="FFFFFF"/>
                </a:solidFill>
              </a:endParaRPr>
            </a:p>
          </p:txBody>
        </p:sp>
        <p:sp>
          <p:nvSpPr>
            <p:cNvPr id="6" name="燕尾形 6"/>
            <p:cNvSpPr/>
            <p:nvPr/>
          </p:nvSpPr>
          <p:spPr>
            <a:xfrm>
              <a:off x="8737270" y="3063122"/>
              <a:ext cx="2710121" cy="522515"/>
            </a:xfrm>
            <a:prstGeom prst="chevron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 dirty="0">
                <a:solidFill>
                  <a:srgbClr val="FFFFFF"/>
                </a:solidFill>
              </a:endParaRPr>
            </a:p>
          </p:txBody>
        </p:sp>
        <p:grpSp>
          <p:nvGrpSpPr>
            <p:cNvPr id="7" name="组合 7"/>
            <p:cNvGrpSpPr/>
            <p:nvPr/>
          </p:nvGrpSpPr>
          <p:grpSpPr>
            <a:xfrm>
              <a:off x="1957054" y="1870561"/>
              <a:ext cx="790413" cy="1286653"/>
              <a:chOff x="1396857" y="1209491"/>
              <a:chExt cx="592810" cy="964990"/>
            </a:xfrm>
          </p:grpSpPr>
          <p:grpSp>
            <p:nvGrpSpPr>
              <p:cNvPr id="8" name="组 12"/>
              <p:cNvGrpSpPr/>
              <p:nvPr/>
            </p:nvGrpSpPr>
            <p:grpSpPr>
              <a:xfrm>
                <a:off x="1396857" y="1209491"/>
                <a:ext cx="592810" cy="964990"/>
                <a:chOff x="1396857" y="1361891"/>
                <a:chExt cx="592810" cy="964990"/>
              </a:xfrm>
            </p:grpSpPr>
            <p:sp>
              <p:nvSpPr>
                <p:cNvPr id="10" name="椭圆 8"/>
                <p:cNvSpPr/>
                <p:nvPr/>
              </p:nvSpPr>
              <p:spPr>
                <a:xfrm flipV="1">
                  <a:off x="1622621" y="2185741"/>
                  <a:ext cx="141138" cy="141140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>
                    <a:solidFill>
                      <a:srgbClr val="404040"/>
                    </a:solidFill>
                  </a:endParaRPr>
                </a:p>
              </p:txBody>
            </p:sp>
            <p:grpSp>
              <p:nvGrpSpPr>
                <p:cNvPr id="11" name="组 9"/>
                <p:cNvGrpSpPr/>
                <p:nvPr/>
              </p:nvGrpSpPr>
              <p:grpSpPr>
                <a:xfrm>
                  <a:off x="1396857" y="1361891"/>
                  <a:ext cx="592810" cy="763243"/>
                  <a:chOff x="2305050" y="1762125"/>
                  <a:chExt cx="762000" cy="981075"/>
                </a:xfrm>
                <a:solidFill>
                  <a:schemeClr val="accent6"/>
                </a:solidFill>
              </p:grpSpPr>
              <p:sp>
                <p:nvSpPr>
                  <p:cNvPr id="12" name="Freeform 114"/>
                  <p:cNvSpPr>
                    <a:spLocks noEditPoints="1"/>
                  </p:cNvSpPr>
                  <p:nvPr/>
                </p:nvSpPr>
                <p:spPr bwMode="auto">
                  <a:xfrm>
                    <a:off x="2305050" y="1762125"/>
                    <a:ext cx="762000" cy="981075"/>
                  </a:xfrm>
                  <a:custGeom>
                    <a:avLst/>
                    <a:gdLst/>
                    <a:ahLst/>
                    <a:cxnLst>
                      <a:cxn ang="0">
                        <a:pos x="480" y="240"/>
                      </a:cxn>
                      <a:cxn ang="0">
                        <a:pos x="476" y="192"/>
                      </a:cxn>
                      <a:cxn ang="0">
                        <a:pos x="462" y="148"/>
                      </a:cxn>
                      <a:cxn ang="0">
                        <a:pos x="440" y="106"/>
                      </a:cxn>
                      <a:cxn ang="0">
                        <a:pos x="410" y="70"/>
                      </a:cxn>
                      <a:cxn ang="0">
                        <a:pos x="374" y="42"/>
                      </a:cxn>
                      <a:cxn ang="0">
                        <a:pos x="334" y="20"/>
                      </a:cxn>
                      <a:cxn ang="0">
                        <a:pos x="290" y="6"/>
                      </a:cxn>
                      <a:cxn ang="0">
                        <a:pos x="240" y="0"/>
                      </a:cxn>
                      <a:cxn ang="0">
                        <a:pos x="216" y="2"/>
                      </a:cxn>
                      <a:cxn ang="0">
                        <a:pos x="170" y="12"/>
                      </a:cxn>
                      <a:cxn ang="0">
                        <a:pos x="126" y="30"/>
                      </a:cxn>
                      <a:cxn ang="0">
                        <a:pos x="88" y="56"/>
                      </a:cxn>
                      <a:cxn ang="0">
                        <a:pos x="56" y="88"/>
                      </a:cxn>
                      <a:cxn ang="0">
                        <a:pos x="30" y="126"/>
                      </a:cxn>
                      <a:cxn ang="0">
                        <a:pos x="12" y="170"/>
                      </a:cxn>
                      <a:cxn ang="0">
                        <a:pos x="2" y="216"/>
                      </a:cxn>
                      <a:cxn ang="0">
                        <a:pos x="0" y="240"/>
                      </a:cxn>
                      <a:cxn ang="0">
                        <a:pos x="4" y="282"/>
                      </a:cxn>
                      <a:cxn ang="0">
                        <a:pos x="14" y="322"/>
                      </a:cxn>
                      <a:cxn ang="0">
                        <a:pos x="32" y="358"/>
                      </a:cxn>
                      <a:cxn ang="0">
                        <a:pos x="54" y="390"/>
                      </a:cxn>
                      <a:cxn ang="0">
                        <a:pos x="54" y="390"/>
                      </a:cxn>
                      <a:cxn ang="0">
                        <a:pos x="232" y="612"/>
                      </a:cxn>
                      <a:cxn ang="0">
                        <a:pos x="236" y="616"/>
                      </a:cxn>
                      <a:cxn ang="0">
                        <a:pos x="240" y="618"/>
                      </a:cxn>
                      <a:cxn ang="0">
                        <a:pos x="250" y="612"/>
                      </a:cxn>
                      <a:cxn ang="0">
                        <a:pos x="428" y="390"/>
                      </a:cxn>
                      <a:cxn ang="0">
                        <a:pos x="428" y="390"/>
                      </a:cxn>
                      <a:cxn ang="0">
                        <a:pos x="440" y="374"/>
                      </a:cxn>
                      <a:cxn ang="0">
                        <a:pos x="460" y="340"/>
                      </a:cxn>
                      <a:cxn ang="0">
                        <a:pos x="472" y="302"/>
                      </a:cxn>
                      <a:cxn ang="0">
                        <a:pos x="480" y="262"/>
                      </a:cxn>
                      <a:cxn ang="0">
                        <a:pos x="480" y="240"/>
                      </a:cxn>
                      <a:cxn ang="0">
                        <a:pos x="240" y="548"/>
                      </a:cxn>
                      <a:cxn ang="0">
                        <a:pos x="92" y="362"/>
                      </a:cxn>
                      <a:cxn ang="0">
                        <a:pos x="90" y="360"/>
                      </a:cxn>
                      <a:cxn ang="0">
                        <a:pos x="72" y="334"/>
                      </a:cxn>
                      <a:cxn ang="0">
                        <a:pos x="60" y="304"/>
                      </a:cxn>
                      <a:cxn ang="0">
                        <a:pos x="52" y="274"/>
                      </a:cxn>
                      <a:cxn ang="0">
                        <a:pos x="48" y="240"/>
                      </a:cxn>
                      <a:cxn ang="0">
                        <a:pos x="50" y="222"/>
                      </a:cxn>
                      <a:cxn ang="0">
                        <a:pos x="58" y="184"/>
                      </a:cxn>
                      <a:cxn ang="0">
                        <a:pos x="72" y="150"/>
                      </a:cxn>
                      <a:cxn ang="0">
                        <a:pos x="92" y="118"/>
                      </a:cxn>
                      <a:cxn ang="0">
                        <a:pos x="118" y="92"/>
                      </a:cxn>
                      <a:cxn ang="0">
                        <a:pos x="150" y="72"/>
                      </a:cxn>
                      <a:cxn ang="0">
                        <a:pos x="184" y="58"/>
                      </a:cxn>
                      <a:cxn ang="0">
                        <a:pos x="222" y="50"/>
                      </a:cxn>
                      <a:cxn ang="0">
                        <a:pos x="240" y="48"/>
                      </a:cxn>
                      <a:cxn ang="0">
                        <a:pos x="280" y="52"/>
                      </a:cxn>
                      <a:cxn ang="0">
                        <a:pos x="316" y="64"/>
                      </a:cxn>
                      <a:cxn ang="0">
                        <a:pos x="348" y="82"/>
                      </a:cxn>
                      <a:cxn ang="0">
                        <a:pos x="376" y="106"/>
                      </a:cxn>
                      <a:cxn ang="0">
                        <a:pos x="400" y="134"/>
                      </a:cxn>
                      <a:cxn ang="0">
                        <a:pos x="418" y="166"/>
                      </a:cxn>
                      <a:cxn ang="0">
                        <a:pos x="428" y="202"/>
                      </a:cxn>
                      <a:cxn ang="0">
                        <a:pos x="432" y="240"/>
                      </a:cxn>
                      <a:cxn ang="0">
                        <a:pos x="432" y="258"/>
                      </a:cxn>
                      <a:cxn ang="0">
                        <a:pos x="426" y="288"/>
                      </a:cxn>
                      <a:cxn ang="0">
                        <a:pos x="416" y="320"/>
                      </a:cxn>
                      <a:cxn ang="0">
                        <a:pos x="400" y="348"/>
                      </a:cxn>
                      <a:cxn ang="0">
                        <a:pos x="390" y="362"/>
                      </a:cxn>
                    </a:cxnLst>
                    <a:rect l="0" t="0" r="r" b="b"/>
                    <a:pathLst>
                      <a:path w="480" h="618">
                        <a:moveTo>
                          <a:pt x="480" y="240"/>
                        </a:moveTo>
                        <a:lnTo>
                          <a:pt x="480" y="240"/>
                        </a:lnTo>
                        <a:lnTo>
                          <a:pt x="480" y="216"/>
                        </a:lnTo>
                        <a:lnTo>
                          <a:pt x="476" y="192"/>
                        </a:lnTo>
                        <a:lnTo>
                          <a:pt x="470" y="170"/>
                        </a:lnTo>
                        <a:lnTo>
                          <a:pt x="462" y="148"/>
                        </a:lnTo>
                        <a:lnTo>
                          <a:pt x="452" y="126"/>
                        </a:lnTo>
                        <a:lnTo>
                          <a:pt x="440" y="106"/>
                        </a:lnTo>
                        <a:lnTo>
                          <a:pt x="426" y="88"/>
                        </a:lnTo>
                        <a:lnTo>
                          <a:pt x="410" y="70"/>
                        </a:lnTo>
                        <a:lnTo>
                          <a:pt x="394" y="56"/>
                        </a:lnTo>
                        <a:lnTo>
                          <a:pt x="374" y="42"/>
                        </a:lnTo>
                        <a:lnTo>
                          <a:pt x="356" y="30"/>
                        </a:lnTo>
                        <a:lnTo>
                          <a:pt x="334" y="20"/>
                        </a:lnTo>
                        <a:lnTo>
                          <a:pt x="312" y="12"/>
                        </a:lnTo>
                        <a:lnTo>
                          <a:pt x="290" y="6"/>
                        </a:lnTo>
                        <a:lnTo>
                          <a:pt x="266" y="2"/>
                        </a:lnTo>
                        <a:lnTo>
                          <a:pt x="240" y="0"/>
                        </a:lnTo>
                        <a:lnTo>
                          <a:pt x="240" y="0"/>
                        </a:lnTo>
                        <a:lnTo>
                          <a:pt x="216" y="2"/>
                        </a:lnTo>
                        <a:lnTo>
                          <a:pt x="192" y="6"/>
                        </a:lnTo>
                        <a:lnTo>
                          <a:pt x="170" y="12"/>
                        </a:lnTo>
                        <a:lnTo>
                          <a:pt x="148" y="20"/>
                        </a:lnTo>
                        <a:lnTo>
                          <a:pt x="126" y="30"/>
                        </a:lnTo>
                        <a:lnTo>
                          <a:pt x="106" y="42"/>
                        </a:lnTo>
                        <a:lnTo>
                          <a:pt x="88" y="56"/>
                        </a:lnTo>
                        <a:lnTo>
                          <a:pt x="72" y="70"/>
                        </a:lnTo>
                        <a:lnTo>
                          <a:pt x="56" y="88"/>
                        </a:lnTo>
                        <a:lnTo>
                          <a:pt x="42" y="106"/>
                        </a:lnTo>
                        <a:lnTo>
                          <a:pt x="30" y="126"/>
                        </a:lnTo>
                        <a:lnTo>
                          <a:pt x="20" y="148"/>
                        </a:lnTo>
                        <a:lnTo>
                          <a:pt x="12" y="170"/>
                        </a:lnTo>
                        <a:lnTo>
                          <a:pt x="6" y="192"/>
                        </a:lnTo>
                        <a:lnTo>
                          <a:pt x="2" y="216"/>
                        </a:lnTo>
                        <a:lnTo>
                          <a:pt x="0" y="240"/>
                        </a:lnTo>
                        <a:lnTo>
                          <a:pt x="0" y="240"/>
                        </a:lnTo>
                        <a:lnTo>
                          <a:pt x="2" y="262"/>
                        </a:lnTo>
                        <a:lnTo>
                          <a:pt x="4" y="282"/>
                        </a:lnTo>
                        <a:lnTo>
                          <a:pt x="8" y="302"/>
                        </a:lnTo>
                        <a:lnTo>
                          <a:pt x="14" y="322"/>
                        </a:lnTo>
                        <a:lnTo>
                          <a:pt x="22" y="340"/>
                        </a:lnTo>
                        <a:lnTo>
                          <a:pt x="32" y="358"/>
                        </a:lnTo>
                        <a:lnTo>
                          <a:pt x="42" y="374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232" y="612"/>
                        </a:lnTo>
                        <a:lnTo>
                          <a:pt x="232" y="612"/>
                        </a:lnTo>
                        <a:lnTo>
                          <a:pt x="236" y="616"/>
                        </a:lnTo>
                        <a:lnTo>
                          <a:pt x="240" y="618"/>
                        </a:lnTo>
                        <a:lnTo>
                          <a:pt x="240" y="618"/>
                        </a:lnTo>
                        <a:lnTo>
                          <a:pt x="246" y="616"/>
                        </a:lnTo>
                        <a:lnTo>
                          <a:pt x="250" y="612"/>
                        </a:lnTo>
                        <a:lnTo>
                          <a:pt x="250" y="612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40" y="374"/>
                        </a:lnTo>
                        <a:lnTo>
                          <a:pt x="450" y="358"/>
                        </a:lnTo>
                        <a:lnTo>
                          <a:pt x="460" y="340"/>
                        </a:lnTo>
                        <a:lnTo>
                          <a:pt x="466" y="322"/>
                        </a:lnTo>
                        <a:lnTo>
                          <a:pt x="472" y="302"/>
                        </a:lnTo>
                        <a:lnTo>
                          <a:pt x="478" y="282"/>
                        </a:lnTo>
                        <a:lnTo>
                          <a:pt x="480" y="262"/>
                        </a:lnTo>
                        <a:lnTo>
                          <a:pt x="480" y="240"/>
                        </a:lnTo>
                        <a:lnTo>
                          <a:pt x="480" y="240"/>
                        </a:lnTo>
                        <a:close/>
                        <a:moveTo>
                          <a:pt x="390" y="362"/>
                        </a:moveTo>
                        <a:lnTo>
                          <a:pt x="240" y="548"/>
                        </a:lnTo>
                        <a:lnTo>
                          <a:pt x="94" y="364"/>
                        </a:lnTo>
                        <a:lnTo>
                          <a:pt x="92" y="362"/>
                        </a:lnTo>
                        <a:lnTo>
                          <a:pt x="90" y="360"/>
                        </a:lnTo>
                        <a:lnTo>
                          <a:pt x="90" y="360"/>
                        </a:lnTo>
                        <a:lnTo>
                          <a:pt x="82" y="348"/>
                        </a:lnTo>
                        <a:lnTo>
                          <a:pt x="72" y="334"/>
                        </a:lnTo>
                        <a:lnTo>
                          <a:pt x="66" y="320"/>
                        </a:lnTo>
                        <a:lnTo>
                          <a:pt x="60" y="304"/>
                        </a:lnTo>
                        <a:lnTo>
                          <a:pt x="54" y="288"/>
                        </a:lnTo>
                        <a:lnTo>
                          <a:pt x="52" y="274"/>
                        </a:lnTo>
                        <a:lnTo>
                          <a:pt x="50" y="258"/>
                        </a:lnTo>
                        <a:lnTo>
                          <a:pt x="48" y="240"/>
                        </a:lnTo>
                        <a:lnTo>
                          <a:pt x="48" y="240"/>
                        </a:lnTo>
                        <a:lnTo>
                          <a:pt x="50" y="222"/>
                        </a:lnTo>
                        <a:lnTo>
                          <a:pt x="52" y="202"/>
                        </a:lnTo>
                        <a:lnTo>
                          <a:pt x="58" y="184"/>
                        </a:lnTo>
                        <a:lnTo>
                          <a:pt x="64" y="166"/>
                        </a:lnTo>
                        <a:lnTo>
                          <a:pt x="72" y="150"/>
                        </a:lnTo>
                        <a:lnTo>
                          <a:pt x="82" y="134"/>
                        </a:lnTo>
                        <a:lnTo>
                          <a:pt x="92" y="118"/>
                        </a:lnTo>
                        <a:lnTo>
                          <a:pt x="106" y="106"/>
                        </a:lnTo>
                        <a:lnTo>
                          <a:pt x="118" y="92"/>
                        </a:lnTo>
                        <a:lnTo>
                          <a:pt x="134" y="82"/>
                        </a:lnTo>
                        <a:lnTo>
                          <a:pt x="150" y="72"/>
                        </a:lnTo>
                        <a:lnTo>
                          <a:pt x="166" y="64"/>
                        </a:lnTo>
                        <a:lnTo>
                          <a:pt x="184" y="58"/>
                        </a:lnTo>
                        <a:lnTo>
                          <a:pt x="202" y="52"/>
                        </a:lnTo>
                        <a:lnTo>
                          <a:pt x="222" y="50"/>
                        </a:lnTo>
                        <a:lnTo>
                          <a:pt x="240" y="48"/>
                        </a:lnTo>
                        <a:lnTo>
                          <a:pt x="240" y="48"/>
                        </a:lnTo>
                        <a:lnTo>
                          <a:pt x="260" y="50"/>
                        </a:lnTo>
                        <a:lnTo>
                          <a:pt x="280" y="52"/>
                        </a:lnTo>
                        <a:lnTo>
                          <a:pt x="298" y="58"/>
                        </a:lnTo>
                        <a:lnTo>
                          <a:pt x="316" y="64"/>
                        </a:lnTo>
                        <a:lnTo>
                          <a:pt x="332" y="72"/>
                        </a:lnTo>
                        <a:lnTo>
                          <a:pt x="348" y="82"/>
                        </a:lnTo>
                        <a:lnTo>
                          <a:pt x="362" y="92"/>
                        </a:lnTo>
                        <a:lnTo>
                          <a:pt x="376" y="106"/>
                        </a:lnTo>
                        <a:lnTo>
                          <a:pt x="388" y="118"/>
                        </a:lnTo>
                        <a:lnTo>
                          <a:pt x="400" y="134"/>
                        </a:lnTo>
                        <a:lnTo>
                          <a:pt x="410" y="150"/>
                        </a:lnTo>
                        <a:lnTo>
                          <a:pt x="418" y="166"/>
                        </a:lnTo>
                        <a:lnTo>
                          <a:pt x="424" y="184"/>
                        </a:lnTo>
                        <a:lnTo>
                          <a:pt x="428" y="202"/>
                        </a:lnTo>
                        <a:lnTo>
                          <a:pt x="432" y="222"/>
                        </a:lnTo>
                        <a:lnTo>
                          <a:pt x="432" y="240"/>
                        </a:lnTo>
                        <a:lnTo>
                          <a:pt x="432" y="240"/>
                        </a:lnTo>
                        <a:lnTo>
                          <a:pt x="432" y="258"/>
                        </a:lnTo>
                        <a:lnTo>
                          <a:pt x="430" y="274"/>
                        </a:lnTo>
                        <a:lnTo>
                          <a:pt x="426" y="288"/>
                        </a:lnTo>
                        <a:lnTo>
                          <a:pt x="422" y="304"/>
                        </a:lnTo>
                        <a:lnTo>
                          <a:pt x="416" y="320"/>
                        </a:lnTo>
                        <a:lnTo>
                          <a:pt x="408" y="334"/>
                        </a:lnTo>
                        <a:lnTo>
                          <a:pt x="400" y="348"/>
                        </a:lnTo>
                        <a:lnTo>
                          <a:pt x="390" y="360"/>
                        </a:lnTo>
                        <a:lnTo>
                          <a:pt x="390" y="36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13" name="Freeform 115"/>
                  <p:cNvSpPr>
                    <a:spLocks/>
                  </p:cNvSpPr>
                  <p:nvPr/>
                </p:nvSpPr>
                <p:spPr bwMode="auto">
                  <a:xfrm>
                    <a:off x="2421092" y="1878167"/>
                    <a:ext cx="529915" cy="529915"/>
                  </a:xfrm>
                  <a:custGeom>
                    <a:avLst/>
                    <a:gdLst/>
                    <a:ahLst/>
                    <a:cxnLst>
                      <a:cxn ang="0">
                        <a:pos x="84" y="0"/>
                      </a:cxn>
                      <a:cxn ang="0">
                        <a:pos x="84" y="0"/>
                      </a:cxn>
                      <a:cxn ang="0">
                        <a:pos x="102" y="2"/>
                      </a:cxn>
                      <a:cxn ang="0">
                        <a:pos x="118" y="8"/>
                      </a:cxn>
                      <a:cxn ang="0">
                        <a:pos x="132" y="16"/>
                      </a:cxn>
                      <a:cxn ang="0">
                        <a:pos x="144" y="26"/>
                      </a:cxn>
                      <a:cxn ang="0">
                        <a:pos x="154" y="38"/>
                      </a:cxn>
                      <a:cxn ang="0">
                        <a:pos x="162" y="52"/>
                      </a:cxn>
                      <a:cxn ang="0">
                        <a:pos x="168" y="68"/>
                      </a:cxn>
                      <a:cxn ang="0">
                        <a:pos x="168" y="84"/>
                      </a:cxn>
                      <a:cxn ang="0">
                        <a:pos x="168" y="84"/>
                      </a:cxn>
                      <a:cxn ang="0">
                        <a:pos x="168" y="102"/>
                      </a:cxn>
                      <a:cxn ang="0">
                        <a:pos x="162" y="118"/>
                      </a:cxn>
                      <a:cxn ang="0">
                        <a:pos x="154" y="132"/>
                      </a:cxn>
                      <a:cxn ang="0">
                        <a:pos x="144" y="144"/>
                      </a:cxn>
                      <a:cxn ang="0">
                        <a:pos x="132" y="154"/>
                      </a:cxn>
                      <a:cxn ang="0">
                        <a:pos x="118" y="162"/>
                      </a:cxn>
                      <a:cxn ang="0">
                        <a:pos x="102" y="166"/>
                      </a:cxn>
                      <a:cxn ang="0">
                        <a:pos x="84" y="168"/>
                      </a:cxn>
                      <a:cxn ang="0">
                        <a:pos x="84" y="168"/>
                      </a:cxn>
                      <a:cxn ang="0">
                        <a:pos x="68" y="166"/>
                      </a:cxn>
                      <a:cxn ang="0">
                        <a:pos x="52" y="162"/>
                      </a:cxn>
                      <a:cxn ang="0">
                        <a:pos x="38" y="154"/>
                      </a:cxn>
                      <a:cxn ang="0">
                        <a:pos x="26" y="144"/>
                      </a:cxn>
                      <a:cxn ang="0">
                        <a:pos x="16" y="132"/>
                      </a:cxn>
                      <a:cxn ang="0">
                        <a:pos x="8" y="118"/>
                      </a:cxn>
                      <a:cxn ang="0">
                        <a:pos x="2" y="102"/>
                      </a:cxn>
                      <a:cxn ang="0">
                        <a:pos x="0" y="84"/>
                      </a:cxn>
                      <a:cxn ang="0">
                        <a:pos x="0" y="84"/>
                      </a:cxn>
                      <a:cxn ang="0">
                        <a:pos x="2" y="68"/>
                      </a:cxn>
                      <a:cxn ang="0">
                        <a:pos x="8" y="52"/>
                      </a:cxn>
                      <a:cxn ang="0">
                        <a:pos x="16" y="38"/>
                      </a:cxn>
                      <a:cxn ang="0">
                        <a:pos x="26" y="26"/>
                      </a:cxn>
                      <a:cxn ang="0">
                        <a:pos x="38" y="16"/>
                      </a:cxn>
                      <a:cxn ang="0">
                        <a:pos x="52" y="8"/>
                      </a:cxn>
                      <a:cxn ang="0">
                        <a:pos x="68" y="2"/>
                      </a:cxn>
                      <a:cxn ang="0">
                        <a:pos x="84" y="0"/>
                      </a:cxn>
                      <a:cxn ang="0">
                        <a:pos x="84" y="0"/>
                      </a:cxn>
                    </a:cxnLst>
                    <a:rect l="0" t="0" r="r" b="b"/>
                    <a:pathLst>
                      <a:path w="168" h="168">
                        <a:moveTo>
                          <a:pt x="84" y="0"/>
                        </a:moveTo>
                        <a:lnTo>
                          <a:pt x="84" y="0"/>
                        </a:lnTo>
                        <a:lnTo>
                          <a:pt x="102" y="2"/>
                        </a:lnTo>
                        <a:lnTo>
                          <a:pt x="118" y="8"/>
                        </a:lnTo>
                        <a:lnTo>
                          <a:pt x="132" y="16"/>
                        </a:lnTo>
                        <a:lnTo>
                          <a:pt x="144" y="26"/>
                        </a:lnTo>
                        <a:lnTo>
                          <a:pt x="154" y="38"/>
                        </a:lnTo>
                        <a:lnTo>
                          <a:pt x="162" y="52"/>
                        </a:lnTo>
                        <a:lnTo>
                          <a:pt x="168" y="68"/>
                        </a:lnTo>
                        <a:lnTo>
                          <a:pt x="168" y="84"/>
                        </a:lnTo>
                        <a:lnTo>
                          <a:pt x="168" y="84"/>
                        </a:lnTo>
                        <a:lnTo>
                          <a:pt x="168" y="102"/>
                        </a:lnTo>
                        <a:lnTo>
                          <a:pt x="162" y="118"/>
                        </a:lnTo>
                        <a:lnTo>
                          <a:pt x="154" y="132"/>
                        </a:lnTo>
                        <a:lnTo>
                          <a:pt x="144" y="144"/>
                        </a:lnTo>
                        <a:lnTo>
                          <a:pt x="132" y="154"/>
                        </a:lnTo>
                        <a:lnTo>
                          <a:pt x="118" y="162"/>
                        </a:lnTo>
                        <a:lnTo>
                          <a:pt x="102" y="166"/>
                        </a:lnTo>
                        <a:lnTo>
                          <a:pt x="84" y="168"/>
                        </a:lnTo>
                        <a:lnTo>
                          <a:pt x="84" y="168"/>
                        </a:lnTo>
                        <a:lnTo>
                          <a:pt x="68" y="166"/>
                        </a:lnTo>
                        <a:lnTo>
                          <a:pt x="52" y="162"/>
                        </a:lnTo>
                        <a:lnTo>
                          <a:pt x="38" y="154"/>
                        </a:lnTo>
                        <a:lnTo>
                          <a:pt x="26" y="144"/>
                        </a:lnTo>
                        <a:lnTo>
                          <a:pt x="16" y="132"/>
                        </a:lnTo>
                        <a:lnTo>
                          <a:pt x="8" y="118"/>
                        </a:lnTo>
                        <a:lnTo>
                          <a:pt x="2" y="102"/>
                        </a:lnTo>
                        <a:lnTo>
                          <a:pt x="0" y="84"/>
                        </a:lnTo>
                        <a:lnTo>
                          <a:pt x="0" y="84"/>
                        </a:lnTo>
                        <a:lnTo>
                          <a:pt x="2" y="68"/>
                        </a:lnTo>
                        <a:lnTo>
                          <a:pt x="8" y="52"/>
                        </a:lnTo>
                        <a:lnTo>
                          <a:pt x="16" y="38"/>
                        </a:lnTo>
                        <a:lnTo>
                          <a:pt x="26" y="26"/>
                        </a:lnTo>
                        <a:lnTo>
                          <a:pt x="38" y="16"/>
                        </a:lnTo>
                        <a:lnTo>
                          <a:pt x="52" y="8"/>
                        </a:lnTo>
                        <a:lnTo>
                          <a:pt x="68" y="2"/>
                        </a:lnTo>
                        <a:lnTo>
                          <a:pt x="84" y="0"/>
                        </a:lnTo>
                        <a:lnTo>
                          <a:pt x="84" y="0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</p:grpSp>
          </p:grpSp>
          <p:sp>
            <p:nvSpPr>
              <p:cNvPr id="9" name="文本框 33"/>
              <p:cNvSpPr txBox="1"/>
              <p:nvPr/>
            </p:nvSpPr>
            <p:spPr>
              <a:xfrm>
                <a:off x="1514126" y="1310634"/>
                <a:ext cx="385264" cy="3770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kumimoji="1" lang="en-US" altLang="zh-CN" sz="2667" b="1" dirty="0">
                    <a:solidFill>
                      <a:srgbClr val="FFFFFF"/>
                    </a:solidFill>
                  </a:rPr>
                  <a:t>1</a:t>
                </a:r>
                <a:endParaRPr kumimoji="1" lang="zh-CN" altLang="en-US" sz="2667" b="1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4" name="组合 18"/>
            <p:cNvGrpSpPr/>
            <p:nvPr/>
          </p:nvGrpSpPr>
          <p:grpSpPr>
            <a:xfrm>
              <a:off x="4537109" y="1870561"/>
              <a:ext cx="790413" cy="1286653"/>
              <a:chOff x="3331898" y="1209491"/>
              <a:chExt cx="592810" cy="964990"/>
            </a:xfrm>
          </p:grpSpPr>
          <p:grpSp>
            <p:nvGrpSpPr>
              <p:cNvPr id="15" name="组 13"/>
              <p:cNvGrpSpPr/>
              <p:nvPr/>
            </p:nvGrpSpPr>
            <p:grpSpPr>
              <a:xfrm>
                <a:off x="3331898" y="1209491"/>
                <a:ext cx="592810" cy="964990"/>
                <a:chOff x="1396857" y="1361891"/>
                <a:chExt cx="592810" cy="964990"/>
              </a:xfrm>
            </p:grpSpPr>
            <p:sp>
              <p:nvSpPr>
                <p:cNvPr id="17" name="椭圆 14"/>
                <p:cNvSpPr/>
                <p:nvPr/>
              </p:nvSpPr>
              <p:spPr>
                <a:xfrm flipV="1">
                  <a:off x="1622621" y="2185741"/>
                  <a:ext cx="141138" cy="141140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>
                    <a:solidFill>
                      <a:srgbClr val="404040"/>
                    </a:solidFill>
                  </a:endParaRPr>
                </a:p>
              </p:txBody>
            </p:sp>
            <p:grpSp>
              <p:nvGrpSpPr>
                <p:cNvPr id="18" name="组 15"/>
                <p:cNvGrpSpPr/>
                <p:nvPr/>
              </p:nvGrpSpPr>
              <p:grpSpPr>
                <a:xfrm>
                  <a:off x="1396857" y="1361891"/>
                  <a:ext cx="592810" cy="763243"/>
                  <a:chOff x="2305050" y="1762125"/>
                  <a:chExt cx="762000" cy="981075"/>
                </a:xfrm>
                <a:solidFill>
                  <a:schemeClr val="accent6"/>
                </a:solidFill>
              </p:grpSpPr>
              <p:sp>
                <p:nvSpPr>
                  <p:cNvPr id="19" name="Freeform 114"/>
                  <p:cNvSpPr>
                    <a:spLocks noEditPoints="1"/>
                  </p:cNvSpPr>
                  <p:nvPr/>
                </p:nvSpPr>
                <p:spPr bwMode="auto">
                  <a:xfrm>
                    <a:off x="2305050" y="1762125"/>
                    <a:ext cx="762000" cy="981075"/>
                  </a:xfrm>
                  <a:custGeom>
                    <a:avLst/>
                    <a:gdLst/>
                    <a:ahLst/>
                    <a:cxnLst>
                      <a:cxn ang="0">
                        <a:pos x="480" y="240"/>
                      </a:cxn>
                      <a:cxn ang="0">
                        <a:pos x="476" y="192"/>
                      </a:cxn>
                      <a:cxn ang="0">
                        <a:pos x="462" y="148"/>
                      </a:cxn>
                      <a:cxn ang="0">
                        <a:pos x="440" y="106"/>
                      </a:cxn>
                      <a:cxn ang="0">
                        <a:pos x="410" y="70"/>
                      </a:cxn>
                      <a:cxn ang="0">
                        <a:pos x="374" y="42"/>
                      </a:cxn>
                      <a:cxn ang="0">
                        <a:pos x="334" y="20"/>
                      </a:cxn>
                      <a:cxn ang="0">
                        <a:pos x="290" y="6"/>
                      </a:cxn>
                      <a:cxn ang="0">
                        <a:pos x="240" y="0"/>
                      </a:cxn>
                      <a:cxn ang="0">
                        <a:pos x="216" y="2"/>
                      </a:cxn>
                      <a:cxn ang="0">
                        <a:pos x="170" y="12"/>
                      </a:cxn>
                      <a:cxn ang="0">
                        <a:pos x="126" y="30"/>
                      </a:cxn>
                      <a:cxn ang="0">
                        <a:pos x="88" y="56"/>
                      </a:cxn>
                      <a:cxn ang="0">
                        <a:pos x="56" y="88"/>
                      </a:cxn>
                      <a:cxn ang="0">
                        <a:pos x="30" y="126"/>
                      </a:cxn>
                      <a:cxn ang="0">
                        <a:pos x="12" y="170"/>
                      </a:cxn>
                      <a:cxn ang="0">
                        <a:pos x="2" y="216"/>
                      </a:cxn>
                      <a:cxn ang="0">
                        <a:pos x="0" y="240"/>
                      </a:cxn>
                      <a:cxn ang="0">
                        <a:pos x="4" y="282"/>
                      </a:cxn>
                      <a:cxn ang="0">
                        <a:pos x="14" y="322"/>
                      </a:cxn>
                      <a:cxn ang="0">
                        <a:pos x="32" y="358"/>
                      </a:cxn>
                      <a:cxn ang="0">
                        <a:pos x="54" y="390"/>
                      </a:cxn>
                      <a:cxn ang="0">
                        <a:pos x="54" y="390"/>
                      </a:cxn>
                      <a:cxn ang="0">
                        <a:pos x="232" y="612"/>
                      </a:cxn>
                      <a:cxn ang="0">
                        <a:pos x="236" y="616"/>
                      </a:cxn>
                      <a:cxn ang="0">
                        <a:pos x="240" y="618"/>
                      </a:cxn>
                      <a:cxn ang="0">
                        <a:pos x="250" y="612"/>
                      </a:cxn>
                      <a:cxn ang="0">
                        <a:pos x="428" y="390"/>
                      </a:cxn>
                      <a:cxn ang="0">
                        <a:pos x="428" y="390"/>
                      </a:cxn>
                      <a:cxn ang="0">
                        <a:pos x="440" y="374"/>
                      </a:cxn>
                      <a:cxn ang="0">
                        <a:pos x="460" y="340"/>
                      </a:cxn>
                      <a:cxn ang="0">
                        <a:pos x="472" y="302"/>
                      </a:cxn>
                      <a:cxn ang="0">
                        <a:pos x="480" y="262"/>
                      </a:cxn>
                      <a:cxn ang="0">
                        <a:pos x="480" y="240"/>
                      </a:cxn>
                      <a:cxn ang="0">
                        <a:pos x="240" y="548"/>
                      </a:cxn>
                      <a:cxn ang="0">
                        <a:pos x="92" y="362"/>
                      </a:cxn>
                      <a:cxn ang="0">
                        <a:pos x="90" y="360"/>
                      </a:cxn>
                      <a:cxn ang="0">
                        <a:pos x="72" y="334"/>
                      </a:cxn>
                      <a:cxn ang="0">
                        <a:pos x="60" y="304"/>
                      </a:cxn>
                      <a:cxn ang="0">
                        <a:pos x="52" y="274"/>
                      </a:cxn>
                      <a:cxn ang="0">
                        <a:pos x="48" y="240"/>
                      </a:cxn>
                      <a:cxn ang="0">
                        <a:pos x="50" y="222"/>
                      </a:cxn>
                      <a:cxn ang="0">
                        <a:pos x="58" y="184"/>
                      </a:cxn>
                      <a:cxn ang="0">
                        <a:pos x="72" y="150"/>
                      </a:cxn>
                      <a:cxn ang="0">
                        <a:pos x="92" y="118"/>
                      </a:cxn>
                      <a:cxn ang="0">
                        <a:pos x="118" y="92"/>
                      </a:cxn>
                      <a:cxn ang="0">
                        <a:pos x="150" y="72"/>
                      </a:cxn>
                      <a:cxn ang="0">
                        <a:pos x="184" y="58"/>
                      </a:cxn>
                      <a:cxn ang="0">
                        <a:pos x="222" y="50"/>
                      </a:cxn>
                      <a:cxn ang="0">
                        <a:pos x="240" y="48"/>
                      </a:cxn>
                      <a:cxn ang="0">
                        <a:pos x="280" y="52"/>
                      </a:cxn>
                      <a:cxn ang="0">
                        <a:pos x="316" y="64"/>
                      </a:cxn>
                      <a:cxn ang="0">
                        <a:pos x="348" y="82"/>
                      </a:cxn>
                      <a:cxn ang="0">
                        <a:pos x="376" y="106"/>
                      </a:cxn>
                      <a:cxn ang="0">
                        <a:pos x="400" y="134"/>
                      </a:cxn>
                      <a:cxn ang="0">
                        <a:pos x="418" y="166"/>
                      </a:cxn>
                      <a:cxn ang="0">
                        <a:pos x="428" y="202"/>
                      </a:cxn>
                      <a:cxn ang="0">
                        <a:pos x="432" y="240"/>
                      </a:cxn>
                      <a:cxn ang="0">
                        <a:pos x="432" y="258"/>
                      </a:cxn>
                      <a:cxn ang="0">
                        <a:pos x="426" y="288"/>
                      </a:cxn>
                      <a:cxn ang="0">
                        <a:pos x="416" y="320"/>
                      </a:cxn>
                      <a:cxn ang="0">
                        <a:pos x="400" y="348"/>
                      </a:cxn>
                      <a:cxn ang="0">
                        <a:pos x="390" y="362"/>
                      </a:cxn>
                    </a:cxnLst>
                    <a:rect l="0" t="0" r="r" b="b"/>
                    <a:pathLst>
                      <a:path w="480" h="618">
                        <a:moveTo>
                          <a:pt x="480" y="240"/>
                        </a:moveTo>
                        <a:lnTo>
                          <a:pt x="480" y="240"/>
                        </a:lnTo>
                        <a:lnTo>
                          <a:pt x="480" y="216"/>
                        </a:lnTo>
                        <a:lnTo>
                          <a:pt x="476" y="192"/>
                        </a:lnTo>
                        <a:lnTo>
                          <a:pt x="470" y="170"/>
                        </a:lnTo>
                        <a:lnTo>
                          <a:pt x="462" y="148"/>
                        </a:lnTo>
                        <a:lnTo>
                          <a:pt x="452" y="126"/>
                        </a:lnTo>
                        <a:lnTo>
                          <a:pt x="440" y="106"/>
                        </a:lnTo>
                        <a:lnTo>
                          <a:pt x="426" y="88"/>
                        </a:lnTo>
                        <a:lnTo>
                          <a:pt x="410" y="70"/>
                        </a:lnTo>
                        <a:lnTo>
                          <a:pt x="394" y="56"/>
                        </a:lnTo>
                        <a:lnTo>
                          <a:pt x="374" y="42"/>
                        </a:lnTo>
                        <a:lnTo>
                          <a:pt x="356" y="30"/>
                        </a:lnTo>
                        <a:lnTo>
                          <a:pt x="334" y="20"/>
                        </a:lnTo>
                        <a:lnTo>
                          <a:pt x="312" y="12"/>
                        </a:lnTo>
                        <a:lnTo>
                          <a:pt x="290" y="6"/>
                        </a:lnTo>
                        <a:lnTo>
                          <a:pt x="266" y="2"/>
                        </a:lnTo>
                        <a:lnTo>
                          <a:pt x="240" y="0"/>
                        </a:lnTo>
                        <a:lnTo>
                          <a:pt x="240" y="0"/>
                        </a:lnTo>
                        <a:lnTo>
                          <a:pt x="216" y="2"/>
                        </a:lnTo>
                        <a:lnTo>
                          <a:pt x="192" y="6"/>
                        </a:lnTo>
                        <a:lnTo>
                          <a:pt x="170" y="12"/>
                        </a:lnTo>
                        <a:lnTo>
                          <a:pt x="148" y="20"/>
                        </a:lnTo>
                        <a:lnTo>
                          <a:pt x="126" y="30"/>
                        </a:lnTo>
                        <a:lnTo>
                          <a:pt x="106" y="42"/>
                        </a:lnTo>
                        <a:lnTo>
                          <a:pt x="88" y="56"/>
                        </a:lnTo>
                        <a:lnTo>
                          <a:pt x="72" y="70"/>
                        </a:lnTo>
                        <a:lnTo>
                          <a:pt x="56" y="88"/>
                        </a:lnTo>
                        <a:lnTo>
                          <a:pt x="42" y="106"/>
                        </a:lnTo>
                        <a:lnTo>
                          <a:pt x="30" y="126"/>
                        </a:lnTo>
                        <a:lnTo>
                          <a:pt x="20" y="148"/>
                        </a:lnTo>
                        <a:lnTo>
                          <a:pt x="12" y="170"/>
                        </a:lnTo>
                        <a:lnTo>
                          <a:pt x="6" y="192"/>
                        </a:lnTo>
                        <a:lnTo>
                          <a:pt x="2" y="216"/>
                        </a:lnTo>
                        <a:lnTo>
                          <a:pt x="0" y="240"/>
                        </a:lnTo>
                        <a:lnTo>
                          <a:pt x="0" y="240"/>
                        </a:lnTo>
                        <a:lnTo>
                          <a:pt x="2" y="262"/>
                        </a:lnTo>
                        <a:lnTo>
                          <a:pt x="4" y="282"/>
                        </a:lnTo>
                        <a:lnTo>
                          <a:pt x="8" y="302"/>
                        </a:lnTo>
                        <a:lnTo>
                          <a:pt x="14" y="322"/>
                        </a:lnTo>
                        <a:lnTo>
                          <a:pt x="22" y="340"/>
                        </a:lnTo>
                        <a:lnTo>
                          <a:pt x="32" y="358"/>
                        </a:lnTo>
                        <a:lnTo>
                          <a:pt x="42" y="374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232" y="612"/>
                        </a:lnTo>
                        <a:lnTo>
                          <a:pt x="232" y="612"/>
                        </a:lnTo>
                        <a:lnTo>
                          <a:pt x="236" y="616"/>
                        </a:lnTo>
                        <a:lnTo>
                          <a:pt x="240" y="618"/>
                        </a:lnTo>
                        <a:lnTo>
                          <a:pt x="240" y="618"/>
                        </a:lnTo>
                        <a:lnTo>
                          <a:pt x="246" y="616"/>
                        </a:lnTo>
                        <a:lnTo>
                          <a:pt x="250" y="612"/>
                        </a:lnTo>
                        <a:lnTo>
                          <a:pt x="250" y="612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40" y="374"/>
                        </a:lnTo>
                        <a:lnTo>
                          <a:pt x="450" y="358"/>
                        </a:lnTo>
                        <a:lnTo>
                          <a:pt x="460" y="340"/>
                        </a:lnTo>
                        <a:lnTo>
                          <a:pt x="466" y="322"/>
                        </a:lnTo>
                        <a:lnTo>
                          <a:pt x="472" y="302"/>
                        </a:lnTo>
                        <a:lnTo>
                          <a:pt x="478" y="282"/>
                        </a:lnTo>
                        <a:lnTo>
                          <a:pt x="480" y="262"/>
                        </a:lnTo>
                        <a:lnTo>
                          <a:pt x="480" y="240"/>
                        </a:lnTo>
                        <a:lnTo>
                          <a:pt x="480" y="240"/>
                        </a:lnTo>
                        <a:close/>
                        <a:moveTo>
                          <a:pt x="390" y="362"/>
                        </a:moveTo>
                        <a:lnTo>
                          <a:pt x="240" y="548"/>
                        </a:lnTo>
                        <a:lnTo>
                          <a:pt x="94" y="364"/>
                        </a:lnTo>
                        <a:lnTo>
                          <a:pt x="92" y="362"/>
                        </a:lnTo>
                        <a:lnTo>
                          <a:pt x="90" y="360"/>
                        </a:lnTo>
                        <a:lnTo>
                          <a:pt x="90" y="360"/>
                        </a:lnTo>
                        <a:lnTo>
                          <a:pt x="82" y="348"/>
                        </a:lnTo>
                        <a:lnTo>
                          <a:pt x="72" y="334"/>
                        </a:lnTo>
                        <a:lnTo>
                          <a:pt x="66" y="320"/>
                        </a:lnTo>
                        <a:lnTo>
                          <a:pt x="60" y="304"/>
                        </a:lnTo>
                        <a:lnTo>
                          <a:pt x="54" y="288"/>
                        </a:lnTo>
                        <a:lnTo>
                          <a:pt x="52" y="274"/>
                        </a:lnTo>
                        <a:lnTo>
                          <a:pt x="50" y="258"/>
                        </a:lnTo>
                        <a:lnTo>
                          <a:pt x="48" y="240"/>
                        </a:lnTo>
                        <a:lnTo>
                          <a:pt x="48" y="240"/>
                        </a:lnTo>
                        <a:lnTo>
                          <a:pt x="50" y="222"/>
                        </a:lnTo>
                        <a:lnTo>
                          <a:pt x="52" y="202"/>
                        </a:lnTo>
                        <a:lnTo>
                          <a:pt x="58" y="184"/>
                        </a:lnTo>
                        <a:lnTo>
                          <a:pt x="64" y="166"/>
                        </a:lnTo>
                        <a:lnTo>
                          <a:pt x="72" y="150"/>
                        </a:lnTo>
                        <a:lnTo>
                          <a:pt x="82" y="134"/>
                        </a:lnTo>
                        <a:lnTo>
                          <a:pt x="92" y="118"/>
                        </a:lnTo>
                        <a:lnTo>
                          <a:pt x="106" y="106"/>
                        </a:lnTo>
                        <a:lnTo>
                          <a:pt x="118" y="92"/>
                        </a:lnTo>
                        <a:lnTo>
                          <a:pt x="134" y="82"/>
                        </a:lnTo>
                        <a:lnTo>
                          <a:pt x="150" y="72"/>
                        </a:lnTo>
                        <a:lnTo>
                          <a:pt x="166" y="64"/>
                        </a:lnTo>
                        <a:lnTo>
                          <a:pt x="184" y="58"/>
                        </a:lnTo>
                        <a:lnTo>
                          <a:pt x="202" y="52"/>
                        </a:lnTo>
                        <a:lnTo>
                          <a:pt x="222" y="50"/>
                        </a:lnTo>
                        <a:lnTo>
                          <a:pt x="240" y="48"/>
                        </a:lnTo>
                        <a:lnTo>
                          <a:pt x="240" y="48"/>
                        </a:lnTo>
                        <a:lnTo>
                          <a:pt x="260" y="50"/>
                        </a:lnTo>
                        <a:lnTo>
                          <a:pt x="280" y="52"/>
                        </a:lnTo>
                        <a:lnTo>
                          <a:pt x="298" y="58"/>
                        </a:lnTo>
                        <a:lnTo>
                          <a:pt x="316" y="64"/>
                        </a:lnTo>
                        <a:lnTo>
                          <a:pt x="332" y="72"/>
                        </a:lnTo>
                        <a:lnTo>
                          <a:pt x="348" y="82"/>
                        </a:lnTo>
                        <a:lnTo>
                          <a:pt x="362" y="92"/>
                        </a:lnTo>
                        <a:lnTo>
                          <a:pt x="376" y="106"/>
                        </a:lnTo>
                        <a:lnTo>
                          <a:pt x="388" y="118"/>
                        </a:lnTo>
                        <a:lnTo>
                          <a:pt x="400" y="134"/>
                        </a:lnTo>
                        <a:lnTo>
                          <a:pt x="410" y="150"/>
                        </a:lnTo>
                        <a:lnTo>
                          <a:pt x="418" y="166"/>
                        </a:lnTo>
                        <a:lnTo>
                          <a:pt x="424" y="184"/>
                        </a:lnTo>
                        <a:lnTo>
                          <a:pt x="428" y="202"/>
                        </a:lnTo>
                        <a:lnTo>
                          <a:pt x="432" y="222"/>
                        </a:lnTo>
                        <a:lnTo>
                          <a:pt x="432" y="240"/>
                        </a:lnTo>
                        <a:lnTo>
                          <a:pt x="432" y="240"/>
                        </a:lnTo>
                        <a:lnTo>
                          <a:pt x="432" y="258"/>
                        </a:lnTo>
                        <a:lnTo>
                          <a:pt x="430" y="274"/>
                        </a:lnTo>
                        <a:lnTo>
                          <a:pt x="426" y="288"/>
                        </a:lnTo>
                        <a:lnTo>
                          <a:pt x="422" y="304"/>
                        </a:lnTo>
                        <a:lnTo>
                          <a:pt x="416" y="320"/>
                        </a:lnTo>
                        <a:lnTo>
                          <a:pt x="408" y="334"/>
                        </a:lnTo>
                        <a:lnTo>
                          <a:pt x="400" y="348"/>
                        </a:lnTo>
                        <a:lnTo>
                          <a:pt x="390" y="360"/>
                        </a:lnTo>
                        <a:lnTo>
                          <a:pt x="390" y="36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20" name="Freeform 115"/>
                  <p:cNvSpPr>
                    <a:spLocks/>
                  </p:cNvSpPr>
                  <p:nvPr/>
                </p:nvSpPr>
                <p:spPr bwMode="auto">
                  <a:xfrm>
                    <a:off x="2421092" y="1878167"/>
                    <a:ext cx="529915" cy="529915"/>
                  </a:xfrm>
                  <a:custGeom>
                    <a:avLst/>
                    <a:gdLst/>
                    <a:ahLst/>
                    <a:cxnLst>
                      <a:cxn ang="0">
                        <a:pos x="84" y="0"/>
                      </a:cxn>
                      <a:cxn ang="0">
                        <a:pos x="84" y="0"/>
                      </a:cxn>
                      <a:cxn ang="0">
                        <a:pos x="102" y="2"/>
                      </a:cxn>
                      <a:cxn ang="0">
                        <a:pos x="118" y="8"/>
                      </a:cxn>
                      <a:cxn ang="0">
                        <a:pos x="132" y="16"/>
                      </a:cxn>
                      <a:cxn ang="0">
                        <a:pos x="144" y="26"/>
                      </a:cxn>
                      <a:cxn ang="0">
                        <a:pos x="154" y="38"/>
                      </a:cxn>
                      <a:cxn ang="0">
                        <a:pos x="162" y="52"/>
                      </a:cxn>
                      <a:cxn ang="0">
                        <a:pos x="168" y="68"/>
                      </a:cxn>
                      <a:cxn ang="0">
                        <a:pos x="168" y="84"/>
                      </a:cxn>
                      <a:cxn ang="0">
                        <a:pos x="168" y="84"/>
                      </a:cxn>
                      <a:cxn ang="0">
                        <a:pos x="168" y="102"/>
                      </a:cxn>
                      <a:cxn ang="0">
                        <a:pos x="162" y="118"/>
                      </a:cxn>
                      <a:cxn ang="0">
                        <a:pos x="154" y="132"/>
                      </a:cxn>
                      <a:cxn ang="0">
                        <a:pos x="144" y="144"/>
                      </a:cxn>
                      <a:cxn ang="0">
                        <a:pos x="132" y="154"/>
                      </a:cxn>
                      <a:cxn ang="0">
                        <a:pos x="118" y="162"/>
                      </a:cxn>
                      <a:cxn ang="0">
                        <a:pos x="102" y="166"/>
                      </a:cxn>
                      <a:cxn ang="0">
                        <a:pos x="84" y="168"/>
                      </a:cxn>
                      <a:cxn ang="0">
                        <a:pos x="84" y="168"/>
                      </a:cxn>
                      <a:cxn ang="0">
                        <a:pos x="68" y="166"/>
                      </a:cxn>
                      <a:cxn ang="0">
                        <a:pos x="52" y="162"/>
                      </a:cxn>
                      <a:cxn ang="0">
                        <a:pos x="38" y="154"/>
                      </a:cxn>
                      <a:cxn ang="0">
                        <a:pos x="26" y="144"/>
                      </a:cxn>
                      <a:cxn ang="0">
                        <a:pos x="16" y="132"/>
                      </a:cxn>
                      <a:cxn ang="0">
                        <a:pos x="8" y="118"/>
                      </a:cxn>
                      <a:cxn ang="0">
                        <a:pos x="2" y="102"/>
                      </a:cxn>
                      <a:cxn ang="0">
                        <a:pos x="0" y="84"/>
                      </a:cxn>
                      <a:cxn ang="0">
                        <a:pos x="0" y="84"/>
                      </a:cxn>
                      <a:cxn ang="0">
                        <a:pos x="2" y="68"/>
                      </a:cxn>
                      <a:cxn ang="0">
                        <a:pos x="8" y="52"/>
                      </a:cxn>
                      <a:cxn ang="0">
                        <a:pos x="16" y="38"/>
                      </a:cxn>
                      <a:cxn ang="0">
                        <a:pos x="26" y="26"/>
                      </a:cxn>
                      <a:cxn ang="0">
                        <a:pos x="38" y="16"/>
                      </a:cxn>
                      <a:cxn ang="0">
                        <a:pos x="52" y="8"/>
                      </a:cxn>
                      <a:cxn ang="0">
                        <a:pos x="68" y="2"/>
                      </a:cxn>
                      <a:cxn ang="0">
                        <a:pos x="84" y="0"/>
                      </a:cxn>
                      <a:cxn ang="0">
                        <a:pos x="84" y="0"/>
                      </a:cxn>
                    </a:cxnLst>
                    <a:rect l="0" t="0" r="r" b="b"/>
                    <a:pathLst>
                      <a:path w="168" h="168">
                        <a:moveTo>
                          <a:pt x="84" y="0"/>
                        </a:moveTo>
                        <a:lnTo>
                          <a:pt x="84" y="0"/>
                        </a:lnTo>
                        <a:lnTo>
                          <a:pt x="102" y="2"/>
                        </a:lnTo>
                        <a:lnTo>
                          <a:pt x="118" y="8"/>
                        </a:lnTo>
                        <a:lnTo>
                          <a:pt x="132" y="16"/>
                        </a:lnTo>
                        <a:lnTo>
                          <a:pt x="144" y="26"/>
                        </a:lnTo>
                        <a:lnTo>
                          <a:pt x="154" y="38"/>
                        </a:lnTo>
                        <a:lnTo>
                          <a:pt x="162" y="52"/>
                        </a:lnTo>
                        <a:lnTo>
                          <a:pt x="168" y="68"/>
                        </a:lnTo>
                        <a:lnTo>
                          <a:pt x="168" y="84"/>
                        </a:lnTo>
                        <a:lnTo>
                          <a:pt x="168" y="84"/>
                        </a:lnTo>
                        <a:lnTo>
                          <a:pt x="168" y="102"/>
                        </a:lnTo>
                        <a:lnTo>
                          <a:pt x="162" y="118"/>
                        </a:lnTo>
                        <a:lnTo>
                          <a:pt x="154" y="132"/>
                        </a:lnTo>
                        <a:lnTo>
                          <a:pt x="144" y="144"/>
                        </a:lnTo>
                        <a:lnTo>
                          <a:pt x="132" y="154"/>
                        </a:lnTo>
                        <a:lnTo>
                          <a:pt x="118" y="162"/>
                        </a:lnTo>
                        <a:lnTo>
                          <a:pt x="102" y="166"/>
                        </a:lnTo>
                        <a:lnTo>
                          <a:pt x="84" y="168"/>
                        </a:lnTo>
                        <a:lnTo>
                          <a:pt x="84" y="168"/>
                        </a:lnTo>
                        <a:lnTo>
                          <a:pt x="68" y="166"/>
                        </a:lnTo>
                        <a:lnTo>
                          <a:pt x="52" y="162"/>
                        </a:lnTo>
                        <a:lnTo>
                          <a:pt x="38" y="154"/>
                        </a:lnTo>
                        <a:lnTo>
                          <a:pt x="26" y="144"/>
                        </a:lnTo>
                        <a:lnTo>
                          <a:pt x="16" y="132"/>
                        </a:lnTo>
                        <a:lnTo>
                          <a:pt x="8" y="118"/>
                        </a:lnTo>
                        <a:lnTo>
                          <a:pt x="2" y="102"/>
                        </a:lnTo>
                        <a:lnTo>
                          <a:pt x="0" y="84"/>
                        </a:lnTo>
                        <a:lnTo>
                          <a:pt x="0" y="84"/>
                        </a:lnTo>
                        <a:lnTo>
                          <a:pt x="2" y="68"/>
                        </a:lnTo>
                        <a:lnTo>
                          <a:pt x="8" y="52"/>
                        </a:lnTo>
                        <a:lnTo>
                          <a:pt x="16" y="38"/>
                        </a:lnTo>
                        <a:lnTo>
                          <a:pt x="26" y="26"/>
                        </a:lnTo>
                        <a:lnTo>
                          <a:pt x="38" y="16"/>
                        </a:lnTo>
                        <a:lnTo>
                          <a:pt x="52" y="8"/>
                        </a:lnTo>
                        <a:lnTo>
                          <a:pt x="68" y="2"/>
                        </a:lnTo>
                        <a:lnTo>
                          <a:pt x="84" y="0"/>
                        </a:lnTo>
                        <a:lnTo>
                          <a:pt x="84" y="0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</p:grpSp>
          </p:grpSp>
          <p:sp>
            <p:nvSpPr>
              <p:cNvPr id="16" name="文本框 34"/>
              <p:cNvSpPr txBox="1"/>
              <p:nvPr/>
            </p:nvSpPr>
            <p:spPr>
              <a:xfrm>
                <a:off x="3435599" y="1310634"/>
                <a:ext cx="385264" cy="3770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kumimoji="1" lang="en-US" altLang="zh-CN" sz="2667" b="1" dirty="0">
                    <a:solidFill>
                      <a:srgbClr val="FFFFFF"/>
                    </a:solidFill>
                  </a:rPr>
                  <a:t>2</a:t>
                </a:r>
                <a:endParaRPr kumimoji="1" lang="zh-CN" altLang="en-US" sz="2667" b="1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1" name="组合 19"/>
            <p:cNvGrpSpPr/>
            <p:nvPr/>
          </p:nvGrpSpPr>
          <p:grpSpPr>
            <a:xfrm>
              <a:off x="7117164" y="1870561"/>
              <a:ext cx="790413" cy="1286653"/>
              <a:chOff x="5266939" y="1209491"/>
              <a:chExt cx="592810" cy="964990"/>
            </a:xfrm>
          </p:grpSpPr>
          <p:grpSp>
            <p:nvGrpSpPr>
              <p:cNvPr id="22" name="组 23"/>
              <p:cNvGrpSpPr/>
              <p:nvPr/>
            </p:nvGrpSpPr>
            <p:grpSpPr>
              <a:xfrm>
                <a:off x="5266939" y="1209491"/>
                <a:ext cx="592810" cy="964990"/>
                <a:chOff x="1396857" y="1361891"/>
                <a:chExt cx="592810" cy="964990"/>
              </a:xfrm>
            </p:grpSpPr>
            <p:sp>
              <p:nvSpPr>
                <p:cNvPr id="24" name="椭圆 24"/>
                <p:cNvSpPr/>
                <p:nvPr/>
              </p:nvSpPr>
              <p:spPr>
                <a:xfrm flipV="1">
                  <a:off x="1622621" y="2185741"/>
                  <a:ext cx="141138" cy="141140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>
                    <a:solidFill>
                      <a:srgbClr val="404040"/>
                    </a:solidFill>
                  </a:endParaRPr>
                </a:p>
              </p:txBody>
            </p:sp>
            <p:grpSp>
              <p:nvGrpSpPr>
                <p:cNvPr id="25" name="组 25"/>
                <p:cNvGrpSpPr/>
                <p:nvPr/>
              </p:nvGrpSpPr>
              <p:grpSpPr>
                <a:xfrm>
                  <a:off x="1396857" y="1361891"/>
                  <a:ext cx="592810" cy="763243"/>
                  <a:chOff x="2305050" y="1762125"/>
                  <a:chExt cx="762000" cy="981075"/>
                </a:xfrm>
                <a:solidFill>
                  <a:schemeClr val="accent6"/>
                </a:solidFill>
              </p:grpSpPr>
              <p:sp>
                <p:nvSpPr>
                  <p:cNvPr id="26" name="Freeform 114"/>
                  <p:cNvSpPr>
                    <a:spLocks noEditPoints="1"/>
                  </p:cNvSpPr>
                  <p:nvPr/>
                </p:nvSpPr>
                <p:spPr bwMode="auto">
                  <a:xfrm>
                    <a:off x="2305050" y="1762125"/>
                    <a:ext cx="762000" cy="981075"/>
                  </a:xfrm>
                  <a:custGeom>
                    <a:avLst/>
                    <a:gdLst/>
                    <a:ahLst/>
                    <a:cxnLst>
                      <a:cxn ang="0">
                        <a:pos x="480" y="240"/>
                      </a:cxn>
                      <a:cxn ang="0">
                        <a:pos x="476" y="192"/>
                      </a:cxn>
                      <a:cxn ang="0">
                        <a:pos x="462" y="148"/>
                      </a:cxn>
                      <a:cxn ang="0">
                        <a:pos x="440" y="106"/>
                      </a:cxn>
                      <a:cxn ang="0">
                        <a:pos x="410" y="70"/>
                      </a:cxn>
                      <a:cxn ang="0">
                        <a:pos x="374" y="42"/>
                      </a:cxn>
                      <a:cxn ang="0">
                        <a:pos x="334" y="20"/>
                      </a:cxn>
                      <a:cxn ang="0">
                        <a:pos x="290" y="6"/>
                      </a:cxn>
                      <a:cxn ang="0">
                        <a:pos x="240" y="0"/>
                      </a:cxn>
                      <a:cxn ang="0">
                        <a:pos x="216" y="2"/>
                      </a:cxn>
                      <a:cxn ang="0">
                        <a:pos x="170" y="12"/>
                      </a:cxn>
                      <a:cxn ang="0">
                        <a:pos x="126" y="30"/>
                      </a:cxn>
                      <a:cxn ang="0">
                        <a:pos x="88" y="56"/>
                      </a:cxn>
                      <a:cxn ang="0">
                        <a:pos x="56" y="88"/>
                      </a:cxn>
                      <a:cxn ang="0">
                        <a:pos x="30" y="126"/>
                      </a:cxn>
                      <a:cxn ang="0">
                        <a:pos x="12" y="170"/>
                      </a:cxn>
                      <a:cxn ang="0">
                        <a:pos x="2" y="216"/>
                      </a:cxn>
                      <a:cxn ang="0">
                        <a:pos x="0" y="240"/>
                      </a:cxn>
                      <a:cxn ang="0">
                        <a:pos x="4" y="282"/>
                      </a:cxn>
                      <a:cxn ang="0">
                        <a:pos x="14" y="322"/>
                      </a:cxn>
                      <a:cxn ang="0">
                        <a:pos x="32" y="358"/>
                      </a:cxn>
                      <a:cxn ang="0">
                        <a:pos x="54" y="390"/>
                      </a:cxn>
                      <a:cxn ang="0">
                        <a:pos x="54" y="390"/>
                      </a:cxn>
                      <a:cxn ang="0">
                        <a:pos x="232" y="612"/>
                      </a:cxn>
                      <a:cxn ang="0">
                        <a:pos x="236" y="616"/>
                      </a:cxn>
                      <a:cxn ang="0">
                        <a:pos x="240" y="618"/>
                      </a:cxn>
                      <a:cxn ang="0">
                        <a:pos x="250" y="612"/>
                      </a:cxn>
                      <a:cxn ang="0">
                        <a:pos x="428" y="390"/>
                      </a:cxn>
                      <a:cxn ang="0">
                        <a:pos x="428" y="390"/>
                      </a:cxn>
                      <a:cxn ang="0">
                        <a:pos x="440" y="374"/>
                      </a:cxn>
                      <a:cxn ang="0">
                        <a:pos x="460" y="340"/>
                      </a:cxn>
                      <a:cxn ang="0">
                        <a:pos x="472" y="302"/>
                      </a:cxn>
                      <a:cxn ang="0">
                        <a:pos x="480" y="262"/>
                      </a:cxn>
                      <a:cxn ang="0">
                        <a:pos x="480" y="240"/>
                      </a:cxn>
                      <a:cxn ang="0">
                        <a:pos x="240" y="548"/>
                      </a:cxn>
                      <a:cxn ang="0">
                        <a:pos x="92" y="362"/>
                      </a:cxn>
                      <a:cxn ang="0">
                        <a:pos x="90" y="360"/>
                      </a:cxn>
                      <a:cxn ang="0">
                        <a:pos x="72" y="334"/>
                      </a:cxn>
                      <a:cxn ang="0">
                        <a:pos x="60" y="304"/>
                      </a:cxn>
                      <a:cxn ang="0">
                        <a:pos x="52" y="274"/>
                      </a:cxn>
                      <a:cxn ang="0">
                        <a:pos x="48" y="240"/>
                      </a:cxn>
                      <a:cxn ang="0">
                        <a:pos x="50" y="222"/>
                      </a:cxn>
                      <a:cxn ang="0">
                        <a:pos x="58" y="184"/>
                      </a:cxn>
                      <a:cxn ang="0">
                        <a:pos x="72" y="150"/>
                      </a:cxn>
                      <a:cxn ang="0">
                        <a:pos x="92" y="118"/>
                      </a:cxn>
                      <a:cxn ang="0">
                        <a:pos x="118" y="92"/>
                      </a:cxn>
                      <a:cxn ang="0">
                        <a:pos x="150" y="72"/>
                      </a:cxn>
                      <a:cxn ang="0">
                        <a:pos x="184" y="58"/>
                      </a:cxn>
                      <a:cxn ang="0">
                        <a:pos x="222" y="50"/>
                      </a:cxn>
                      <a:cxn ang="0">
                        <a:pos x="240" y="48"/>
                      </a:cxn>
                      <a:cxn ang="0">
                        <a:pos x="280" y="52"/>
                      </a:cxn>
                      <a:cxn ang="0">
                        <a:pos x="316" y="64"/>
                      </a:cxn>
                      <a:cxn ang="0">
                        <a:pos x="348" y="82"/>
                      </a:cxn>
                      <a:cxn ang="0">
                        <a:pos x="376" y="106"/>
                      </a:cxn>
                      <a:cxn ang="0">
                        <a:pos x="400" y="134"/>
                      </a:cxn>
                      <a:cxn ang="0">
                        <a:pos x="418" y="166"/>
                      </a:cxn>
                      <a:cxn ang="0">
                        <a:pos x="428" y="202"/>
                      </a:cxn>
                      <a:cxn ang="0">
                        <a:pos x="432" y="240"/>
                      </a:cxn>
                      <a:cxn ang="0">
                        <a:pos x="432" y="258"/>
                      </a:cxn>
                      <a:cxn ang="0">
                        <a:pos x="426" y="288"/>
                      </a:cxn>
                      <a:cxn ang="0">
                        <a:pos x="416" y="320"/>
                      </a:cxn>
                      <a:cxn ang="0">
                        <a:pos x="400" y="348"/>
                      </a:cxn>
                      <a:cxn ang="0">
                        <a:pos x="390" y="362"/>
                      </a:cxn>
                    </a:cxnLst>
                    <a:rect l="0" t="0" r="r" b="b"/>
                    <a:pathLst>
                      <a:path w="480" h="618">
                        <a:moveTo>
                          <a:pt x="480" y="240"/>
                        </a:moveTo>
                        <a:lnTo>
                          <a:pt x="480" y="240"/>
                        </a:lnTo>
                        <a:lnTo>
                          <a:pt x="480" y="216"/>
                        </a:lnTo>
                        <a:lnTo>
                          <a:pt x="476" y="192"/>
                        </a:lnTo>
                        <a:lnTo>
                          <a:pt x="470" y="170"/>
                        </a:lnTo>
                        <a:lnTo>
                          <a:pt x="462" y="148"/>
                        </a:lnTo>
                        <a:lnTo>
                          <a:pt x="452" y="126"/>
                        </a:lnTo>
                        <a:lnTo>
                          <a:pt x="440" y="106"/>
                        </a:lnTo>
                        <a:lnTo>
                          <a:pt x="426" y="88"/>
                        </a:lnTo>
                        <a:lnTo>
                          <a:pt x="410" y="70"/>
                        </a:lnTo>
                        <a:lnTo>
                          <a:pt x="394" y="56"/>
                        </a:lnTo>
                        <a:lnTo>
                          <a:pt x="374" y="42"/>
                        </a:lnTo>
                        <a:lnTo>
                          <a:pt x="356" y="30"/>
                        </a:lnTo>
                        <a:lnTo>
                          <a:pt x="334" y="20"/>
                        </a:lnTo>
                        <a:lnTo>
                          <a:pt x="312" y="12"/>
                        </a:lnTo>
                        <a:lnTo>
                          <a:pt x="290" y="6"/>
                        </a:lnTo>
                        <a:lnTo>
                          <a:pt x="266" y="2"/>
                        </a:lnTo>
                        <a:lnTo>
                          <a:pt x="240" y="0"/>
                        </a:lnTo>
                        <a:lnTo>
                          <a:pt x="240" y="0"/>
                        </a:lnTo>
                        <a:lnTo>
                          <a:pt x="216" y="2"/>
                        </a:lnTo>
                        <a:lnTo>
                          <a:pt x="192" y="6"/>
                        </a:lnTo>
                        <a:lnTo>
                          <a:pt x="170" y="12"/>
                        </a:lnTo>
                        <a:lnTo>
                          <a:pt x="148" y="20"/>
                        </a:lnTo>
                        <a:lnTo>
                          <a:pt x="126" y="30"/>
                        </a:lnTo>
                        <a:lnTo>
                          <a:pt x="106" y="42"/>
                        </a:lnTo>
                        <a:lnTo>
                          <a:pt x="88" y="56"/>
                        </a:lnTo>
                        <a:lnTo>
                          <a:pt x="72" y="70"/>
                        </a:lnTo>
                        <a:lnTo>
                          <a:pt x="56" y="88"/>
                        </a:lnTo>
                        <a:lnTo>
                          <a:pt x="42" y="106"/>
                        </a:lnTo>
                        <a:lnTo>
                          <a:pt x="30" y="126"/>
                        </a:lnTo>
                        <a:lnTo>
                          <a:pt x="20" y="148"/>
                        </a:lnTo>
                        <a:lnTo>
                          <a:pt x="12" y="170"/>
                        </a:lnTo>
                        <a:lnTo>
                          <a:pt x="6" y="192"/>
                        </a:lnTo>
                        <a:lnTo>
                          <a:pt x="2" y="216"/>
                        </a:lnTo>
                        <a:lnTo>
                          <a:pt x="0" y="240"/>
                        </a:lnTo>
                        <a:lnTo>
                          <a:pt x="0" y="240"/>
                        </a:lnTo>
                        <a:lnTo>
                          <a:pt x="2" y="262"/>
                        </a:lnTo>
                        <a:lnTo>
                          <a:pt x="4" y="282"/>
                        </a:lnTo>
                        <a:lnTo>
                          <a:pt x="8" y="302"/>
                        </a:lnTo>
                        <a:lnTo>
                          <a:pt x="14" y="322"/>
                        </a:lnTo>
                        <a:lnTo>
                          <a:pt x="22" y="340"/>
                        </a:lnTo>
                        <a:lnTo>
                          <a:pt x="32" y="358"/>
                        </a:lnTo>
                        <a:lnTo>
                          <a:pt x="42" y="374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232" y="612"/>
                        </a:lnTo>
                        <a:lnTo>
                          <a:pt x="232" y="612"/>
                        </a:lnTo>
                        <a:lnTo>
                          <a:pt x="236" y="616"/>
                        </a:lnTo>
                        <a:lnTo>
                          <a:pt x="240" y="618"/>
                        </a:lnTo>
                        <a:lnTo>
                          <a:pt x="240" y="618"/>
                        </a:lnTo>
                        <a:lnTo>
                          <a:pt x="246" y="616"/>
                        </a:lnTo>
                        <a:lnTo>
                          <a:pt x="250" y="612"/>
                        </a:lnTo>
                        <a:lnTo>
                          <a:pt x="250" y="612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40" y="374"/>
                        </a:lnTo>
                        <a:lnTo>
                          <a:pt x="450" y="358"/>
                        </a:lnTo>
                        <a:lnTo>
                          <a:pt x="460" y="340"/>
                        </a:lnTo>
                        <a:lnTo>
                          <a:pt x="466" y="322"/>
                        </a:lnTo>
                        <a:lnTo>
                          <a:pt x="472" y="302"/>
                        </a:lnTo>
                        <a:lnTo>
                          <a:pt x="478" y="282"/>
                        </a:lnTo>
                        <a:lnTo>
                          <a:pt x="480" y="262"/>
                        </a:lnTo>
                        <a:lnTo>
                          <a:pt x="480" y="240"/>
                        </a:lnTo>
                        <a:lnTo>
                          <a:pt x="480" y="240"/>
                        </a:lnTo>
                        <a:close/>
                        <a:moveTo>
                          <a:pt x="390" y="362"/>
                        </a:moveTo>
                        <a:lnTo>
                          <a:pt x="240" y="548"/>
                        </a:lnTo>
                        <a:lnTo>
                          <a:pt x="94" y="364"/>
                        </a:lnTo>
                        <a:lnTo>
                          <a:pt x="92" y="362"/>
                        </a:lnTo>
                        <a:lnTo>
                          <a:pt x="90" y="360"/>
                        </a:lnTo>
                        <a:lnTo>
                          <a:pt x="90" y="360"/>
                        </a:lnTo>
                        <a:lnTo>
                          <a:pt x="82" y="348"/>
                        </a:lnTo>
                        <a:lnTo>
                          <a:pt x="72" y="334"/>
                        </a:lnTo>
                        <a:lnTo>
                          <a:pt x="66" y="320"/>
                        </a:lnTo>
                        <a:lnTo>
                          <a:pt x="60" y="304"/>
                        </a:lnTo>
                        <a:lnTo>
                          <a:pt x="54" y="288"/>
                        </a:lnTo>
                        <a:lnTo>
                          <a:pt x="52" y="274"/>
                        </a:lnTo>
                        <a:lnTo>
                          <a:pt x="50" y="258"/>
                        </a:lnTo>
                        <a:lnTo>
                          <a:pt x="48" y="240"/>
                        </a:lnTo>
                        <a:lnTo>
                          <a:pt x="48" y="240"/>
                        </a:lnTo>
                        <a:lnTo>
                          <a:pt x="50" y="222"/>
                        </a:lnTo>
                        <a:lnTo>
                          <a:pt x="52" y="202"/>
                        </a:lnTo>
                        <a:lnTo>
                          <a:pt x="58" y="184"/>
                        </a:lnTo>
                        <a:lnTo>
                          <a:pt x="64" y="166"/>
                        </a:lnTo>
                        <a:lnTo>
                          <a:pt x="72" y="150"/>
                        </a:lnTo>
                        <a:lnTo>
                          <a:pt x="82" y="134"/>
                        </a:lnTo>
                        <a:lnTo>
                          <a:pt x="92" y="118"/>
                        </a:lnTo>
                        <a:lnTo>
                          <a:pt x="106" y="106"/>
                        </a:lnTo>
                        <a:lnTo>
                          <a:pt x="118" y="92"/>
                        </a:lnTo>
                        <a:lnTo>
                          <a:pt x="134" y="82"/>
                        </a:lnTo>
                        <a:lnTo>
                          <a:pt x="150" y="72"/>
                        </a:lnTo>
                        <a:lnTo>
                          <a:pt x="166" y="64"/>
                        </a:lnTo>
                        <a:lnTo>
                          <a:pt x="184" y="58"/>
                        </a:lnTo>
                        <a:lnTo>
                          <a:pt x="202" y="52"/>
                        </a:lnTo>
                        <a:lnTo>
                          <a:pt x="222" y="50"/>
                        </a:lnTo>
                        <a:lnTo>
                          <a:pt x="240" y="48"/>
                        </a:lnTo>
                        <a:lnTo>
                          <a:pt x="240" y="48"/>
                        </a:lnTo>
                        <a:lnTo>
                          <a:pt x="260" y="50"/>
                        </a:lnTo>
                        <a:lnTo>
                          <a:pt x="280" y="52"/>
                        </a:lnTo>
                        <a:lnTo>
                          <a:pt x="298" y="58"/>
                        </a:lnTo>
                        <a:lnTo>
                          <a:pt x="316" y="64"/>
                        </a:lnTo>
                        <a:lnTo>
                          <a:pt x="332" y="72"/>
                        </a:lnTo>
                        <a:lnTo>
                          <a:pt x="348" y="82"/>
                        </a:lnTo>
                        <a:lnTo>
                          <a:pt x="362" y="92"/>
                        </a:lnTo>
                        <a:lnTo>
                          <a:pt x="376" y="106"/>
                        </a:lnTo>
                        <a:lnTo>
                          <a:pt x="388" y="118"/>
                        </a:lnTo>
                        <a:lnTo>
                          <a:pt x="400" y="134"/>
                        </a:lnTo>
                        <a:lnTo>
                          <a:pt x="410" y="150"/>
                        </a:lnTo>
                        <a:lnTo>
                          <a:pt x="418" y="166"/>
                        </a:lnTo>
                        <a:lnTo>
                          <a:pt x="424" y="184"/>
                        </a:lnTo>
                        <a:lnTo>
                          <a:pt x="428" y="202"/>
                        </a:lnTo>
                        <a:lnTo>
                          <a:pt x="432" y="222"/>
                        </a:lnTo>
                        <a:lnTo>
                          <a:pt x="432" y="240"/>
                        </a:lnTo>
                        <a:lnTo>
                          <a:pt x="432" y="240"/>
                        </a:lnTo>
                        <a:lnTo>
                          <a:pt x="432" y="258"/>
                        </a:lnTo>
                        <a:lnTo>
                          <a:pt x="430" y="274"/>
                        </a:lnTo>
                        <a:lnTo>
                          <a:pt x="426" y="288"/>
                        </a:lnTo>
                        <a:lnTo>
                          <a:pt x="422" y="304"/>
                        </a:lnTo>
                        <a:lnTo>
                          <a:pt x="416" y="320"/>
                        </a:lnTo>
                        <a:lnTo>
                          <a:pt x="408" y="334"/>
                        </a:lnTo>
                        <a:lnTo>
                          <a:pt x="400" y="348"/>
                        </a:lnTo>
                        <a:lnTo>
                          <a:pt x="390" y="360"/>
                        </a:lnTo>
                        <a:lnTo>
                          <a:pt x="390" y="36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27" name="Freeform 115"/>
                  <p:cNvSpPr>
                    <a:spLocks/>
                  </p:cNvSpPr>
                  <p:nvPr/>
                </p:nvSpPr>
                <p:spPr bwMode="auto">
                  <a:xfrm>
                    <a:off x="2421092" y="1878167"/>
                    <a:ext cx="529915" cy="529915"/>
                  </a:xfrm>
                  <a:custGeom>
                    <a:avLst/>
                    <a:gdLst/>
                    <a:ahLst/>
                    <a:cxnLst>
                      <a:cxn ang="0">
                        <a:pos x="84" y="0"/>
                      </a:cxn>
                      <a:cxn ang="0">
                        <a:pos x="84" y="0"/>
                      </a:cxn>
                      <a:cxn ang="0">
                        <a:pos x="102" y="2"/>
                      </a:cxn>
                      <a:cxn ang="0">
                        <a:pos x="118" y="8"/>
                      </a:cxn>
                      <a:cxn ang="0">
                        <a:pos x="132" y="16"/>
                      </a:cxn>
                      <a:cxn ang="0">
                        <a:pos x="144" y="26"/>
                      </a:cxn>
                      <a:cxn ang="0">
                        <a:pos x="154" y="38"/>
                      </a:cxn>
                      <a:cxn ang="0">
                        <a:pos x="162" y="52"/>
                      </a:cxn>
                      <a:cxn ang="0">
                        <a:pos x="168" y="68"/>
                      </a:cxn>
                      <a:cxn ang="0">
                        <a:pos x="168" y="84"/>
                      </a:cxn>
                      <a:cxn ang="0">
                        <a:pos x="168" y="84"/>
                      </a:cxn>
                      <a:cxn ang="0">
                        <a:pos x="168" y="102"/>
                      </a:cxn>
                      <a:cxn ang="0">
                        <a:pos x="162" y="118"/>
                      </a:cxn>
                      <a:cxn ang="0">
                        <a:pos x="154" y="132"/>
                      </a:cxn>
                      <a:cxn ang="0">
                        <a:pos x="144" y="144"/>
                      </a:cxn>
                      <a:cxn ang="0">
                        <a:pos x="132" y="154"/>
                      </a:cxn>
                      <a:cxn ang="0">
                        <a:pos x="118" y="162"/>
                      </a:cxn>
                      <a:cxn ang="0">
                        <a:pos x="102" y="166"/>
                      </a:cxn>
                      <a:cxn ang="0">
                        <a:pos x="84" y="168"/>
                      </a:cxn>
                      <a:cxn ang="0">
                        <a:pos x="84" y="168"/>
                      </a:cxn>
                      <a:cxn ang="0">
                        <a:pos x="68" y="166"/>
                      </a:cxn>
                      <a:cxn ang="0">
                        <a:pos x="52" y="162"/>
                      </a:cxn>
                      <a:cxn ang="0">
                        <a:pos x="38" y="154"/>
                      </a:cxn>
                      <a:cxn ang="0">
                        <a:pos x="26" y="144"/>
                      </a:cxn>
                      <a:cxn ang="0">
                        <a:pos x="16" y="132"/>
                      </a:cxn>
                      <a:cxn ang="0">
                        <a:pos x="8" y="118"/>
                      </a:cxn>
                      <a:cxn ang="0">
                        <a:pos x="2" y="102"/>
                      </a:cxn>
                      <a:cxn ang="0">
                        <a:pos x="0" y="84"/>
                      </a:cxn>
                      <a:cxn ang="0">
                        <a:pos x="0" y="84"/>
                      </a:cxn>
                      <a:cxn ang="0">
                        <a:pos x="2" y="68"/>
                      </a:cxn>
                      <a:cxn ang="0">
                        <a:pos x="8" y="52"/>
                      </a:cxn>
                      <a:cxn ang="0">
                        <a:pos x="16" y="38"/>
                      </a:cxn>
                      <a:cxn ang="0">
                        <a:pos x="26" y="26"/>
                      </a:cxn>
                      <a:cxn ang="0">
                        <a:pos x="38" y="16"/>
                      </a:cxn>
                      <a:cxn ang="0">
                        <a:pos x="52" y="8"/>
                      </a:cxn>
                      <a:cxn ang="0">
                        <a:pos x="68" y="2"/>
                      </a:cxn>
                      <a:cxn ang="0">
                        <a:pos x="84" y="0"/>
                      </a:cxn>
                      <a:cxn ang="0">
                        <a:pos x="84" y="0"/>
                      </a:cxn>
                    </a:cxnLst>
                    <a:rect l="0" t="0" r="r" b="b"/>
                    <a:pathLst>
                      <a:path w="168" h="168">
                        <a:moveTo>
                          <a:pt x="84" y="0"/>
                        </a:moveTo>
                        <a:lnTo>
                          <a:pt x="84" y="0"/>
                        </a:lnTo>
                        <a:lnTo>
                          <a:pt x="102" y="2"/>
                        </a:lnTo>
                        <a:lnTo>
                          <a:pt x="118" y="8"/>
                        </a:lnTo>
                        <a:lnTo>
                          <a:pt x="132" y="16"/>
                        </a:lnTo>
                        <a:lnTo>
                          <a:pt x="144" y="26"/>
                        </a:lnTo>
                        <a:lnTo>
                          <a:pt x="154" y="38"/>
                        </a:lnTo>
                        <a:lnTo>
                          <a:pt x="162" y="52"/>
                        </a:lnTo>
                        <a:lnTo>
                          <a:pt x="168" y="68"/>
                        </a:lnTo>
                        <a:lnTo>
                          <a:pt x="168" y="84"/>
                        </a:lnTo>
                        <a:lnTo>
                          <a:pt x="168" y="84"/>
                        </a:lnTo>
                        <a:lnTo>
                          <a:pt x="168" y="102"/>
                        </a:lnTo>
                        <a:lnTo>
                          <a:pt x="162" y="118"/>
                        </a:lnTo>
                        <a:lnTo>
                          <a:pt x="154" y="132"/>
                        </a:lnTo>
                        <a:lnTo>
                          <a:pt x="144" y="144"/>
                        </a:lnTo>
                        <a:lnTo>
                          <a:pt x="132" y="154"/>
                        </a:lnTo>
                        <a:lnTo>
                          <a:pt x="118" y="162"/>
                        </a:lnTo>
                        <a:lnTo>
                          <a:pt x="102" y="166"/>
                        </a:lnTo>
                        <a:lnTo>
                          <a:pt x="84" y="168"/>
                        </a:lnTo>
                        <a:lnTo>
                          <a:pt x="84" y="168"/>
                        </a:lnTo>
                        <a:lnTo>
                          <a:pt x="68" y="166"/>
                        </a:lnTo>
                        <a:lnTo>
                          <a:pt x="52" y="162"/>
                        </a:lnTo>
                        <a:lnTo>
                          <a:pt x="38" y="154"/>
                        </a:lnTo>
                        <a:lnTo>
                          <a:pt x="26" y="144"/>
                        </a:lnTo>
                        <a:lnTo>
                          <a:pt x="16" y="132"/>
                        </a:lnTo>
                        <a:lnTo>
                          <a:pt x="8" y="118"/>
                        </a:lnTo>
                        <a:lnTo>
                          <a:pt x="2" y="102"/>
                        </a:lnTo>
                        <a:lnTo>
                          <a:pt x="0" y="84"/>
                        </a:lnTo>
                        <a:lnTo>
                          <a:pt x="0" y="84"/>
                        </a:lnTo>
                        <a:lnTo>
                          <a:pt x="2" y="68"/>
                        </a:lnTo>
                        <a:lnTo>
                          <a:pt x="8" y="52"/>
                        </a:lnTo>
                        <a:lnTo>
                          <a:pt x="16" y="38"/>
                        </a:lnTo>
                        <a:lnTo>
                          <a:pt x="26" y="26"/>
                        </a:lnTo>
                        <a:lnTo>
                          <a:pt x="38" y="16"/>
                        </a:lnTo>
                        <a:lnTo>
                          <a:pt x="52" y="8"/>
                        </a:lnTo>
                        <a:lnTo>
                          <a:pt x="68" y="2"/>
                        </a:lnTo>
                        <a:lnTo>
                          <a:pt x="84" y="0"/>
                        </a:lnTo>
                        <a:lnTo>
                          <a:pt x="84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</p:grpSp>
          </p:grpSp>
          <p:sp>
            <p:nvSpPr>
              <p:cNvPr id="23" name="文本框 35"/>
              <p:cNvSpPr txBox="1"/>
              <p:nvPr/>
            </p:nvSpPr>
            <p:spPr>
              <a:xfrm>
                <a:off x="5370640" y="1310634"/>
                <a:ext cx="385264" cy="3770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kumimoji="1" lang="en-US" altLang="zh-CN" sz="2667" b="1" dirty="0">
                    <a:solidFill>
                      <a:srgbClr val="FFFFFF"/>
                    </a:solidFill>
                  </a:rPr>
                  <a:t>3</a:t>
                </a:r>
                <a:endParaRPr kumimoji="1" lang="zh-CN" altLang="en-US" sz="2667" b="1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8" name="组合 20"/>
            <p:cNvGrpSpPr/>
            <p:nvPr/>
          </p:nvGrpSpPr>
          <p:grpSpPr>
            <a:xfrm>
              <a:off x="9697218" y="1870561"/>
              <a:ext cx="790413" cy="1286653"/>
              <a:chOff x="7201980" y="1209491"/>
              <a:chExt cx="592810" cy="964990"/>
            </a:xfrm>
          </p:grpSpPr>
          <p:grpSp>
            <p:nvGrpSpPr>
              <p:cNvPr id="29" name="组 28"/>
              <p:cNvGrpSpPr/>
              <p:nvPr/>
            </p:nvGrpSpPr>
            <p:grpSpPr>
              <a:xfrm>
                <a:off x="7201980" y="1209491"/>
                <a:ext cx="592810" cy="964990"/>
                <a:chOff x="1396857" y="1361891"/>
                <a:chExt cx="592810" cy="964990"/>
              </a:xfrm>
            </p:grpSpPr>
            <p:sp>
              <p:nvSpPr>
                <p:cNvPr id="31" name="椭圆 29"/>
                <p:cNvSpPr/>
                <p:nvPr/>
              </p:nvSpPr>
              <p:spPr>
                <a:xfrm flipV="1">
                  <a:off x="1622621" y="2185741"/>
                  <a:ext cx="141138" cy="141140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>
                    <a:solidFill>
                      <a:srgbClr val="404040"/>
                    </a:solidFill>
                  </a:endParaRPr>
                </a:p>
              </p:txBody>
            </p:sp>
            <p:grpSp>
              <p:nvGrpSpPr>
                <p:cNvPr id="32" name="组 30"/>
                <p:cNvGrpSpPr/>
                <p:nvPr/>
              </p:nvGrpSpPr>
              <p:grpSpPr>
                <a:xfrm>
                  <a:off x="1396857" y="1361891"/>
                  <a:ext cx="592810" cy="763243"/>
                  <a:chOff x="2305050" y="1762125"/>
                  <a:chExt cx="762000" cy="981075"/>
                </a:xfrm>
                <a:solidFill>
                  <a:schemeClr val="accent6"/>
                </a:solidFill>
              </p:grpSpPr>
              <p:sp>
                <p:nvSpPr>
                  <p:cNvPr id="33" name="Freeform 114"/>
                  <p:cNvSpPr>
                    <a:spLocks noEditPoints="1"/>
                  </p:cNvSpPr>
                  <p:nvPr/>
                </p:nvSpPr>
                <p:spPr bwMode="auto">
                  <a:xfrm>
                    <a:off x="2305050" y="1762125"/>
                    <a:ext cx="762000" cy="981075"/>
                  </a:xfrm>
                  <a:custGeom>
                    <a:avLst/>
                    <a:gdLst/>
                    <a:ahLst/>
                    <a:cxnLst>
                      <a:cxn ang="0">
                        <a:pos x="480" y="240"/>
                      </a:cxn>
                      <a:cxn ang="0">
                        <a:pos x="476" y="192"/>
                      </a:cxn>
                      <a:cxn ang="0">
                        <a:pos x="462" y="148"/>
                      </a:cxn>
                      <a:cxn ang="0">
                        <a:pos x="440" y="106"/>
                      </a:cxn>
                      <a:cxn ang="0">
                        <a:pos x="410" y="70"/>
                      </a:cxn>
                      <a:cxn ang="0">
                        <a:pos x="374" y="42"/>
                      </a:cxn>
                      <a:cxn ang="0">
                        <a:pos x="334" y="20"/>
                      </a:cxn>
                      <a:cxn ang="0">
                        <a:pos x="290" y="6"/>
                      </a:cxn>
                      <a:cxn ang="0">
                        <a:pos x="240" y="0"/>
                      </a:cxn>
                      <a:cxn ang="0">
                        <a:pos x="216" y="2"/>
                      </a:cxn>
                      <a:cxn ang="0">
                        <a:pos x="170" y="12"/>
                      </a:cxn>
                      <a:cxn ang="0">
                        <a:pos x="126" y="30"/>
                      </a:cxn>
                      <a:cxn ang="0">
                        <a:pos x="88" y="56"/>
                      </a:cxn>
                      <a:cxn ang="0">
                        <a:pos x="56" y="88"/>
                      </a:cxn>
                      <a:cxn ang="0">
                        <a:pos x="30" y="126"/>
                      </a:cxn>
                      <a:cxn ang="0">
                        <a:pos x="12" y="170"/>
                      </a:cxn>
                      <a:cxn ang="0">
                        <a:pos x="2" y="216"/>
                      </a:cxn>
                      <a:cxn ang="0">
                        <a:pos x="0" y="240"/>
                      </a:cxn>
                      <a:cxn ang="0">
                        <a:pos x="4" y="282"/>
                      </a:cxn>
                      <a:cxn ang="0">
                        <a:pos x="14" y="322"/>
                      </a:cxn>
                      <a:cxn ang="0">
                        <a:pos x="32" y="358"/>
                      </a:cxn>
                      <a:cxn ang="0">
                        <a:pos x="54" y="390"/>
                      </a:cxn>
                      <a:cxn ang="0">
                        <a:pos x="54" y="390"/>
                      </a:cxn>
                      <a:cxn ang="0">
                        <a:pos x="232" y="612"/>
                      </a:cxn>
                      <a:cxn ang="0">
                        <a:pos x="236" y="616"/>
                      </a:cxn>
                      <a:cxn ang="0">
                        <a:pos x="240" y="618"/>
                      </a:cxn>
                      <a:cxn ang="0">
                        <a:pos x="250" y="612"/>
                      </a:cxn>
                      <a:cxn ang="0">
                        <a:pos x="428" y="390"/>
                      </a:cxn>
                      <a:cxn ang="0">
                        <a:pos x="428" y="390"/>
                      </a:cxn>
                      <a:cxn ang="0">
                        <a:pos x="440" y="374"/>
                      </a:cxn>
                      <a:cxn ang="0">
                        <a:pos x="460" y="340"/>
                      </a:cxn>
                      <a:cxn ang="0">
                        <a:pos x="472" y="302"/>
                      </a:cxn>
                      <a:cxn ang="0">
                        <a:pos x="480" y="262"/>
                      </a:cxn>
                      <a:cxn ang="0">
                        <a:pos x="480" y="240"/>
                      </a:cxn>
                      <a:cxn ang="0">
                        <a:pos x="240" y="548"/>
                      </a:cxn>
                      <a:cxn ang="0">
                        <a:pos x="92" y="362"/>
                      </a:cxn>
                      <a:cxn ang="0">
                        <a:pos x="90" y="360"/>
                      </a:cxn>
                      <a:cxn ang="0">
                        <a:pos x="72" y="334"/>
                      </a:cxn>
                      <a:cxn ang="0">
                        <a:pos x="60" y="304"/>
                      </a:cxn>
                      <a:cxn ang="0">
                        <a:pos x="52" y="274"/>
                      </a:cxn>
                      <a:cxn ang="0">
                        <a:pos x="48" y="240"/>
                      </a:cxn>
                      <a:cxn ang="0">
                        <a:pos x="50" y="222"/>
                      </a:cxn>
                      <a:cxn ang="0">
                        <a:pos x="58" y="184"/>
                      </a:cxn>
                      <a:cxn ang="0">
                        <a:pos x="72" y="150"/>
                      </a:cxn>
                      <a:cxn ang="0">
                        <a:pos x="92" y="118"/>
                      </a:cxn>
                      <a:cxn ang="0">
                        <a:pos x="118" y="92"/>
                      </a:cxn>
                      <a:cxn ang="0">
                        <a:pos x="150" y="72"/>
                      </a:cxn>
                      <a:cxn ang="0">
                        <a:pos x="184" y="58"/>
                      </a:cxn>
                      <a:cxn ang="0">
                        <a:pos x="222" y="50"/>
                      </a:cxn>
                      <a:cxn ang="0">
                        <a:pos x="240" y="48"/>
                      </a:cxn>
                      <a:cxn ang="0">
                        <a:pos x="280" y="52"/>
                      </a:cxn>
                      <a:cxn ang="0">
                        <a:pos x="316" y="64"/>
                      </a:cxn>
                      <a:cxn ang="0">
                        <a:pos x="348" y="82"/>
                      </a:cxn>
                      <a:cxn ang="0">
                        <a:pos x="376" y="106"/>
                      </a:cxn>
                      <a:cxn ang="0">
                        <a:pos x="400" y="134"/>
                      </a:cxn>
                      <a:cxn ang="0">
                        <a:pos x="418" y="166"/>
                      </a:cxn>
                      <a:cxn ang="0">
                        <a:pos x="428" y="202"/>
                      </a:cxn>
                      <a:cxn ang="0">
                        <a:pos x="432" y="240"/>
                      </a:cxn>
                      <a:cxn ang="0">
                        <a:pos x="432" y="258"/>
                      </a:cxn>
                      <a:cxn ang="0">
                        <a:pos x="426" y="288"/>
                      </a:cxn>
                      <a:cxn ang="0">
                        <a:pos x="416" y="320"/>
                      </a:cxn>
                      <a:cxn ang="0">
                        <a:pos x="400" y="348"/>
                      </a:cxn>
                      <a:cxn ang="0">
                        <a:pos x="390" y="362"/>
                      </a:cxn>
                    </a:cxnLst>
                    <a:rect l="0" t="0" r="r" b="b"/>
                    <a:pathLst>
                      <a:path w="480" h="618">
                        <a:moveTo>
                          <a:pt x="480" y="240"/>
                        </a:moveTo>
                        <a:lnTo>
                          <a:pt x="480" y="240"/>
                        </a:lnTo>
                        <a:lnTo>
                          <a:pt x="480" y="216"/>
                        </a:lnTo>
                        <a:lnTo>
                          <a:pt x="476" y="192"/>
                        </a:lnTo>
                        <a:lnTo>
                          <a:pt x="470" y="170"/>
                        </a:lnTo>
                        <a:lnTo>
                          <a:pt x="462" y="148"/>
                        </a:lnTo>
                        <a:lnTo>
                          <a:pt x="452" y="126"/>
                        </a:lnTo>
                        <a:lnTo>
                          <a:pt x="440" y="106"/>
                        </a:lnTo>
                        <a:lnTo>
                          <a:pt x="426" y="88"/>
                        </a:lnTo>
                        <a:lnTo>
                          <a:pt x="410" y="70"/>
                        </a:lnTo>
                        <a:lnTo>
                          <a:pt x="394" y="56"/>
                        </a:lnTo>
                        <a:lnTo>
                          <a:pt x="374" y="42"/>
                        </a:lnTo>
                        <a:lnTo>
                          <a:pt x="356" y="30"/>
                        </a:lnTo>
                        <a:lnTo>
                          <a:pt x="334" y="20"/>
                        </a:lnTo>
                        <a:lnTo>
                          <a:pt x="312" y="12"/>
                        </a:lnTo>
                        <a:lnTo>
                          <a:pt x="290" y="6"/>
                        </a:lnTo>
                        <a:lnTo>
                          <a:pt x="266" y="2"/>
                        </a:lnTo>
                        <a:lnTo>
                          <a:pt x="240" y="0"/>
                        </a:lnTo>
                        <a:lnTo>
                          <a:pt x="240" y="0"/>
                        </a:lnTo>
                        <a:lnTo>
                          <a:pt x="216" y="2"/>
                        </a:lnTo>
                        <a:lnTo>
                          <a:pt x="192" y="6"/>
                        </a:lnTo>
                        <a:lnTo>
                          <a:pt x="170" y="12"/>
                        </a:lnTo>
                        <a:lnTo>
                          <a:pt x="148" y="20"/>
                        </a:lnTo>
                        <a:lnTo>
                          <a:pt x="126" y="30"/>
                        </a:lnTo>
                        <a:lnTo>
                          <a:pt x="106" y="42"/>
                        </a:lnTo>
                        <a:lnTo>
                          <a:pt x="88" y="56"/>
                        </a:lnTo>
                        <a:lnTo>
                          <a:pt x="72" y="70"/>
                        </a:lnTo>
                        <a:lnTo>
                          <a:pt x="56" y="88"/>
                        </a:lnTo>
                        <a:lnTo>
                          <a:pt x="42" y="106"/>
                        </a:lnTo>
                        <a:lnTo>
                          <a:pt x="30" y="126"/>
                        </a:lnTo>
                        <a:lnTo>
                          <a:pt x="20" y="148"/>
                        </a:lnTo>
                        <a:lnTo>
                          <a:pt x="12" y="170"/>
                        </a:lnTo>
                        <a:lnTo>
                          <a:pt x="6" y="192"/>
                        </a:lnTo>
                        <a:lnTo>
                          <a:pt x="2" y="216"/>
                        </a:lnTo>
                        <a:lnTo>
                          <a:pt x="0" y="240"/>
                        </a:lnTo>
                        <a:lnTo>
                          <a:pt x="0" y="240"/>
                        </a:lnTo>
                        <a:lnTo>
                          <a:pt x="2" y="262"/>
                        </a:lnTo>
                        <a:lnTo>
                          <a:pt x="4" y="282"/>
                        </a:lnTo>
                        <a:lnTo>
                          <a:pt x="8" y="302"/>
                        </a:lnTo>
                        <a:lnTo>
                          <a:pt x="14" y="322"/>
                        </a:lnTo>
                        <a:lnTo>
                          <a:pt x="22" y="340"/>
                        </a:lnTo>
                        <a:lnTo>
                          <a:pt x="32" y="358"/>
                        </a:lnTo>
                        <a:lnTo>
                          <a:pt x="42" y="374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232" y="612"/>
                        </a:lnTo>
                        <a:lnTo>
                          <a:pt x="232" y="612"/>
                        </a:lnTo>
                        <a:lnTo>
                          <a:pt x="236" y="616"/>
                        </a:lnTo>
                        <a:lnTo>
                          <a:pt x="240" y="618"/>
                        </a:lnTo>
                        <a:lnTo>
                          <a:pt x="240" y="618"/>
                        </a:lnTo>
                        <a:lnTo>
                          <a:pt x="246" y="616"/>
                        </a:lnTo>
                        <a:lnTo>
                          <a:pt x="250" y="612"/>
                        </a:lnTo>
                        <a:lnTo>
                          <a:pt x="250" y="612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40" y="374"/>
                        </a:lnTo>
                        <a:lnTo>
                          <a:pt x="450" y="358"/>
                        </a:lnTo>
                        <a:lnTo>
                          <a:pt x="460" y="340"/>
                        </a:lnTo>
                        <a:lnTo>
                          <a:pt x="466" y="322"/>
                        </a:lnTo>
                        <a:lnTo>
                          <a:pt x="472" y="302"/>
                        </a:lnTo>
                        <a:lnTo>
                          <a:pt x="478" y="282"/>
                        </a:lnTo>
                        <a:lnTo>
                          <a:pt x="480" y="262"/>
                        </a:lnTo>
                        <a:lnTo>
                          <a:pt x="480" y="240"/>
                        </a:lnTo>
                        <a:lnTo>
                          <a:pt x="480" y="240"/>
                        </a:lnTo>
                        <a:close/>
                        <a:moveTo>
                          <a:pt x="390" y="362"/>
                        </a:moveTo>
                        <a:lnTo>
                          <a:pt x="240" y="548"/>
                        </a:lnTo>
                        <a:lnTo>
                          <a:pt x="94" y="364"/>
                        </a:lnTo>
                        <a:lnTo>
                          <a:pt x="92" y="362"/>
                        </a:lnTo>
                        <a:lnTo>
                          <a:pt x="90" y="360"/>
                        </a:lnTo>
                        <a:lnTo>
                          <a:pt x="90" y="360"/>
                        </a:lnTo>
                        <a:lnTo>
                          <a:pt x="82" y="348"/>
                        </a:lnTo>
                        <a:lnTo>
                          <a:pt x="72" y="334"/>
                        </a:lnTo>
                        <a:lnTo>
                          <a:pt x="66" y="320"/>
                        </a:lnTo>
                        <a:lnTo>
                          <a:pt x="60" y="304"/>
                        </a:lnTo>
                        <a:lnTo>
                          <a:pt x="54" y="288"/>
                        </a:lnTo>
                        <a:lnTo>
                          <a:pt x="52" y="274"/>
                        </a:lnTo>
                        <a:lnTo>
                          <a:pt x="50" y="258"/>
                        </a:lnTo>
                        <a:lnTo>
                          <a:pt x="48" y="240"/>
                        </a:lnTo>
                        <a:lnTo>
                          <a:pt x="48" y="240"/>
                        </a:lnTo>
                        <a:lnTo>
                          <a:pt x="50" y="222"/>
                        </a:lnTo>
                        <a:lnTo>
                          <a:pt x="52" y="202"/>
                        </a:lnTo>
                        <a:lnTo>
                          <a:pt x="58" y="184"/>
                        </a:lnTo>
                        <a:lnTo>
                          <a:pt x="64" y="166"/>
                        </a:lnTo>
                        <a:lnTo>
                          <a:pt x="72" y="150"/>
                        </a:lnTo>
                        <a:lnTo>
                          <a:pt x="82" y="134"/>
                        </a:lnTo>
                        <a:lnTo>
                          <a:pt x="92" y="118"/>
                        </a:lnTo>
                        <a:lnTo>
                          <a:pt x="106" y="106"/>
                        </a:lnTo>
                        <a:lnTo>
                          <a:pt x="118" y="92"/>
                        </a:lnTo>
                        <a:lnTo>
                          <a:pt x="134" y="82"/>
                        </a:lnTo>
                        <a:lnTo>
                          <a:pt x="150" y="72"/>
                        </a:lnTo>
                        <a:lnTo>
                          <a:pt x="166" y="64"/>
                        </a:lnTo>
                        <a:lnTo>
                          <a:pt x="184" y="58"/>
                        </a:lnTo>
                        <a:lnTo>
                          <a:pt x="202" y="52"/>
                        </a:lnTo>
                        <a:lnTo>
                          <a:pt x="222" y="50"/>
                        </a:lnTo>
                        <a:lnTo>
                          <a:pt x="240" y="48"/>
                        </a:lnTo>
                        <a:lnTo>
                          <a:pt x="240" y="48"/>
                        </a:lnTo>
                        <a:lnTo>
                          <a:pt x="260" y="50"/>
                        </a:lnTo>
                        <a:lnTo>
                          <a:pt x="280" y="52"/>
                        </a:lnTo>
                        <a:lnTo>
                          <a:pt x="298" y="58"/>
                        </a:lnTo>
                        <a:lnTo>
                          <a:pt x="316" y="64"/>
                        </a:lnTo>
                        <a:lnTo>
                          <a:pt x="332" y="72"/>
                        </a:lnTo>
                        <a:lnTo>
                          <a:pt x="348" y="82"/>
                        </a:lnTo>
                        <a:lnTo>
                          <a:pt x="362" y="92"/>
                        </a:lnTo>
                        <a:lnTo>
                          <a:pt x="376" y="106"/>
                        </a:lnTo>
                        <a:lnTo>
                          <a:pt x="388" y="118"/>
                        </a:lnTo>
                        <a:lnTo>
                          <a:pt x="400" y="134"/>
                        </a:lnTo>
                        <a:lnTo>
                          <a:pt x="410" y="150"/>
                        </a:lnTo>
                        <a:lnTo>
                          <a:pt x="418" y="166"/>
                        </a:lnTo>
                        <a:lnTo>
                          <a:pt x="424" y="184"/>
                        </a:lnTo>
                        <a:lnTo>
                          <a:pt x="428" y="202"/>
                        </a:lnTo>
                        <a:lnTo>
                          <a:pt x="432" y="222"/>
                        </a:lnTo>
                        <a:lnTo>
                          <a:pt x="432" y="240"/>
                        </a:lnTo>
                        <a:lnTo>
                          <a:pt x="432" y="240"/>
                        </a:lnTo>
                        <a:lnTo>
                          <a:pt x="432" y="258"/>
                        </a:lnTo>
                        <a:lnTo>
                          <a:pt x="430" y="274"/>
                        </a:lnTo>
                        <a:lnTo>
                          <a:pt x="426" y="288"/>
                        </a:lnTo>
                        <a:lnTo>
                          <a:pt x="422" y="304"/>
                        </a:lnTo>
                        <a:lnTo>
                          <a:pt x="416" y="320"/>
                        </a:lnTo>
                        <a:lnTo>
                          <a:pt x="408" y="334"/>
                        </a:lnTo>
                        <a:lnTo>
                          <a:pt x="400" y="348"/>
                        </a:lnTo>
                        <a:lnTo>
                          <a:pt x="390" y="360"/>
                        </a:lnTo>
                        <a:lnTo>
                          <a:pt x="390" y="36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34" name="Freeform 115"/>
                  <p:cNvSpPr>
                    <a:spLocks/>
                  </p:cNvSpPr>
                  <p:nvPr/>
                </p:nvSpPr>
                <p:spPr bwMode="auto">
                  <a:xfrm>
                    <a:off x="2421092" y="1878167"/>
                    <a:ext cx="529915" cy="529915"/>
                  </a:xfrm>
                  <a:custGeom>
                    <a:avLst/>
                    <a:gdLst/>
                    <a:ahLst/>
                    <a:cxnLst>
                      <a:cxn ang="0">
                        <a:pos x="84" y="0"/>
                      </a:cxn>
                      <a:cxn ang="0">
                        <a:pos x="84" y="0"/>
                      </a:cxn>
                      <a:cxn ang="0">
                        <a:pos x="102" y="2"/>
                      </a:cxn>
                      <a:cxn ang="0">
                        <a:pos x="118" y="8"/>
                      </a:cxn>
                      <a:cxn ang="0">
                        <a:pos x="132" y="16"/>
                      </a:cxn>
                      <a:cxn ang="0">
                        <a:pos x="144" y="26"/>
                      </a:cxn>
                      <a:cxn ang="0">
                        <a:pos x="154" y="38"/>
                      </a:cxn>
                      <a:cxn ang="0">
                        <a:pos x="162" y="52"/>
                      </a:cxn>
                      <a:cxn ang="0">
                        <a:pos x="168" y="68"/>
                      </a:cxn>
                      <a:cxn ang="0">
                        <a:pos x="168" y="84"/>
                      </a:cxn>
                      <a:cxn ang="0">
                        <a:pos x="168" y="84"/>
                      </a:cxn>
                      <a:cxn ang="0">
                        <a:pos x="168" y="102"/>
                      </a:cxn>
                      <a:cxn ang="0">
                        <a:pos x="162" y="118"/>
                      </a:cxn>
                      <a:cxn ang="0">
                        <a:pos x="154" y="132"/>
                      </a:cxn>
                      <a:cxn ang="0">
                        <a:pos x="144" y="144"/>
                      </a:cxn>
                      <a:cxn ang="0">
                        <a:pos x="132" y="154"/>
                      </a:cxn>
                      <a:cxn ang="0">
                        <a:pos x="118" y="162"/>
                      </a:cxn>
                      <a:cxn ang="0">
                        <a:pos x="102" y="166"/>
                      </a:cxn>
                      <a:cxn ang="0">
                        <a:pos x="84" y="168"/>
                      </a:cxn>
                      <a:cxn ang="0">
                        <a:pos x="84" y="168"/>
                      </a:cxn>
                      <a:cxn ang="0">
                        <a:pos x="68" y="166"/>
                      </a:cxn>
                      <a:cxn ang="0">
                        <a:pos x="52" y="162"/>
                      </a:cxn>
                      <a:cxn ang="0">
                        <a:pos x="38" y="154"/>
                      </a:cxn>
                      <a:cxn ang="0">
                        <a:pos x="26" y="144"/>
                      </a:cxn>
                      <a:cxn ang="0">
                        <a:pos x="16" y="132"/>
                      </a:cxn>
                      <a:cxn ang="0">
                        <a:pos x="8" y="118"/>
                      </a:cxn>
                      <a:cxn ang="0">
                        <a:pos x="2" y="102"/>
                      </a:cxn>
                      <a:cxn ang="0">
                        <a:pos x="0" y="84"/>
                      </a:cxn>
                      <a:cxn ang="0">
                        <a:pos x="0" y="84"/>
                      </a:cxn>
                      <a:cxn ang="0">
                        <a:pos x="2" y="68"/>
                      </a:cxn>
                      <a:cxn ang="0">
                        <a:pos x="8" y="52"/>
                      </a:cxn>
                      <a:cxn ang="0">
                        <a:pos x="16" y="38"/>
                      </a:cxn>
                      <a:cxn ang="0">
                        <a:pos x="26" y="26"/>
                      </a:cxn>
                      <a:cxn ang="0">
                        <a:pos x="38" y="16"/>
                      </a:cxn>
                      <a:cxn ang="0">
                        <a:pos x="52" y="8"/>
                      </a:cxn>
                      <a:cxn ang="0">
                        <a:pos x="68" y="2"/>
                      </a:cxn>
                      <a:cxn ang="0">
                        <a:pos x="84" y="0"/>
                      </a:cxn>
                      <a:cxn ang="0">
                        <a:pos x="84" y="0"/>
                      </a:cxn>
                    </a:cxnLst>
                    <a:rect l="0" t="0" r="r" b="b"/>
                    <a:pathLst>
                      <a:path w="168" h="168">
                        <a:moveTo>
                          <a:pt x="84" y="0"/>
                        </a:moveTo>
                        <a:lnTo>
                          <a:pt x="84" y="0"/>
                        </a:lnTo>
                        <a:lnTo>
                          <a:pt x="102" y="2"/>
                        </a:lnTo>
                        <a:lnTo>
                          <a:pt x="118" y="8"/>
                        </a:lnTo>
                        <a:lnTo>
                          <a:pt x="132" y="16"/>
                        </a:lnTo>
                        <a:lnTo>
                          <a:pt x="144" y="26"/>
                        </a:lnTo>
                        <a:lnTo>
                          <a:pt x="154" y="38"/>
                        </a:lnTo>
                        <a:lnTo>
                          <a:pt x="162" y="52"/>
                        </a:lnTo>
                        <a:lnTo>
                          <a:pt x="168" y="68"/>
                        </a:lnTo>
                        <a:lnTo>
                          <a:pt x="168" y="84"/>
                        </a:lnTo>
                        <a:lnTo>
                          <a:pt x="168" y="84"/>
                        </a:lnTo>
                        <a:lnTo>
                          <a:pt x="168" y="102"/>
                        </a:lnTo>
                        <a:lnTo>
                          <a:pt x="162" y="118"/>
                        </a:lnTo>
                        <a:lnTo>
                          <a:pt x="154" y="132"/>
                        </a:lnTo>
                        <a:lnTo>
                          <a:pt x="144" y="144"/>
                        </a:lnTo>
                        <a:lnTo>
                          <a:pt x="132" y="154"/>
                        </a:lnTo>
                        <a:lnTo>
                          <a:pt x="118" y="162"/>
                        </a:lnTo>
                        <a:lnTo>
                          <a:pt x="102" y="166"/>
                        </a:lnTo>
                        <a:lnTo>
                          <a:pt x="84" y="168"/>
                        </a:lnTo>
                        <a:lnTo>
                          <a:pt x="84" y="168"/>
                        </a:lnTo>
                        <a:lnTo>
                          <a:pt x="68" y="166"/>
                        </a:lnTo>
                        <a:lnTo>
                          <a:pt x="52" y="162"/>
                        </a:lnTo>
                        <a:lnTo>
                          <a:pt x="38" y="154"/>
                        </a:lnTo>
                        <a:lnTo>
                          <a:pt x="26" y="144"/>
                        </a:lnTo>
                        <a:lnTo>
                          <a:pt x="16" y="132"/>
                        </a:lnTo>
                        <a:lnTo>
                          <a:pt x="8" y="118"/>
                        </a:lnTo>
                        <a:lnTo>
                          <a:pt x="2" y="102"/>
                        </a:lnTo>
                        <a:lnTo>
                          <a:pt x="0" y="84"/>
                        </a:lnTo>
                        <a:lnTo>
                          <a:pt x="0" y="84"/>
                        </a:lnTo>
                        <a:lnTo>
                          <a:pt x="2" y="68"/>
                        </a:lnTo>
                        <a:lnTo>
                          <a:pt x="8" y="52"/>
                        </a:lnTo>
                        <a:lnTo>
                          <a:pt x="16" y="38"/>
                        </a:lnTo>
                        <a:lnTo>
                          <a:pt x="26" y="26"/>
                        </a:lnTo>
                        <a:lnTo>
                          <a:pt x="38" y="16"/>
                        </a:lnTo>
                        <a:lnTo>
                          <a:pt x="52" y="8"/>
                        </a:lnTo>
                        <a:lnTo>
                          <a:pt x="68" y="2"/>
                        </a:lnTo>
                        <a:lnTo>
                          <a:pt x="84" y="0"/>
                        </a:lnTo>
                        <a:lnTo>
                          <a:pt x="84" y="0"/>
                        </a:lnTo>
                        <a:close/>
                      </a:path>
                    </a:pathLst>
                  </a:custGeom>
                  <a:solidFill>
                    <a:schemeClr val="tx2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</p:grpSp>
          </p:grpSp>
          <p:sp>
            <p:nvSpPr>
              <p:cNvPr id="30" name="文本框 36"/>
              <p:cNvSpPr txBox="1"/>
              <p:nvPr/>
            </p:nvSpPr>
            <p:spPr>
              <a:xfrm>
                <a:off x="7317657" y="1310634"/>
                <a:ext cx="385264" cy="3770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kumimoji="1" lang="en-US" altLang="zh-CN" sz="2667" b="1" dirty="0">
                    <a:solidFill>
                      <a:srgbClr val="FFFFFF"/>
                    </a:solidFill>
                  </a:rPr>
                  <a:t>4</a:t>
                </a:r>
                <a:endParaRPr kumimoji="1" lang="zh-CN" altLang="en-US" sz="2667" b="1" dirty="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35" name="矩形 34"/>
          <p:cNvSpPr/>
          <p:nvPr/>
        </p:nvSpPr>
        <p:spPr>
          <a:xfrm>
            <a:off x="971600" y="3068960"/>
            <a:ext cx="20125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solidFill>
                  <a:srgbClr val="2FB7A3"/>
                </a:solidFill>
                <a:latin typeface="Century Gothic"/>
                <a:ea typeface="微软雅黑" charset="0"/>
              </a:rPr>
              <a:t>美雲在越南</a:t>
            </a:r>
            <a:endParaRPr lang="zh-CN" altLang="en-US" sz="2400" b="1" dirty="0">
              <a:solidFill>
                <a:srgbClr val="2FB7A3"/>
              </a:solidFill>
              <a:latin typeface="Century Gothic"/>
              <a:ea typeface="微软雅黑" charset="0"/>
            </a:endParaRPr>
          </a:p>
        </p:txBody>
      </p:sp>
      <p:sp>
        <p:nvSpPr>
          <p:cNvPr id="38" name="文本框 8"/>
          <p:cNvSpPr txBox="1"/>
          <p:nvPr/>
        </p:nvSpPr>
        <p:spPr>
          <a:xfrm>
            <a:off x="796223" y="3717032"/>
            <a:ext cx="3233496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09585">
              <a:lnSpc>
                <a:spcPct val="130000"/>
              </a:lnSpc>
            </a:pPr>
            <a:r>
              <a:rPr lang="en-US" altLang="zh-CN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1.</a:t>
            </a:r>
            <a:r>
              <a:rPr lang="zh-TW" altLang="en-US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家庭狀況</a:t>
            </a:r>
            <a:endParaRPr lang="en-US" altLang="zh-TW" sz="2400" dirty="0" smtClean="0">
              <a:solidFill>
                <a:srgbClr val="565F69"/>
              </a:solidFill>
              <a:latin typeface="微软雅黑" charset="0"/>
              <a:ea typeface="微软雅黑" charset="0"/>
            </a:endParaRPr>
          </a:p>
          <a:p>
            <a:pPr defTabSz="609585">
              <a:lnSpc>
                <a:spcPct val="130000"/>
              </a:lnSpc>
            </a:pPr>
            <a:r>
              <a:rPr lang="en-US" altLang="zh-CN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2.</a:t>
            </a:r>
            <a:r>
              <a:rPr lang="zh-TW" altLang="en-US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和手足、朋友的相處</a:t>
            </a:r>
            <a:endParaRPr lang="en-US" altLang="zh-TW" sz="2400" dirty="0" smtClean="0">
              <a:solidFill>
                <a:srgbClr val="565F69"/>
              </a:solidFill>
              <a:latin typeface="微软雅黑" charset="0"/>
              <a:ea typeface="微软雅黑" charset="0"/>
            </a:endParaRPr>
          </a:p>
          <a:p>
            <a:pPr defTabSz="609585">
              <a:lnSpc>
                <a:spcPct val="130000"/>
              </a:lnSpc>
            </a:pPr>
            <a:r>
              <a:rPr lang="en-US" altLang="zh-CN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3.</a:t>
            </a:r>
            <a:r>
              <a:rPr lang="zh-TW" altLang="en-US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求學過程</a:t>
            </a:r>
            <a:endParaRPr lang="en-US" altLang="zh-TW" sz="2400" dirty="0" smtClean="0">
              <a:solidFill>
                <a:srgbClr val="565F69"/>
              </a:solidFill>
              <a:latin typeface="微软雅黑" charset="0"/>
              <a:ea typeface="微软雅黑" charset="0"/>
            </a:endParaRPr>
          </a:p>
          <a:p>
            <a:pPr defTabSz="609585">
              <a:lnSpc>
                <a:spcPct val="130000"/>
              </a:lnSpc>
            </a:pPr>
            <a:r>
              <a:rPr lang="en-US" altLang="zh-CN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4.</a:t>
            </a:r>
            <a:r>
              <a:rPr lang="zh-TW" altLang="en-US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生活情境</a:t>
            </a:r>
            <a:endParaRPr lang="zh-CN" altLang="en-US" sz="2400" dirty="0">
              <a:solidFill>
                <a:srgbClr val="565F69"/>
              </a:solidFill>
              <a:latin typeface="微软雅黑" charset="0"/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32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3</a:t>
            </a:fld>
            <a:endParaRPr lang="zh-TW" altLang="en-US"/>
          </a:p>
        </p:txBody>
      </p:sp>
      <p:pic>
        <p:nvPicPr>
          <p:cNvPr id="4098" name="Picture 2" descr="D:\0613真人圖書課程\美雲的照片\S__45539359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89927"/>
            <a:ext cx="5076056" cy="6768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內容版面配置區 2"/>
          <p:cNvSpPr txBox="1">
            <a:spLocks/>
          </p:cNvSpPr>
          <p:nvPr/>
        </p:nvSpPr>
        <p:spPr>
          <a:xfrm>
            <a:off x="636436" y="2257663"/>
            <a:ext cx="2973305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親愛的媽媽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59839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4</a:t>
            </a:fld>
            <a:endParaRPr lang="zh-TW" altLang="en-US"/>
          </a:p>
        </p:txBody>
      </p:sp>
      <p:pic>
        <p:nvPicPr>
          <p:cNvPr id="3074" name="Picture 2" descr="D:\0613真人圖書課程\美雲的照片\20180613_180614_0030.jpg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0511"/>
            <a:ext cx="3960440" cy="6590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251520" y="260648"/>
            <a:ext cx="8352928" cy="72008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3600" b="1" dirty="0" smtClean="0"/>
              <a:t>在越南的家，我們都是用</a:t>
            </a:r>
            <a:r>
              <a:rPr lang="zh-TW" altLang="en-US" sz="3600" b="1" dirty="0"/>
              <a:t>手</a:t>
            </a:r>
            <a:r>
              <a:rPr lang="zh-TW" altLang="en-US" sz="3600" b="1" dirty="0" smtClean="0"/>
              <a:t>洗衣服的唷</a:t>
            </a:r>
            <a:r>
              <a:rPr lang="en-US" altLang="zh-TW" sz="3600" b="1" dirty="0" smtClean="0"/>
              <a:t>~!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09252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5</a:t>
            </a:fld>
            <a:endParaRPr lang="zh-TW" altLang="en-US"/>
          </a:p>
        </p:txBody>
      </p:sp>
      <p:pic>
        <p:nvPicPr>
          <p:cNvPr id="5122" name="圖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5" t="72598" r="71460" b="6750"/>
          <a:stretch>
            <a:fillRect/>
          </a:stretch>
        </p:blipFill>
        <p:spPr bwMode="auto">
          <a:xfrm>
            <a:off x="1043608" y="1700808"/>
            <a:ext cx="7128792" cy="495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內容版面配置區 2"/>
          <p:cNvSpPr>
            <a:spLocks noGrp="1"/>
          </p:cNvSpPr>
          <p:nvPr>
            <p:ph sz="quarter" idx="1"/>
          </p:nvPr>
        </p:nvSpPr>
        <p:spPr>
          <a:xfrm>
            <a:off x="179512" y="692696"/>
            <a:ext cx="4824536" cy="72008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3600" b="1" dirty="0" smtClean="0"/>
              <a:t>越南早期取水的方式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38647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467600" cy="72494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zh-TW" altLang="en-US" sz="4000" b="1" dirty="0" smtClean="0"/>
              <a:t>我們家在越南開的河粉店店面</a:t>
            </a:r>
            <a:endParaRPr lang="zh-TW" altLang="en-US" sz="4000" b="1" dirty="0"/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6</a:t>
            </a:fld>
            <a:endParaRPr lang="zh-TW" altLang="en-US"/>
          </a:p>
        </p:txBody>
      </p:sp>
      <p:pic>
        <p:nvPicPr>
          <p:cNvPr id="1057" name="Picture 33" descr="D:\0613真人圖書課程\美雲的照片\20180613_180614_0038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84784"/>
            <a:ext cx="6624736" cy="4938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538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7</a:t>
            </a:fld>
            <a:endParaRPr lang="zh-TW" altLang="en-US"/>
          </a:p>
        </p:txBody>
      </p:sp>
      <p:pic>
        <p:nvPicPr>
          <p:cNvPr id="12291" name="Picture 3" descr="D:\0613真人圖書課程\美雲的照片\S__45531219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673" y="496245"/>
            <a:ext cx="6624736" cy="4958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內容版面配置區 2"/>
          <p:cNvSpPr txBox="1">
            <a:spLocks/>
          </p:cNvSpPr>
          <p:nvPr/>
        </p:nvSpPr>
        <p:spPr>
          <a:xfrm>
            <a:off x="460096" y="476672"/>
            <a:ext cx="3528392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猜猜這是哪裡？</a:t>
            </a:r>
            <a:endParaRPr lang="zh-TW" altLang="en-US" sz="3600" b="1" dirty="0"/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3260873" y="5301208"/>
            <a:ext cx="4824536" cy="121455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這是我國小的母校唷</a:t>
            </a:r>
            <a:r>
              <a:rPr lang="en-US" altLang="zh-TW" sz="3600" b="1" dirty="0" smtClean="0"/>
              <a:t>~</a:t>
            </a:r>
          </a:p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 跟興仁很不一樣吧！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694817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8</a:t>
            </a:fld>
            <a:endParaRPr lang="zh-TW" altLang="en-US"/>
          </a:p>
        </p:txBody>
      </p:sp>
      <p:pic>
        <p:nvPicPr>
          <p:cNvPr id="6146" name="Picture 2" descr="D:\0613真人圖書課程\美雲的照片\S__45531213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16632"/>
            <a:ext cx="4906585" cy="6525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內容版面配置區 2"/>
          <p:cNvSpPr txBox="1">
            <a:spLocks/>
          </p:cNvSpPr>
          <p:nvPr/>
        </p:nvSpPr>
        <p:spPr>
          <a:xfrm>
            <a:off x="323528" y="891009"/>
            <a:ext cx="4068452" cy="122413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越南的水上市場，台灣沒有吧！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88921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660232" y="1628800"/>
            <a:ext cx="2180928" cy="4525963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9</a:t>
            </a:fld>
            <a:endParaRPr lang="zh-TW" altLang="en-US"/>
          </a:p>
        </p:txBody>
      </p:sp>
      <p:pic>
        <p:nvPicPr>
          <p:cNvPr id="10242" name="Picture 2" descr="D:\0613真人圖書課程\美雲的照片\S__45531214.jpg"/>
          <p:cNvPicPr>
            <a:picLocks noChangeAspect="1" noChangeArrowheads="1"/>
          </p:cNvPicPr>
          <p:nvPr/>
        </p:nvPicPr>
        <p:blipFill rotWithShape="1"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905"/>
          <a:stretch/>
        </p:blipFill>
        <p:spPr bwMode="auto">
          <a:xfrm>
            <a:off x="683568" y="764704"/>
            <a:ext cx="5364088" cy="5499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內容版面配置區 2"/>
          <p:cNvSpPr txBox="1">
            <a:spLocks/>
          </p:cNvSpPr>
          <p:nvPr/>
        </p:nvSpPr>
        <p:spPr>
          <a:xfrm>
            <a:off x="4572000" y="404664"/>
            <a:ext cx="4176464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這是我家的小市場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4261454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10</a:t>
            </a:fld>
            <a:endParaRPr lang="zh-TW" altLang="en-US"/>
          </a:p>
        </p:txBody>
      </p:sp>
      <p:pic>
        <p:nvPicPr>
          <p:cNvPr id="7170" name="Picture 2" descr="D:\0613真人圖書課程\美雲的照片\S__45531212.jpg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3359"/>
            <a:ext cx="4788024" cy="6396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內容版面配置區 2"/>
          <p:cNvSpPr txBox="1">
            <a:spLocks/>
          </p:cNvSpPr>
          <p:nvPr/>
        </p:nvSpPr>
        <p:spPr>
          <a:xfrm>
            <a:off x="2195736" y="260648"/>
            <a:ext cx="6696744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你看的出來，我們在做什麼嗎？</a:t>
            </a:r>
            <a:endParaRPr lang="zh-TW" altLang="en-US" sz="3600" b="1" dirty="0"/>
          </a:p>
        </p:txBody>
      </p:sp>
      <p:sp>
        <p:nvSpPr>
          <p:cNvPr id="2" name="向右箭號 1"/>
          <p:cNvSpPr/>
          <p:nvPr/>
        </p:nvSpPr>
        <p:spPr>
          <a:xfrm>
            <a:off x="3822659" y="3861048"/>
            <a:ext cx="1692188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內容版面配置區 2"/>
          <p:cNvSpPr>
            <a:spLocks noGrp="1"/>
          </p:cNvSpPr>
          <p:nvPr>
            <p:ph sz="quarter" idx="1"/>
          </p:nvPr>
        </p:nvSpPr>
        <p:spPr>
          <a:xfrm>
            <a:off x="5724128" y="3511632"/>
            <a:ext cx="2232248" cy="144284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3600" b="1" dirty="0" smtClean="0"/>
              <a:t>答案是</a:t>
            </a:r>
            <a:r>
              <a:rPr lang="en-US" altLang="zh-TW" sz="3600" b="1" dirty="0" smtClean="0"/>
              <a:t>…</a:t>
            </a:r>
            <a:r>
              <a:rPr lang="zh-TW" altLang="en-US" sz="3600" b="1" dirty="0" smtClean="0"/>
              <a:t>越南薄餅</a:t>
            </a:r>
            <a:endParaRPr lang="zh-TW" altLang="en-US" sz="3600" b="1" dirty="0"/>
          </a:p>
        </p:txBody>
      </p:sp>
      <p:pic>
        <p:nvPicPr>
          <p:cNvPr id="8" name="Picture 2" descr="D:\0613真人圖書課程\美雲的照片\S__45531211.jpg"/>
          <p:cNvPicPr>
            <a:picLocks noChangeAspect="1" noChangeArrowheads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086775"/>
            <a:ext cx="4176464" cy="5579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內容版面配置區 2"/>
          <p:cNvSpPr txBox="1">
            <a:spLocks/>
          </p:cNvSpPr>
          <p:nvPr/>
        </p:nvSpPr>
        <p:spPr>
          <a:xfrm>
            <a:off x="791580" y="5661248"/>
            <a:ext cx="4752528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曬乾就可以包春捲囉</a:t>
            </a:r>
            <a:r>
              <a:rPr lang="en-US" altLang="zh-TW" sz="3600" b="1" dirty="0" smtClean="0"/>
              <a:t>~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649240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7" grpId="0" uiExpand="1" build="p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11</a:t>
            </a:fld>
            <a:endParaRPr lang="zh-TW" altLang="en-US"/>
          </a:p>
        </p:txBody>
      </p:sp>
      <p:pic>
        <p:nvPicPr>
          <p:cNvPr id="2050" name="Picture 2" descr="D:\0613真人圖書課程\美雲的照片\20180613_180614_0036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4645125" cy="6156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2862114" y="5767763"/>
            <a:ext cx="5266928" cy="7920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en-US" sz="4800" b="1" dirty="0"/>
              <a:t>親愛的</a:t>
            </a:r>
            <a:r>
              <a:rPr lang="zh-TW" altLang="en-US" sz="4800" b="1" dirty="0" smtClean="0"/>
              <a:t>弟弟的婚禮</a:t>
            </a:r>
            <a:endParaRPr lang="zh-TW" alt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294538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12</a:t>
            </a:fld>
            <a:endParaRPr lang="zh-TW" altLang="en-US"/>
          </a:p>
        </p:txBody>
      </p:sp>
      <p:pic>
        <p:nvPicPr>
          <p:cNvPr id="4" name="Picture 2" descr="D:\0613真人圖書課程\美雲的照片\S__45531205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764704"/>
            <a:ext cx="5862091" cy="4994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內容版面配置區 2"/>
          <p:cNvSpPr txBox="1">
            <a:spLocks/>
          </p:cNvSpPr>
          <p:nvPr/>
        </p:nvSpPr>
        <p:spPr>
          <a:xfrm>
            <a:off x="323528" y="404664"/>
            <a:ext cx="4464496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猜猜看，這是什麼？</a:t>
            </a:r>
            <a:endParaRPr lang="zh-TW" altLang="en-US" sz="3600" b="1" dirty="0"/>
          </a:p>
        </p:txBody>
      </p:sp>
      <p:sp>
        <p:nvSpPr>
          <p:cNvPr id="7" name="內容版面配置區 2"/>
          <p:cNvSpPr txBox="1">
            <a:spLocks/>
          </p:cNvSpPr>
          <p:nvPr/>
        </p:nvSpPr>
        <p:spPr>
          <a:xfrm>
            <a:off x="3491880" y="5790790"/>
            <a:ext cx="4463769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這是越南的燈籠唷！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309306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4"/>
          <p:cNvSpPr/>
          <p:nvPr/>
        </p:nvSpPr>
        <p:spPr>
          <a:xfrm>
            <a:off x="2682871" y="3063123"/>
            <a:ext cx="2032591" cy="522515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rgbClr val="FFFFFF"/>
              </a:solidFill>
            </a:endParaRPr>
          </a:p>
        </p:txBody>
      </p:sp>
      <p:grpSp>
        <p:nvGrpSpPr>
          <p:cNvPr id="43" name="群組 42"/>
          <p:cNvGrpSpPr/>
          <p:nvPr/>
        </p:nvGrpSpPr>
        <p:grpSpPr>
          <a:xfrm>
            <a:off x="747830" y="444833"/>
            <a:ext cx="7837714" cy="3140805"/>
            <a:chOff x="997106" y="444832"/>
            <a:chExt cx="10450285" cy="3140805"/>
          </a:xfrm>
        </p:grpSpPr>
        <p:sp>
          <p:nvSpPr>
            <p:cNvPr id="2" name="文本占位符 1"/>
            <p:cNvSpPr txBox="1">
              <a:spLocks/>
            </p:cNvSpPr>
            <p:nvPr/>
          </p:nvSpPr>
          <p:spPr>
            <a:xfrm>
              <a:off x="4946916" y="444832"/>
              <a:ext cx="5239506" cy="586316"/>
            </a:xfrm>
            <a:prstGeom prst="rect">
              <a:avLst/>
            </a:prstGeom>
          </p:spPr>
          <p:txBody>
            <a:bodyPr>
              <a:normAutofit fontScale="77500" lnSpcReduction="2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kumimoji="1" lang="zh-TW" altLang="en-US" sz="3600" dirty="0" smtClean="0">
                  <a:solidFill>
                    <a:srgbClr val="404040"/>
                  </a:solidFill>
                  <a:latin typeface="Century Gothic"/>
                  <a:ea typeface="微软雅黑" charset="0"/>
                </a:rPr>
                <a:t>用汗水灌溉出一片幸福</a:t>
              </a:r>
              <a:endParaRPr kumimoji="1" lang="zh-CN" altLang="en-US" sz="3600" dirty="0">
                <a:solidFill>
                  <a:srgbClr val="404040"/>
                </a:solidFill>
                <a:latin typeface="Century Gothic"/>
                <a:ea typeface="微软雅黑" charset="0"/>
              </a:endParaRPr>
            </a:p>
          </p:txBody>
        </p:sp>
        <p:sp>
          <p:nvSpPr>
            <p:cNvPr id="3" name="燕尾形 3"/>
            <p:cNvSpPr/>
            <p:nvPr/>
          </p:nvSpPr>
          <p:spPr>
            <a:xfrm>
              <a:off x="997106" y="3063122"/>
              <a:ext cx="2710121" cy="522515"/>
            </a:xfrm>
            <a:prstGeom prst="chevr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 dirty="0">
                <a:solidFill>
                  <a:srgbClr val="FFFFFF"/>
                </a:solidFill>
              </a:endParaRPr>
            </a:p>
          </p:txBody>
        </p:sp>
        <p:sp>
          <p:nvSpPr>
            <p:cNvPr id="5" name="燕尾形 5"/>
            <p:cNvSpPr/>
            <p:nvPr/>
          </p:nvSpPr>
          <p:spPr>
            <a:xfrm>
              <a:off x="6151715" y="3063122"/>
              <a:ext cx="2710121" cy="522515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 dirty="0">
                <a:solidFill>
                  <a:srgbClr val="FFFFFF"/>
                </a:solidFill>
              </a:endParaRPr>
            </a:p>
          </p:txBody>
        </p:sp>
        <p:sp>
          <p:nvSpPr>
            <p:cNvPr id="6" name="燕尾形 6"/>
            <p:cNvSpPr/>
            <p:nvPr/>
          </p:nvSpPr>
          <p:spPr>
            <a:xfrm>
              <a:off x="8737270" y="3063122"/>
              <a:ext cx="2710121" cy="522515"/>
            </a:xfrm>
            <a:prstGeom prst="chevron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 dirty="0">
                <a:solidFill>
                  <a:srgbClr val="FFFFFF"/>
                </a:solidFill>
              </a:endParaRPr>
            </a:p>
          </p:txBody>
        </p:sp>
        <p:grpSp>
          <p:nvGrpSpPr>
            <p:cNvPr id="7" name="组合 7"/>
            <p:cNvGrpSpPr/>
            <p:nvPr/>
          </p:nvGrpSpPr>
          <p:grpSpPr>
            <a:xfrm>
              <a:off x="1957054" y="1870561"/>
              <a:ext cx="790413" cy="1286653"/>
              <a:chOff x="1396857" y="1209491"/>
              <a:chExt cx="592810" cy="964990"/>
            </a:xfrm>
          </p:grpSpPr>
          <p:grpSp>
            <p:nvGrpSpPr>
              <p:cNvPr id="8" name="组 12"/>
              <p:cNvGrpSpPr/>
              <p:nvPr/>
            </p:nvGrpSpPr>
            <p:grpSpPr>
              <a:xfrm>
                <a:off x="1396857" y="1209491"/>
                <a:ext cx="592810" cy="964990"/>
                <a:chOff x="1396857" y="1361891"/>
                <a:chExt cx="592810" cy="964990"/>
              </a:xfrm>
            </p:grpSpPr>
            <p:sp>
              <p:nvSpPr>
                <p:cNvPr id="10" name="椭圆 8"/>
                <p:cNvSpPr/>
                <p:nvPr/>
              </p:nvSpPr>
              <p:spPr>
                <a:xfrm flipV="1">
                  <a:off x="1622621" y="2185741"/>
                  <a:ext cx="141138" cy="141140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>
                    <a:solidFill>
                      <a:srgbClr val="404040"/>
                    </a:solidFill>
                  </a:endParaRPr>
                </a:p>
              </p:txBody>
            </p:sp>
            <p:grpSp>
              <p:nvGrpSpPr>
                <p:cNvPr id="11" name="组 9"/>
                <p:cNvGrpSpPr/>
                <p:nvPr/>
              </p:nvGrpSpPr>
              <p:grpSpPr>
                <a:xfrm>
                  <a:off x="1396857" y="1361891"/>
                  <a:ext cx="592810" cy="763243"/>
                  <a:chOff x="2305050" y="1762125"/>
                  <a:chExt cx="762000" cy="981075"/>
                </a:xfrm>
                <a:solidFill>
                  <a:schemeClr val="accent6"/>
                </a:solidFill>
              </p:grpSpPr>
              <p:sp>
                <p:nvSpPr>
                  <p:cNvPr id="12" name="Freeform 114"/>
                  <p:cNvSpPr>
                    <a:spLocks noEditPoints="1"/>
                  </p:cNvSpPr>
                  <p:nvPr/>
                </p:nvSpPr>
                <p:spPr bwMode="auto">
                  <a:xfrm>
                    <a:off x="2305050" y="1762125"/>
                    <a:ext cx="762000" cy="981075"/>
                  </a:xfrm>
                  <a:custGeom>
                    <a:avLst/>
                    <a:gdLst/>
                    <a:ahLst/>
                    <a:cxnLst>
                      <a:cxn ang="0">
                        <a:pos x="480" y="240"/>
                      </a:cxn>
                      <a:cxn ang="0">
                        <a:pos x="476" y="192"/>
                      </a:cxn>
                      <a:cxn ang="0">
                        <a:pos x="462" y="148"/>
                      </a:cxn>
                      <a:cxn ang="0">
                        <a:pos x="440" y="106"/>
                      </a:cxn>
                      <a:cxn ang="0">
                        <a:pos x="410" y="70"/>
                      </a:cxn>
                      <a:cxn ang="0">
                        <a:pos x="374" y="42"/>
                      </a:cxn>
                      <a:cxn ang="0">
                        <a:pos x="334" y="20"/>
                      </a:cxn>
                      <a:cxn ang="0">
                        <a:pos x="290" y="6"/>
                      </a:cxn>
                      <a:cxn ang="0">
                        <a:pos x="240" y="0"/>
                      </a:cxn>
                      <a:cxn ang="0">
                        <a:pos x="216" y="2"/>
                      </a:cxn>
                      <a:cxn ang="0">
                        <a:pos x="170" y="12"/>
                      </a:cxn>
                      <a:cxn ang="0">
                        <a:pos x="126" y="30"/>
                      </a:cxn>
                      <a:cxn ang="0">
                        <a:pos x="88" y="56"/>
                      </a:cxn>
                      <a:cxn ang="0">
                        <a:pos x="56" y="88"/>
                      </a:cxn>
                      <a:cxn ang="0">
                        <a:pos x="30" y="126"/>
                      </a:cxn>
                      <a:cxn ang="0">
                        <a:pos x="12" y="170"/>
                      </a:cxn>
                      <a:cxn ang="0">
                        <a:pos x="2" y="216"/>
                      </a:cxn>
                      <a:cxn ang="0">
                        <a:pos x="0" y="240"/>
                      </a:cxn>
                      <a:cxn ang="0">
                        <a:pos x="4" y="282"/>
                      </a:cxn>
                      <a:cxn ang="0">
                        <a:pos x="14" y="322"/>
                      </a:cxn>
                      <a:cxn ang="0">
                        <a:pos x="32" y="358"/>
                      </a:cxn>
                      <a:cxn ang="0">
                        <a:pos x="54" y="390"/>
                      </a:cxn>
                      <a:cxn ang="0">
                        <a:pos x="54" y="390"/>
                      </a:cxn>
                      <a:cxn ang="0">
                        <a:pos x="232" y="612"/>
                      </a:cxn>
                      <a:cxn ang="0">
                        <a:pos x="236" y="616"/>
                      </a:cxn>
                      <a:cxn ang="0">
                        <a:pos x="240" y="618"/>
                      </a:cxn>
                      <a:cxn ang="0">
                        <a:pos x="250" y="612"/>
                      </a:cxn>
                      <a:cxn ang="0">
                        <a:pos x="428" y="390"/>
                      </a:cxn>
                      <a:cxn ang="0">
                        <a:pos x="428" y="390"/>
                      </a:cxn>
                      <a:cxn ang="0">
                        <a:pos x="440" y="374"/>
                      </a:cxn>
                      <a:cxn ang="0">
                        <a:pos x="460" y="340"/>
                      </a:cxn>
                      <a:cxn ang="0">
                        <a:pos x="472" y="302"/>
                      </a:cxn>
                      <a:cxn ang="0">
                        <a:pos x="480" y="262"/>
                      </a:cxn>
                      <a:cxn ang="0">
                        <a:pos x="480" y="240"/>
                      </a:cxn>
                      <a:cxn ang="0">
                        <a:pos x="240" y="548"/>
                      </a:cxn>
                      <a:cxn ang="0">
                        <a:pos x="92" y="362"/>
                      </a:cxn>
                      <a:cxn ang="0">
                        <a:pos x="90" y="360"/>
                      </a:cxn>
                      <a:cxn ang="0">
                        <a:pos x="72" y="334"/>
                      </a:cxn>
                      <a:cxn ang="0">
                        <a:pos x="60" y="304"/>
                      </a:cxn>
                      <a:cxn ang="0">
                        <a:pos x="52" y="274"/>
                      </a:cxn>
                      <a:cxn ang="0">
                        <a:pos x="48" y="240"/>
                      </a:cxn>
                      <a:cxn ang="0">
                        <a:pos x="50" y="222"/>
                      </a:cxn>
                      <a:cxn ang="0">
                        <a:pos x="58" y="184"/>
                      </a:cxn>
                      <a:cxn ang="0">
                        <a:pos x="72" y="150"/>
                      </a:cxn>
                      <a:cxn ang="0">
                        <a:pos x="92" y="118"/>
                      </a:cxn>
                      <a:cxn ang="0">
                        <a:pos x="118" y="92"/>
                      </a:cxn>
                      <a:cxn ang="0">
                        <a:pos x="150" y="72"/>
                      </a:cxn>
                      <a:cxn ang="0">
                        <a:pos x="184" y="58"/>
                      </a:cxn>
                      <a:cxn ang="0">
                        <a:pos x="222" y="50"/>
                      </a:cxn>
                      <a:cxn ang="0">
                        <a:pos x="240" y="48"/>
                      </a:cxn>
                      <a:cxn ang="0">
                        <a:pos x="280" y="52"/>
                      </a:cxn>
                      <a:cxn ang="0">
                        <a:pos x="316" y="64"/>
                      </a:cxn>
                      <a:cxn ang="0">
                        <a:pos x="348" y="82"/>
                      </a:cxn>
                      <a:cxn ang="0">
                        <a:pos x="376" y="106"/>
                      </a:cxn>
                      <a:cxn ang="0">
                        <a:pos x="400" y="134"/>
                      </a:cxn>
                      <a:cxn ang="0">
                        <a:pos x="418" y="166"/>
                      </a:cxn>
                      <a:cxn ang="0">
                        <a:pos x="428" y="202"/>
                      </a:cxn>
                      <a:cxn ang="0">
                        <a:pos x="432" y="240"/>
                      </a:cxn>
                      <a:cxn ang="0">
                        <a:pos x="432" y="258"/>
                      </a:cxn>
                      <a:cxn ang="0">
                        <a:pos x="426" y="288"/>
                      </a:cxn>
                      <a:cxn ang="0">
                        <a:pos x="416" y="320"/>
                      </a:cxn>
                      <a:cxn ang="0">
                        <a:pos x="400" y="348"/>
                      </a:cxn>
                      <a:cxn ang="0">
                        <a:pos x="390" y="362"/>
                      </a:cxn>
                    </a:cxnLst>
                    <a:rect l="0" t="0" r="r" b="b"/>
                    <a:pathLst>
                      <a:path w="480" h="618">
                        <a:moveTo>
                          <a:pt x="480" y="240"/>
                        </a:moveTo>
                        <a:lnTo>
                          <a:pt x="480" y="240"/>
                        </a:lnTo>
                        <a:lnTo>
                          <a:pt x="480" y="216"/>
                        </a:lnTo>
                        <a:lnTo>
                          <a:pt x="476" y="192"/>
                        </a:lnTo>
                        <a:lnTo>
                          <a:pt x="470" y="170"/>
                        </a:lnTo>
                        <a:lnTo>
                          <a:pt x="462" y="148"/>
                        </a:lnTo>
                        <a:lnTo>
                          <a:pt x="452" y="126"/>
                        </a:lnTo>
                        <a:lnTo>
                          <a:pt x="440" y="106"/>
                        </a:lnTo>
                        <a:lnTo>
                          <a:pt x="426" y="88"/>
                        </a:lnTo>
                        <a:lnTo>
                          <a:pt x="410" y="70"/>
                        </a:lnTo>
                        <a:lnTo>
                          <a:pt x="394" y="56"/>
                        </a:lnTo>
                        <a:lnTo>
                          <a:pt x="374" y="42"/>
                        </a:lnTo>
                        <a:lnTo>
                          <a:pt x="356" y="30"/>
                        </a:lnTo>
                        <a:lnTo>
                          <a:pt x="334" y="20"/>
                        </a:lnTo>
                        <a:lnTo>
                          <a:pt x="312" y="12"/>
                        </a:lnTo>
                        <a:lnTo>
                          <a:pt x="290" y="6"/>
                        </a:lnTo>
                        <a:lnTo>
                          <a:pt x="266" y="2"/>
                        </a:lnTo>
                        <a:lnTo>
                          <a:pt x="240" y="0"/>
                        </a:lnTo>
                        <a:lnTo>
                          <a:pt x="240" y="0"/>
                        </a:lnTo>
                        <a:lnTo>
                          <a:pt x="216" y="2"/>
                        </a:lnTo>
                        <a:lnTo>
                          <a:pt x="192" y="6"/>
                        </a:lnTo>
                        <a:lnTo>
                          <a:pt x="170" y="12"/>
                        </a:lnTo>
                        <a:lnTo>
                          <a:pt x="148" y="20"/>
                        </a:lnTo>
                        <a:lnTo>
                          <a:pt x="126" y="30"/>
                        </a:lnTo>
                        <a:lnTo>
                          <a:pt x="106" y="42"/>
                        </a:lnTo>
                        <a:lnTo>
                          <a:pt x="88" y="56"/>
                        </a:lnTo>
                        <a:lnTo>
                          <a:pt x="72" y="70"/>
                        </a:lnTo>
                        <a:lnTo>
                          <a:pt x="56" y="88"/>
                        </a:lnTo>
                        <a:lnTo>
                          <a:pt x="42" y="106"/>
                        </a:lnTo>
                        <a:lnTo>
                          <a:pt x="30" y="126"/>
                        </a:lnTo>
                        <a:lnTo>
                          <a:pt x="20" y="148"/>
                        </a:lnTo>
                        <a:lnTo>
                          <a:pt x="12" y="170"/>
                        </a:lnTo>
                        <a:lnTo>
                          <a:pt x="6" y="192"/>
                        </a:lnTo>
                        <a:lnTo>
                          <a:pt x="2" y="216"/>
                        </a:lnTo>
                        <a:lnTo>
                          <a:pt x="0" y="240"/>
                        </a:lnTo>
                        <a:lnTo>
                          <a:pt x="0" y="240"/>
                        </a:lnTo>
                        <a:lnTo>
                          <a:pt x="2" y="262"/>
                        </a:lnTo>
                        <a:lnTo>
                          <a:pt x="4" y="282"/>
                        </a:lnTo>
                        <a:lnTo>
                          <a:pt x="8" y="302"/>
                        </a:lnTo>
                        <a:lnTo>
                          <a:pt x="14" y="322"/>
                        </a:lnTo>
                        <a:lnTo>
                          <a:pt x="22" y="340"/>
                        </a:lnTo>
                        <a:lnTo>
                          <a:pt x="32" y="358"/>
                        </a:lnTo>
                        <a:lnTo>
                          <a:pt x="42" y="374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232" y="612"/>
                        </a:lnTo>
                        <a:lnTo>
                          <a:pt x="232" y="612"/>
                        </a:lnTo>
                        <a:lnTo>
                          <a:pt x="236" y="616"/>
                        </a:lnTo>
                        <a:lnTo>
                          <a:pt x="240" y="618"/>
                        </a:lnTo>
                        <a:lnTo>
                          <a:pt x="240" y="618"/>
                        </a:lnTo>
                        <a:lnTo>
                          <a:pt x="246" y="616"/>
                        </a:lnTo>
                        <a:lnTo>
                          <a:pt x="250" y="612"/>
                        </a:lnTo>
                        <a:lnTo>
                          <a:pt x="250" y="612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40" y="374"/>
                        </a:lnTo>
                        <a:lnTo>
                          <a:pt x="450" y="358"/>
                        </a:lnTo>
                        <a:lnTo>
                          <a:pt x="460" y="340"/>
                        </a:lnTo>
                        <a:lnTo>
                          <a:pt x="466" y="322"/>
                        </a:lnTo>
                        <a:lnTo>
                          <a:pt x="472" y="302"/>
                        </a:lnTo>
                        <a:lnTo>
                          <a:pt x="478" y="282"/>
                        </a:lnTo>
                        <a:lnTo>
                          <a:pt x="480" y="262"/>
                        </a:lnTo>
                        <a:lnTo>
                          <a:pt x="480" y="240"/>
                        </a:lnTo>
                        <a:lnTo>
                          <a:pt x="480" y="240"/>
                        </a:lnTo>
                        <a:close/>
                        <a:moveTo>
                          <a:pt x="390" y="362"/>
                        </a:moveTo>
                        <a:lnTo>
                          <a:pt x="240" y="548"/>
                        </a:lnTo>
                        <a:lnTo>
                          <a:pt x="94" y="364"/>
                        </a:lnTo>
                        <a:lnTo>
                          <a:pt x="92" y="362"/>
                        </a:lnTo>
                        <a:lnTo>
                          <a:pt x="90" y="360"/>
                        </a:lnTo>
                        <a:lnTo>
                          <a:pt x="90" y="360"/>
                        </a:lnTo>
                        <a:lnTo>
                          <a:pt x="82" y="348"/>
                        </a:lnTo>
                        <a:lnTo>
                          <a:pt x="72" y="334"/>
                        </a:lnTo>
                        <a:lnTo>
                          <a:pt x="66" y="320"/>
                        </a:lnTo>
                        <a:lnTo>
                          <a:pt x="60" y="304"/>
                        </a:lnTo>
                        <a:lnTo>
                          <a:pt x="54" y="288"/>
                        </a:lnTo>
                        <a:lnTo>
                          <a:pt x="52" y="274"/>
                        </a:lnTo>
                        <a:lnTo>
                          <a:pt x="50" y="258"/>
                        </a:lnTo>
                        <a:lnTo>
                          <a:pt x="48" y="240"/>
                        </a:lnTo>
                        <a:lnTo>
                          <a:pt x="48" y="240"/>
                        </a:lnTo>
                        <a:lnTo>
                          <a:pt x="50" y="222"/>
                        </a:lnTo>
                        <a:lnTo>
                          <a:pt x="52" y="202"/>
                        </a:lnTo>
                        <a:lnTo>
                          <a:pt x="58" y="184"/>
                        </a:lnTo>
                        <a:lnTo>
                          <a:pt x="64" y="166"/>
                        </a:lnTo>
                        <a:lnTo>
                          <a:pt x="72" y="150"/>
                        </a:lnTo>
                        <a:lnTo>
                          <a:pt x="82" y="134"/>
                        </a:lnTo>
                        <a:lnTo>
                          <a:pt x="92" y="118"/>
                        </a:lnTo>
                        <a:lnTo>
                          <a:pt x="106" y="106"/>
                        </a:lnTo>
                        <a:lnTo>
                          <a:pt x="118" y="92"/>
                        </a:lnTo>
                        <a:lnTo>
                          <a:pt x="134" y="82"/>
                        </a:lnTo>
                        <a:lnTo>
                          <a:pt x="150" y="72"/>
                        </a:lnTo>
                        <a:lnTo>
                          <a:pt x="166" y="64"/>
                        </a:lnTo>
                        <a:lnTo>
                          <a:pt x="184" y="58"/>
                        </a:lnTo>
                        <a:lnTo>
                          <a:pt x="202" y="52"/>
                        </a:lnTo>
                        <a:lnTo>
                          <a:pt x="222" y="50"/>
                        </a:lnTo>
                        <a:lnTo>
                          <a:pt x="240" y="48"/>
                        </a:lnTo>
                        <a:lnTo>
                          <a:pt x="240" y="48"/>
                        </a:lnTo>
                        <a:lnTo>
                          <a:pt x="260" y="50"/>
                        </a:lnTo>
                        <a:lnTo>
                          <a:pt x="280" y="52"/>
                        </a:lnTo>
                        <a:lnTo>
                          <a:pt x="298" y="58"/>
                        </a:lnTo>
                        <a:lnTo>
                          <a:pt x="316" y="64"/>
                        </a:lnTo>
                        <a:lnTo>
                          <a:pt x="332" y="72"/>
                        </a:lnTo>
                        <a:lnTo>
                          <a:pt x="348" y="82"/>
                        </a:lnTo>
                        <a:lnTo>
                          <a:pt x="362" y="92"/>
                        </a:lnTo>
                        <a:lnTo>
                          <a:pt x="376" y="106"/>
                        </a:lnTo>
                        <a:lnTo>
                          <a:pt x="388" y="118"/>
                        </a:lnTo>
                        <a:lnTo>
                          <a:pt x="400" y="134"/>
                        </a:lnTo>
                        <a:lnTo>
                          <a:pt x="410" y="150"/>
                        </a:lnTo>
                        <a:lnTo>
                          <a:pt x="418" y="166"/>
                        </a:lnTo>
                        <a:lnTo>
                          <a:pt x="424" y="184"/>
                        </a:lnTo>
                        <a:lnTo>
                          <a:pt x="428" y="202"/>
                        </a:lnTo>
                        <a:lnTo>
                          <a:pt x="432" y="222"/>
                        </a:lnTo>
                        <a:lnTo>
                          <a:pt x="432" y="240"/>
                        </a:lnTo>
                        <a:lnTo>
                          <a:pt x="432" y="240"/>
                        </a:lnTo>
                        <a:lnTo>
                          <a:pt x="432" y="258"/>
                        </a:lnTo>
                        <a:lnTo>
                          <a:pt x="430" y="274"/>
                        </a:lnTo>
                        <a:lnTo>
                          <a:pt x="426" y="288"/>
                        </a:lnTo>
                        <a:lnTo>
                          <a:pt x="422" y="304"/>
                        </a:lnTo>
                        <a:lnTo>
                          <a:pt x="416" y="320"/>
                        </a:lnTo>
                        <a:lnTo>
                          <a:pt x="408" y="334"/>
                        </a:lnTo>
                        <a:lnTo>
                          <a:pt x="400" y="348"/>
                        </a:lnTo>
                        <a:lnTo>
                          <a:pt x="390" y="360"/>
                        </a:lnTo>
                        <a:lnTo>
                          <a:pt x="390" y="36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13" name="Freeform 115"/>
                  <p:cNvSpPr>
                    <a:spLocks/>
                  </p:cNvSpPr>
                  <p:nvPr/>
                </p:nvSpPr>
                <p:spPr bwMode="auto">
                  <a:xfrm>
                    <a:off x="2421092" y="1878167"/>
                    <a:ext cx="529915" cy="529915"/>
                  </a:xfrm>
                  <a:custGeom>
                    <a:avLst/>
                    <a:gdLst/>
                    <a:ahLst/>
                    <a:cxnLst>
                      <a:cxn ang="0">
                        <a:pos x="84" y="0"/>
                      </a:cxn>
                      <a:cxn ang="0">
                        <a:pos x="84" y="0"/>
                      </a:cxn>
                      <a:cxn ang="0">
                        <a:pos x="102" y="2"/>
                      </a:cxn>
                      <a:cxn ang="0">
                        <a:pos x="118" y="8"/>
                      </a:cxn>
                      <a:cxn ang="0">
                        <a:pos x="132" y="16"/>
                      </a:cxn>
                      <a:cxn ang="0">
                        <a:pos x="144" y="26"/>
                      </a:cxn>
                      <a:cxn ang="0">
                        <a:pos x="154" y="38"/>
                      </a:cxn>
                      <a:cxn ang="0">
                        <a:pos x="162" y="52"/>
                      </a:cxn>
                      <a:cxn ang="0">
                        <a:pos x="168" y="68"/>
                      </a:cxn>
                      <a:cxn ang="0">
                        <a:pos x="168" y="84"/>
                      </a:cxn>
                      <a:cxn ang="0">
                        <a:pos x="168" y="84"/>
                      </a:cxn>
                      <a:cxn ang="0">
                        <a:pos x="168" y="102"/>
                      </a:cxn>
                      <a:cxn ang="0">
                        <a:pos x="162" y="118"/>
                      </a:cxn>
                      <a:cxn ang="0">
                        <a:pos x="154" y="132"/>
                      </a:cxn>
                      <a:cxn ang="0">
                        <a:pos x="144" y="144"/>
                      </a:cxn>
                      <a:cxn ang="0">
                        <a:pos x="132" y="154"/>
                      </a:cxn>
                      <a:cxn ang="0">
                        <a:pos x="118" y="162"/>
                      </a:cxn>
                      <a:cxn ang="0">
                        <a:pos x="102" y="166"/>
                      </a:cxn>
                      <a:cxn ang="0">
                        <a:pos x="84" y="168"/>
                      </a:cxn>
                      <a:cxn ang="0">
                        <a:pos x="84" y="168"/>
                      </a:cxn>
                      <a:cxn ang="0">
                        <a:pos x="68" y="166"/>
                      </a:cxn>
                      <a:cxn ang="0">
                        <a:pos x="52" y="162"/>
                      </a:cxn>
                      <a:cxn ang="0">
                        <a:pos x="38" y="154"/>
                      </a:cxn>
                      <a:cxn ang="0">
                        <a:pos x="26" y="144"/>
                      </a:cxn>
                      <a:cxn ang="0">
                        <a:pos x="16" y="132"/>
                      </a:cxn>
                      <a:cxn ang="0">
                        <a:pos x="8" y="118"/>
                      </a:cxn>
                      <a:cxn ang="0">
                        <a:pos x="2" y="102"/>
                      </a:cxn>
                      <a:cxn ang="0">
                        <a:pos x="0" y="84"/>
                      </a:cxn>
                      <a:cxn ang="0">
                        <a:pos x="0" y="84"/>
                      </a:cxn>
                      <a:cxn ang="0">
                        <a:pos x="2" y="68"/>
                      </a:cxn>
                      <a:cxn ang="0">
                        <a:pos x="8" y="52"/>
                      </a:cxn>
                      <a:cxn ang="0">
                        <a:pos x="16" y="38"/>
                      </a:cxn>
                      <a:cxn ang="0">
                        <a:pos x="26" y="26"/>
                      </a:cxn>
                      <a:cxn ang="0">
                        <a:pos x="38" y="16"/>
                      </a:cxn>
                      <a:cxn ang="0">
                        <a:pos x="52" y="8"/>
                      </a:cxn>
                      <a:cxn ang="0">
                        <a:pos x="68" y="2"/>
                      </a:cxn>
                      <a:cxn ang="0">
                        <a:pos x="84" y="0"/>
                      </a:cxn>
                      <a:cxn ang="0">
                        <a:pos x="84" y="0"/>
                      </a:cxn>
                    </a:cxnLst>
                    <a:rect l="0" t="0" r="r" b="b"/>
                    <a:pathLst>
                      <a:path w="168" h="168">
                        <a:moveTo>
                          <a:pt x="84" y="0"/>
                        </a:moveTo>
                        <a:lnTo>
                          <a:pt x="84" y="0"/>
                        </a:lnTo>
                        <a:lnTo>
                          <a:pt x="102" y="2"/>
                        </a:lnTo>
                        <a:lnTo>
                          <a:pt x="118" y="8"/>
                        </a:lnTo>
                        <a:lnTo>
                          <a:pt x="132" y="16"/>
                        </a:lnTo>
                        <a:lnTo>
                          <a:pt x="144" y="26"/>
                        </a:lnTo>
                        <a:lnTo>
                          <a:pt x="154" y="38"/>
                        </a:lnTo>
                        <a:lnTo>
                          <a:pt x="162" y="52"/>
                        </a:lnTo>
                        <a:lnTo>
                          <a:pt x="168" y="68"/>
                        </a:lnTo>
                        <a:lnTo>
                          <a:pt x="168" y="84"/>
                        </a:lnTo>
                        <a:lnTo>
                          <a:pt x="168" y="84"/>
                        </a:lnTo>
                        <a:lnTo>
                          <a:pt x="168" y="102"/>
                        </a:lnTo>
                        <a:lnTo>
                          <a:pt x="162" y="118"/>
                        </a:lnTo>
                        <a:lnTo>
                          <a:pt x="154" y="132"/>
                        </a:lnTo>
                        <a:lnTo>
                          <a:pt x="144" y="144"/>
                        </a:lnTo>
                        <a:lnTo>
                          <a:pt x="132" y="154"/>
                        </a:lnTo>
                        <a:lnTo>
                          <a:pt x="118" y="162"/>
                        </a:lnTo>
                        <a:lnTo>
                          <a:pt x="102" y="166"/>
                        </a:lnTo>
                        <a:lnTo>
                          <a:pt x="84" y="168"/>
                        </a:lnTo>
                        <a:lnTo>
                          <a:pt x="84" y="168"/>
                        </a:lnTo>
                        <a:lnTo>
                          <a:pt x="68" y="166"/>
                        </a:lnTo>
                        <a:lnTo>
                          <a:pt x="52" y="162"/>
                        </a:lnTo>
                        <a:lnTo>
                          <a:pt x="38" y="154"/>
                        </a:lnTo>
                        <a:lnTo>
                          <a:pt x="26" y="144"/>
                        </a:lnTo>
                        <a:lnTo>
                          <a:pt x="16" y="132"/>
                        </a:lnTo>
                        <a:lnTo>
                          <a:pt x="8" y="118"/>
                        </a:lnTo>
                        <a:lnTo>
                          <a:pt x="2" y="102"/>
                        </a:lnTo>
                        <a:lnTo>
                          <a:pt x="0" y="84"/>
                        </a:lnTo>
                        <a:lnTo>
                          <a:pt x="0" y="84"/>
                        </a:lnTo>
                        <a:lnTo>
                          <a:pt x="2" y="68"/>
                        </a:lnTo>
                        <a:lnTo>
                          <a:pt x="8" y="52"/>
                        </a:lnTo>
                        <a:lnTo>
                          <a:pt x="16" y="38"/>
                        </a:lnTo>
                        <a:lnTo>
                          <a:pt x="26" y="26"/>
                        </a:lnTo>
                        <a:lnTo>
                          <a:pt x="38" y="16"/>
                        </a:lnTo>
                        <a:lnTo>
                          <a:pt x="52" y="8"/>
                        </a:lnTo>
                        <a:lnTo>
                          <a:pt x="68" y="2"/>
                        </a:lnTo>
                        <a:lnTo>
                          <a:pt x="84" y="0"/>
                        </a:lnTo>
                        <a:lnTo>
                          <a:pt x="84" y="0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</p:grpSp>
          </p:grpSp>
          <p:sp>
            <p:nvSpPr>
              <p:cNvPr id="9" name="文本框 33"/>
              <p:cNvSpPr txBox="1"/>
              <p:nvPr/>
            </p:nvSpPr>
            <p:spPr>
              <a:xfrm>
                <a:off x="1514126" y="1310634"/>
                <a:ext cx="385264" cy="3770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kumimoji="1" lang="en-US" altLang="zh-CN" sz="2667" b="1" dirty="0">
                    <a:solidFill>
                      <a:srgbClr val="FFFFFF"/>
                    </a:solidFill>
                  </a:rPr>
                  <a:t>1</a:t>
                </a:r>
                <a:endParaRPr kumimoji="1" lang="zh-CN" altLang="en-US" sz="2667" b="1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4" name="组合 18"/>
            <p:cNvGrpSpPr/>
            <p:nvPr/>
          </p:nvGrpSpPr>
          <p:grpSpPr>
            <a:xfrm>
              <a:off x="4537109" y="1870561"/>
              <a:ext cx="790413" cy="1286653"/>
              <a:chOff x="3331898" y="1209491"/>
              <a:chExt cx="592810" cy="964990"/>
            </a:xfrm>
          </p:grpSpPr>
          <p:grpSp>
            <p:nvGrpSpPr>
              <p:cNvPr id="15" name="组 13"/>
              <p:cNvGrpSpPr/>
              <p:nvPr/>
            </p:nvGrpSpPr>
            <p:grpSpPr>
              <a:xfrm>
                <a:off x="3331898" y="1209491"/>
                <a:ext cx="592810" cy="964990"/>
                <a:chOff x="1396857" y="1361891"/>
                <a:chExt cx="592810" cy="964990"/>
              </a:xfrm>
            </p:grpSpPr>
            <p:sp>
              <p:nvSpPr>
                <p:cNvPr id="17" name="椭圆 14"/>
                <p:cNvSpPr/>
                <p:nvPr/>
              </p:nvSpPr>
              <p:spPr>
                <a:xfrm flipV="1">
                  <a:off x="1622621" y="2185741"/>
                  <a:ext cx="141138" cy="141140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>
                    <a:solidFill>
                      <a:srgbClr val="404040"/>
                    </a:solidFill>
                  </a:endParaRPr>
                </a:p>
              </p:txBody>
            </p:sp>
            <p:grpSp>
              <p:nvGrpSpPr>
                <p:cNvPr id="18" name="组 15"/>
                <p:cNvGrpSpPr/>
                <p:nvPr/>
              </p:nvGrpSpPr>
              <p:grpSpPr>
                <a:xfrm>
                  <a:off x="1396857" y="1361891"/>
                  <a:ext cx="592810" cy="763243"/>
                  <a:chOff x="2305050" y="1762125"/>
                  <a:chExt cx="762000" cy="981075"/>
                </a:xfrm>
                <a:solidFill>
                  <a:schemeClr val="accent6"/>
                </a:solidFill>
              </p:grpSpPr>
              <p:sp>
                <p:nvSpPr>
                  <p:cNvPr id="19" name="Freeform 114"/>
                  <p:cNvSpPr>
                    <a:spLocks noEditPoints="1"/>
                  </p:cNvSpPr>
                  <p:nvPr/>
                </p:nvSpPr>
                <p:spPr bwMode="auto">
                  <a:xfrm>
                    <a:off x="2305050" y="1762125"/>
                    <a:ext cx="762000" cy="981075"/>
                  </a:xfrm>
                  <a:custGeom>
                    <a:avLst/>
                    <a:gdLst/>
                    <a:ahLst/>
                    <a:cxnLst>
                      <a:cxn ang="0">
                        <a:pos x="480" y="240"/>
                      </a:cxn>
                      <a:cxn ang="0">
                        <a:pos x="476" y="192"/>
                      </a:cxn>
                      <a:cxn ang="0">
                        <a:pos x="462" y="148"/>
                      </a:cxn>
                      <a:cxn ang="0">
                        <a:pos x="440" y="106"/>
                      </a:cxn>
                      <a:cxn ang="0">
                        <a:pos x="410" y="70"/>
                      </a:cxn>
                      <a:cxn ang="0">
                        <a:pos x="374" y="42"/>
                      </a:cxn>
                      <a:cxn ang="0">
                        <a:pos x="334" y="20"/>
                      </a:cxn>
                      <a:cxn ang="0">
                        <a:pos x="290" y="6"/>
                      </a:cxn>
                      <a:cxn ang="0">
                        <a:pos x="240" y="0"/>
                      </a:cxn>
                      <a:cxn ang="0">
                        <a:pos x="216" y="2"/>
                      </a:cxn>
                      <a:cxn ang="0">
                        <a:pos x="170" y="12"/>
                      </a:cxn>
                      <a:cxn ang="0">
                        <a:pos x="126" y="30"/>
                      </a:cxn>
                      <a:cxn ang="0">
                        <a:pos x="88" y="56"/>
                      </a:cxn>
                      <a:cxn ang="0">
                        <a:pos x="56" y="88"/>
                      </a:cxn>
                      <a:cxn ang="0">
                        <a:pos x="30" y="126"/>
                      </a:cxn>
                      <a:cxn ang="0">
                        <a:pos x="12" y="170"/>
                      </a:cxn>
                      <a:cxn ang="0">
                        <a:pos x="2" y="216"/>
                      </a:cxn>
                      <a:cxn ang="0">
                        <a:pos x="0" y="240"/>
                      </a:cxn>
                      <a:cxn ang="0">
                        <a:pos x="4" y="282"/>
                      </a:cxn>
                      <a:cxn ang="0">
                        <a:pos x="14" y="322"/>
                      </a:cxn>
                      <a:cxn ang="0">
                        <a:pos x="32" y="358"/>
                      </a:cxn>
                      <a:cxn ang="0">
                        <a:pos x="54" y="390"/>
                      </a:cxn>
                      <a:cxn ang="0">
                        <a:pos x="54" y="390"/>
                      </a:cxn>
                      <a:cxn ang="0">
                        <a:pos x="232" y="612"/>
                      </a:cxn>
                      <a:cxn ang="0">
                        <a:pos x="236" y="616"/>
                      </a:cxn>
                      <a:cxn ang="0">
                        <a:pos x="240" y="618"/>
                      </a:cxn>
                      <a:cxn ang="0">
                        <a:pos x="250" y="612"/>
                      </a:cxn>
                      <a:cxn ang="0">
                        <a:pos x="428" y="390"/>
                      </a:cxn>
                      <a:cxn ang="0">
                        <a:pos x="428" y="390"/>
                      </a:cxn>
                      <a:cxn ang="0">
                        <a:pos x="440" y="374"/>
                      </a:cxn>
                      <a:cxn ang="0">
                        <a:pos x="460" y="340"/>
                      </a:cxn>
                      <a:cxn ang="0">
                        <a:pos x="472" y="302"/>
                      </a:cxn>
                      <a:cxn ang="0">
                        <a:pos x="480" y="262"/>
                      </a:cxn>
                      <a:cxn ang="0">
                        <a:pos x="480" y="240"/>
                      </a:cxn>
                      <a:cxn ang="0">
                        <a:pos x="240" y="548"/>
                      </a:cxn>
                      <a:cxn ang="0">
                        <a:pos x="92" y="362"/>
                      </a:cxn>
                      <a:cxn ang="0">
                        <a:pos x="90" y="360"/>
                      </a:cxn>
                      <a:cxn ang="0">
                        <a:pos x="72" y="334"/>
                      </a:cxn>
                      <a:cxn ang="0">
                        <a:pos x="60" y="304"/>
                      </a:cxn>
                      <a:cxn ang="0">
                        <a:pos x="52" y="274"/>
                      </a:cxn>
                      <a:cxn ang="0">
                        <a:pos x="48" y="240"/>
                      </a:cxn>
                      <a:cxn ang="0">
                        <a:pos x="50" y="222"/>
                      </a:cxn>
                      <a:cxn ang="0">
                        <a:pos x="58" y="184"/>
                      </a:cxn>
                      <a:cxn ang="0">
                        <a:pos x="72" y="150"/>
                      </a:cxn>
                      <a:cxn ang="0">
                        <a:pos x="92" y="118"/>
                      </a:cxn>
                      <a:cxn ang="0">
                        <a:pos x="118" y="92"/>
                      </a:cxn>
                      <a:cxn ang="0">
                        <a:pos x="150" y="72"/>
                      </a:cxn>
                      <a:cxn ang="0">
                        <a:pos x="184" y="58"/>
                      </a:cxn>
                      <a:cxn ang="0">
                        <a:pos x="222" y="50"/>
                      </a:cxn>
                      <a:cxn ang="0">
                        <a:pos x="240" y="48"/>
                      </a:cxn>
                      <a:cxn ang="0">
                        <a:pos x="280" y="52"/>
                      </a:cxn>
                      <a:cxn ang="0">
                        <a:pos x="316" y="64"/>
                      </a:cxn>
                      <a:cxn ang="0">
                        <a:pos x="348" y="82"/>
                      </a:cxn>
                      <a:cxn ang="0">
                        <a:pos x="376" y="106"/>
                      </a:cxn>
                      <a:cxn ang="0">
                        <a:pos x="400" y="134"/>
                      </a:cxn>
                      <a:cxn ang="0">
                        <a:pos x="418" y="166"/>
                      </a:cxn>
                      <a:cxn ang="0">
                        <a:pos x="428" y="202"/>
                      </a:cxn>
                      <a:cxn ang="0">
                        <a:pos x="432" y="240"/>
                      </a:cxn>
                      <a:cxn ang="0">
                        <a:pos x="432" y="258"/>
                      </a:cxn>
                      <a:cxn ang="0">
                        <a:pos x="426" y="288"/>
                      </a:cxn>
                      <a:cxn ang="0">
                        <a:pos x="416" y="320"/>
                      </a:cxn>
                      <a:cxn ang="0">
                        <a:pos x="400" y="348"/>
                      </a:cxn>
                      <a:cxn ang="0">
                        <a:pos x="390" y="362"/>
                      </a:cxn>
                    </a:cxnLst>
                    <a:rect l="0" t="0" r="r" b="b"/>
                    <a:pathLst>
                      <a:path w="480" h="618">
                        <a:moveTo>
                          <a:pt x="480" y="240"/>
                        </a:moveTo>
                        <a:lnTo>
                          <a:pt x="480" y="240"/>
                        </a:lnTo>
                        <a:lnTo>
                          <a:pt x="480" y="216"/>
                        </a:lnTo>
                        <a:lnTo>
                          <a:pt x="476" y="192"/>
                        </a:lnTo>
                        <a:lnTo>
                          <a:pt x="470" y="170"/>
                        </a:lnTo>
                        <a:lnTo>
                          <a:pt x="462" y="148"/>
                        </a:lnTo>
                        <a:lnTo>
                          <a:pt x="452" y="126"/>
                        </a:lnTo>
                        <a:lnTo>
                          <a:pt x="440" y="106"/>
                        </a:lnTo>
                        <a:lnTo>
                          <a:pt x="426" y="88"/>
                        </a:lnTo>
                        <a:lnTo>
                          <a:pt x="410" y="70"/>
                        </a:lnTo>
                        <a:lnTo>
                          <a:pt x="394" y="56"/>
                        </a:lnTo>
                        <a:lnTo>
                          <a:pt x="374" y="42"/>
                        </a:lnTo>
                        <a:lnTo>
                          <a:pt x="356" y="30"/>
                        </a:lnTo>
                        <a:lnTo>
                          <a:pt x="334" y="20"/>
                        </a:lnTo>
                        <a:lnTo>
                          <a:pt x="312" y="12"/>
                        </a:lnTo>
                        <a:lnTo>
                          <a:pt x="290" y="6"/>
                        </a:lnTo>
                        <a:lnTo>
                          <a:pt x="266" y="2"/>
                        </a:lnTo>
                        <a:lnTo>
                          <a:pt x="240" y="0"/>
                        </a:lnTo>
                        <a:lnTo>
                          <a:pt x="240" y="0"/>
                        </a:lnTo>
                        <a:lnTo>
                          <a:pt x="216" y="2"/>
                        </a:lnTo>
                        <a:lnTo>
                          <a:pt x="192" y="6"/>
                        </a:lnTo>
                        <a:lnTo>
                          <a:pt x="170" y="12"/>
                        </a:lnTo>
                        <a:lnTo>
                          <a:pt x="148" y="20"/>
                        </a:lnTo>
                        <a:lnTo>
                          <a:pt x="126" y="30"/>
                        </a:lnTo>
                        <a:lnTo>
                          <a:pt x="106" y="42"/>
                        </a:lnTo>
                        <a:lnTo>
                          <a:pt x="88" y="56"/>
                        </a:lnTo>
                        <a:lnTo>
                          <a:pt x="72" y="70"/>
                        </a:lnTo>
                        <a:lnTo>
                          <a:pt x="56" y="88"/>
                        </a:lnTo>
                        <a:lnTo>
                          <a:pt x="42" y="106"/>
                        </a:lnTo>
                        <a:lnTo>
                          <a:pt x="30" y="126"/>
                        </a:lnTo>
                        <a:lnTo>
                          <a:pt x="20" y="148"/>
                        </a:lnTo>
                        <a:lnTo>
                          <a:pt x="12" y="170"/>
                        </a:lnTo>
                        <a:lnTo>
                          <a:pt x="6" y="192"/>
                        </a:lnTo>
                        <a:lnTo>
                          <a:pt x="2" y="216"/>
                        </a:lnTo>
                        <a:lnTo>
                          <a:pt x="0" y="240"/>
                        </a:lnTo>
                        <a:lnTo>
                          <a:pt x="0" y="240"/>
                        </a:lnTo>
                        <a:lnTo>
                          <a:pt x="2" y="262"/>
                        </a:lnTo>
                        <a:lnTo>
                          <a:pt x="4" y="282"/>
                        </a:lnTo>
                        <a:lnTo>
                          <a:pt x="8" y="302"/>
                        </a:lnTo>
                        <a:lnTo>
                          <a:pt x="14" y="322"/>
                        </a:lnTo>
                        <a:lnTo>
                          <a:pt x="22" y="340"/>
                        </a:lnTo>
                        <a:lnTo>
                          <a:pt x="32" y="358"/>
                        </a:lnTo>
                        <a:lnTo>
                          <a:pt x="42" y="374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232" y="612"/>
                        </a:lnTo>
                        <a:lnTo>
                          <a:pt x="232" y="612"/>
                        </a:lnTo>
                        <a:lnTo>
                          <a:pt x="236" y="616"/>
                        </a:lnTo>
                        <a:lnTo>
                          <a:pt x="240" y="618"/>
                        </a:lnTo>
                        <a:lnTo>
                          <a:pt x="240" y="618"/>
                        </a:lnTo>
                        <a:lnTo>
                          <a:pt x="246" y="616"/>
                        </a:lnTo>
                        <a:lnTo>
                          <a:pt x="250" y="612"/>
                        </a:lnTo>
                        <a:lnTo>
                          <a:pt x="250" y="612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40" y="374"/>
                        </a:lnTo>
                        <a:lnTo>
                          <a:pt x="450" y="358"/>
                        </a:lnTo>
                        <a:lnTo>
                          <a:pt x="460" y="340"/>
                        </a:lnTo>
                        <a:lnTo>
                          <a:pt x="466" y="322"/>
                        </a:lnTo>
                        <a:lnTo>
                          <a:pt x="472" y="302"/>
                        </a:lnTo>
                        <a:lnTo>
                          <a:pt x="478" y="282"/>
                        </a:lnTo>
                        <a:lnTo>
                          <a:pt x="480" y="262"/>
                        </a:lnTo>
                        <a:lnTo>
                          <a:pt x="480" y="240"/>
                        </a:lnTo>
                        <a:lnTo>
                          <a:pt x="480" y="240"/>
                        </a:lnTo>
                        <a:close/>
                        <a:moveTo>
                          <a:pt x="390" y="362"/>
                        </a:moveTo>
                        <a:lnTo>
                          <a:pt x="240" y="548"/>
                        </a:lnTo>
                        <a:lnTo>
                          <a:pt x="94" y="364"/>
                        </a:lnTo>
                        <a:lnTo>
                          <a:pt x="92" y="362"/>
                        </a:lnTo>
                        <a:lnTo>
                          <a:pt x="90" y="360"/>
                        </a:lnTo>
                        <a:lnTo>
                          <a:pt x="90" y="360"/>
                        </a:lnTo>
                        <a:lnTo>
                          <a:pt x="82" y="348"/>
                        </a:lnTo>
                        <a:lnTo>
                          <a:pt x="72" y="334"/>
                        </a:lnTo>
                        <a:lnTo>
                          <a:pt x="66" y="320"/>
                        </a:lnTo>
                        <a:lnTo>
                          <a:pt x="60" y="304"/>
                        </a:lnTo>
                        <a:lnTo>
                          <a:pt x="54" y="288"/>
                        </a:lnTo>
                        <a:lnTo>
                          <a:pt x="52" y="274"/>
                        </a:lnTo>
                        <a:lnTo>
                          <a:pt x="50" y="258"/>
                        </a:lnTo>
                        <a:lnTo>
                          <a:pt x="48" y="240"/>
                        </a:lnTo>
                        <a:lnTo>
                          <a:pt x="48" y="240"/>
                        </a:lnTo>
                        <a:lnTo>
                          <a:pt x="50" y="222"/>
                        </a:lnTo>
                        <a:lnTo>
                          <a:pt x="52" y="202"/>
                        </a:lnTo>
                        <a:lnTo>
                          <a:pt x="58" y="184"/>
                        </a:lnTo>
                        <a:lnTo>
                          <a:pt x="64" y="166"/>
                        </a:lnTo>
                        <a:lnTo>
                          <a:pt x="72" y="150"/>
                        </a:lnTo>
                        <a:lnTo>
                          <a:pt x="82" y="134"/>
                        </a:lnTo>
                        <a:lnTo>
                          <a:pt x="92" y="118"/>
                        </a:lnTo>
                        <a:lnTo>
                          <a:pt x="106" y="106"/>
                        </a:lnTo>
                        <a:lnTo>
                          <a:pt x="118" y="92"/>
                        </a:lnTo>
                        <a:lnTo>
                          <a:pt x="134" y="82"/>
                        </a:lnTo>
                        <a:lnTo>
                          <a:pt x="150" y="72"/>
                        </a:lnTo>
                        <a:lnTo>
                          <a:pt x="166" y="64"/>
                        </a:lnTo>
                        <a:lnTo>
                          <a:pt x="184" y="58"/>
                        </a:lnTo>
                        <a:lnTo>
                          <a:pt x="202" y="52"/>
                        </a:lnTo>
                        <a:lnTo>
                          <a:pt x="222" y="50"/>
                        </a:lnTo>
                        <a:lnTo>
                          <a:pt x="240" y="48"/>
                        </a:lnTo>
                        <a:lnTo>
                          <a:pt x="240" y="48"/>
                        </a:lnTo>
                        <a:lnTo>
                          <a:pt x="260" y="50"/>
                        </a:lnTo>
                        <a:lnTo>
                          <a:pt x="280" y="52"/>
                        </a:lnTo>
                        <a:lnTo>
                          <a:pt x="298" y="58"/>
                        </a:lnTo>
                        <a:lnTo>
                          <a:pt x="316" y="64"/>
                        </a:lnTo>
                        <a:lnTo>
                          <a:pt x="332" y="72"/>
                        </a:lnTo>
                        <a:lnTo>
                          <a:pt x="348" y="82"/>
                        </a:lnTo>
                        <a:lnTo>
                          <a:pt x="362" y="92"/>
                        </a:lnTo>
                        <a:lnTo>
                          <a:pt x="376" y="106"/>
                        </a:lnTo>
                        <a:lnTo>
                          <a:pt x="388" y="118"/>
                        </a:lnTo>
                        <a:lnTo>
                          <a:pt x="400" y="134"/>
                        </a:lnTo>
                        <a:lnTo>
                          <a:pt x="410" y="150"/>
                        </a:lnTo>
                        <a:lnTo>
                          <a:pt x="418" y="166"/>
                        </a:lnTo>
                        <a:lnTo>
                          <a:pt x="424" y="184"/>
                        </a:lnTo>
                        <a:lnTo>
                          <a:pt x="428" y="202"/>
                        </a:lnTo>
                        <a:lnTo>
                          <a:pt x="432" y="222"/>
                        </a:lnTo>
                        <a:lnTo>
                          <a:pt x="432" y="240"/>
                        </a:lnTo>
                        <a:lnTo>
                          <a:pt x="432" y="240"/>
                        </a:lnTo>
                        <a:lnTo>
                          <a:pt x="432" y="258"/>
                        </a:lnTo>
                        <a:lnTo>
                          <a:pt x="430" y="274"/>
                        </a:lnTo>
                        <a:lnTo>
                          <a:pt x="426" y="288"/>
                        </a:lnTo>
                        <a:lnTo>
                          <a:pt x="422" y="304"/>
                        </a:lnTo>
                        <a:lnTo>
                          <a:pt x="416" y="320"/>
                        </a:lnTo>
                        <a:lnTo>
                          <a:pt x="408" y="334"/>
                        </a:lnTo>
                        <a:lnTo>
                          <a:pt x="400" y="348"/>
                        </a:lnTo>
                        <a:lnTo>
                          <a:pt x="390" y="360"/>
                        </a:lnTo>
                        <a:lnTo>
                          <a:pt x="390" y="36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20" name="Freeform 115"/>
                  <p:cNvSpPr>
                    <a:spLocks/>
                  </p:cNvSpPr>
                  <p:nvPr/>
                </p:nvSpPr>
                <p:spPr bwMode="auto">
                  <a:xfrm>
                    <a:off x="2421092" y="1878167"/>
                    <a:ext cx="529915" cy="529915"/>
                  </a:xfrm>
                  <a:custGeom>
                    <a:avLst/>
                    <a:gdLst/>
                    <a:ahLst/>
                    <a:cxnLst>
                      <a:cxn ang="0">
                        <a:pos x="84" y="0"/>
                      </a:cxn>
                      <a:cxn ang="0">
                        <a:pos x="84" y="0"/>
                      </a:cxn>
                      <a:cxn ang="0">
                        <a:pos x="102" y="2"/>
                      </a:cxn>
                      <a:cxn ang="0">
                        <a:pos x="118" y="8"/>
                      </a:cxn>
                      <a:cxn ang="0">
                        <a:pos x="132" y="16"/>
                      </a:cxn>
                      <a:cxn ang="0">
                        <a:pos x="144" y="26"/>
                      </a:cxn>
                      <a:cxn ang="0">
                        <a:pos x="154" y="38"/>
                      </a:cxn>
                      <a:cxn ang="0">
                        <a:pos x="162" y="52"/>
                      </a:cxn>
                      <a:cxn ang="0">
                        <a:pos x="168" y="68"/>
                      </a:cxn>
                      <a:cxn ang="0">
                        <a:pos x="168" y="84"/>
                      </a:cxn>
                      <a:cxn ang="0">
                        <a:pos x="168" y="84"/>
                      </a:cxn>
                      <a:cxn ang="0">
                        <a:pos x="168" y="102"/>
                      </a:cxn>
                      <a:cxn ang="0">
                        <a:pos x="162" y="118"/>
                      </a:cxn>
                      <a:cxn ang="0">
                        <a:pos x="154" y="132"/>
                      </a:cxn>
                      <a:cxn ang="0">
                        <a:pos x="144" y="144"/>
                      </a:cxn>
                      <a:cxn ang="0">
                        <a:pos x="132" y="154"/>
                      </a:cxn>
                      <a:cxn ang="0">
                        <a:pos x="118" y="162"/>
                      </a:cxn>
                      <a:cxn ang="0">
                        <a:pos x="102" y="166"/>
                      </a:cxn>
                      <a:cxn ang="0">
                        <a:pos x="84" y="168"/>
                      </a:cxn>
                      <a:cxn ang="0">
                        <a:pos x="84" y="168"/>
                      </a:cxn>
                      <a:cxn ang="0">
                        <a:pos x="68" y="166"/>
                      </a:cxn>
                      <a:cxn ang="0">
                        <a:pos x="52" y="162"/>
                      </a:cxn>
                      <a:cxn ang="0">
                        <a:pos x="38" y="154"/>
                      </a:cxn>
                      <a:cxn ang="0">
                        <a:pos x="26" y="144"/>
                      </a:cxn>
                      <a:cxn ang="0">
                        <a:pos x="16" y="132"/>
                      </a:cxn>
                      <a:cxn ang="0">
                        <a:pos x="8" y="118"/>
                      </a:cxn>
                      <a:cxn ang="0">
                        <a:pos x="2" y="102"/>
                      </a:cxn>
                      <a:cxn ang="0">
                        <a:pos x="0" y="84"/>
                      </a:cxn>
                      <a:cxn ang="0">
                        <a:pos x="0" y="84"/>
                      </a:cxn>
                      <a:cxn ang="0">
                        <a:pos x="2" y="68"/>
                      </a:cxn>
                      <a:cxn ang="0">
                        <a:pos x="8" y="52"/>
                      </a:cxn>
                      <a:cxn ang="0">
                        <a:pos x="16" y="38"/>
                      </a:cxn>
                      <a:cxn ang="0">
                        <a:pos x="26" y="26"/>
                      </a:cxn>
                      <a:cxn ang="0">
                        <a:pos x="38" y="16"/>
                      </a:cxn>
                      <a:cxn ang="0">
                        <a:pos x="52" y="8"/>
                      </a:cxn>
                      <a:cxn ang="0">
                        <a:pos x="68" y="2"/>
                      </a:cxn>
                      <a:cxn ang="0">
                        <a:pos x="84" y="0"/>
                      </a:cxn>
                      <a:cxn ang="0">
                        <a:pos x="84" y="0"/>
                      </a:cxn>
                    </a:cxnLst>
                    <a:rect l="0" t="0" r="r" b="b"/>
                    <a:pathLst>
                      <a:path w="168" h="168">
                        <a:moveTo>
                          <a:pt x="84" y="0"/>
                        </a:moveTo>
                        <a:lnTo>
                          <a:pt x="84" y="0"/>
                        </a:lnTo>
                        <a:lnTo>
                          <a:pt x="102" y="2"/>
                        </a:lnTo>
                        <a:lnTo>
                          <a:pt x="118" y="8"/>
                        </a:lnTo>
                        <a:lnTo>
                          <a:pt x="132" y="16"/>
                        </a:lnTo>
                        <a:lnTo>
                          <a:pt x="144" y="26"/>
                        </a:lnTo>
                        <a:lnTo>
                          <a:pt x="154" y="38"/>
                        </a:lnTo>
                        <a:lnTo>
                          <a:pt x="162" y="52"/>
                        </a:lnTo>
                        <a:lnTo>
                          <a:pt x="168" y="68"/>
                        </a:lnTo>
                        <a:lnTo>
                          <a:pt x="168" y="84"/>
                        </a:lnTo>
                        <a:lnTo>
                          <a:pt x="168" y="84"/>
                        </a:lnTo>
                        <a:lnTo>
                          <a:pt x="168" y="102"/>
                        </a:lnTo>
                        <a:lnTo>
                          <a:pt x="162" y="118"/>
                        </a:lnTo>
                        <a:lnTo>
                          <a:pt x="154" y="132"/>
                        </a:lnTo>
                        <a:lnTo>
                          <a:pt x="144" y="144"/>
                        </a:lnTo>
                        <a:lnTo>
                          <a:pt x="132" y="154"/>
                        </a:lnTo>
                        <a:lnTo>
                          <a:pt x="118" y="162"/>
                        </a:lnTo>
                        <a:lnTo>
                          <a:pt x="102" y="166"/>
                        </a:lnTo>
                        <a:lnTo>
                          <a:pt x="84" y="168"/>
                        </a:lnTo>
                        <a:lnTo>
                          <a:pt x="84" y="168"/>
                        </a:lnTo>
                        <a:lnTo>
                          <a:pt x="68" y="166"/>
                        </a:lnTo>
                        <a:lnTo>
                          <a:pt x="52" y="162"/>
                        </a:lnTo>
                        <a:lnTo>
                          <a:pt x="38" y="154"/>
                        </a:lnTo>
                        <a:lnTo>
                          <a:pt x="26" y="144"/>
                        </a:lnTo>
                        <a:lnTo>
                          <a:pt x="16" y="132"/>
                        </a:lnTo>
                        <a:lnTo>
                          <a:pt x="8" y="118"/>
                        </a:lnTo>
                        <a:lnTo>
                          <a:pt x="2" y="102"/>
                        </a:lnTo>
                        <a:lnTo>
                          <a:pt x="0" y="84"/>
                        </a:lnTo>
                        <a:lnTo>
                          <a:pt x="0" y="84"/>
                        </a:lnTo>
                        <a:lnTo>
                          <a:pt x="2" y="68"/>
                        </a:lnTo>
                        <a:lnTo>
                          <a:pt x="8" y="52"/>
                        </a:lnTo>
                        <a:lnTo>
                          <a:pt x="16" y="38"/>
                        </a:lnTo>
                        <a:lnTo>
                          <a:pt x="26" y="26"/>
                        </a:lnTo>
                        <a:lnTo>
                          <a:pt x="38" y="16"/>
                        </a:lnTo>
                        <a:lnTo>
                          <a:pt x="52" y="8"/>
                        </a:lnTo>
                        <a:lnTo>
                          <a:pt x="68" y="2"/>
                        </a:lnTo>
                        <a:lnTo>
                          <a:pt x="84" y="0"/>
                        </a:lnTo>
                        <a:lnTo>
                          <a:pt x="84" y="0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</p:grpSp>
          </p:grpSp>
          <p:sp>
            <p:nvSpPr>
              <p:cNvPr id="16" name="文本框 34"/>
              <p:cNvSpPr txBox="1"/>
              <p:nvPr/>
            </p:nvSpPr>
            <p:spPr>
              <a:xfrm>
                <a:off x="3435599" y="1310634"/>
                <a:ext cx="385264" cy="3770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kumimoji="1" lang="en-US" altLang="zh-CN" sz="2667" b="1" dirty="0">
                    <a:solidFill>
                      <a:srgbClr val="FFFFFF"/>
                    </a:solidFill>
                  </a:rPr>
                  <a:t>2</a:t>
                </a:r>
                <a:endParaRPr kumimoji="1" lang="zh-CN" altLang="en-US" sz="2667" b="1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1" name="组合 19"/>
            <p:cNvGrpSpPr/>
            <p:nvPr/>
          </p:nvGrpSpPr>
          <p:grpSpPr>
            <a:xfrm>
              <a:off x="7117164" y="1870561"/>
              <a:ext cx="790413" cy="1286653"/>
              <a:chOff x="5266939" y="1209491"/>
              <a:chExt cx="592810" cy="964990"/>
            </a:xfrm>
          </p:grpSpPr>
          <p:grpSp>
            <p:nvGrpSpPr>
              <p:cNvPr id="22" name="组 23"/>
              <p:cNvGrpSpPr/>
              <p:nvPr/>
            </p:nvGrpSpPr>
            <p:grpSpPr>
              <a:xfrm>
                <a:off x="5266939" y="1209491"/>
                <a:ext cx="592810" cy="964990"/>
                <a:chOff x="1396857" y="1361891"/>
                <a:chExt cx="592810" cy="964990"/>
              </a:xfrm>
            </p:grpSpPr>
            <p:sp>
              <p:nvSpPr>
                <p:cNvPr id="24" name="椭圆 24"/>
                <p:cNvSpPr/>
                <p:nvPr/>
              </p:nvSpPr>
              <p:spPr>
                <a:xfrm flipV="1">
                  <a:off x="1622621" y="2185741"/>
                  <a:ext cx="141138" cy="141140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>
                    <a:solidFill>
                      <a:srgbClr val="404040"/>
                    </a:solidFill>
                  </a:endParaRPr>
                </a:p>
              </p:txBody>
            </p:sp>
            <p:grpSp>
              <p:nvGrpSpPr>
                <p:cNvPr id="25" name="组 25"/>
                <p:cNvGrpSpPr/>
                <p:nvPr/>
              </p:nvGrpSpPr>
              <p:grpSpPr>
                <a:xfrm>
                  <a:off x="1396857" y="1361891"/>
                  <a:ext cx="592810" cy="763243"/>
                  <a:chOff x="2305050" y="1762125"/>
                  <a:chExt cx="762000" cy="981075"/>
                </a:xfrm>
                <a:solidFill>
                  <a:schemeClr val="accent6"/>
                </a:solidFill>
              </p:grpSpPr>
              <p:sp>
                <p:nvSpPr>
                  <p:cNvPr id="26" name="Freeform 114"/>
                  <p:cNvSpPr>
                    <a:spLocks noEditPoints="1"/>
                  </p:cNvSpPr>
                  <p:nvPr/>
                </p:nvSpPr>
                <p:spPr bwMode="auto">
                  <a:xfrm>
                    <a:off x="2305050" y="1762125"/>
                    <a:ext cx="762000" cy="981075"/>
                  </a:xfrm>
                  <a:custGeom>
                    <a:avLst/>
                    <a:gdLst/>
                    <a:ahLst/>
                    <a:cxnLst>
                      <a:cxn ang="0">
                        <a:pos x="480" y="240"/>
                      </a:cxn>
                      <a:cxn ang="0">
                        <a:pos x="476" y="192"/>
                      </a:cxn>
                      <a:cxn ang="0">
                        <a:pos x="462" y="148"/>
                      </a:cxn>
                      <a:cxn ang="0">
                        <a:pos x="440" y="106"/>
                      </a:cxn>
                      <a:cxn ang="0">
                        <a:pos x="410" y="70"/>
                      </a:cxn>
                      <a:cxn ang="0">
                        <a:pos x="374" y="42"/>
                      </a:cxn>
                      <a:cxn ang="0">
                        <a:pos x="334" y="20"/>
                      </a:cxn>
                      <a:cxn ang="0">
                        <a:pos x="290" y="6"/>
                      </a:cxn>
                      <a:cxn ang="0">
                        <a:pos x="240" y="0"/>
                      </a:cxn>
                      <a:cxn ang="0">
                        <a:pos x="216" y="2"/>
                      </a:cxn>
                      <a:cxn ang="0">
                        <a:pos x="170" y="12"/>
                      </a:cxn>
                      <a:cxn ang="0">
                        <a:pos x="126" y="30"/>
                      </a:cxn>
                      <a:cxn ang="0">
                        <a:pos x="88" y="56"/>
                      </a:cxn>
                      <a:cxn ang="0">
                        <a:pos x="56" y="88"/>
                      </a:cxn>
                      <a:cxn ang="0">
                        <a:pos x="30" y="126"/>
                      </a:cxn>
                      <a:cxn ang="0">
                        <a:pos x="12" y="170"/>
                      </a:cxn>
                      <a:cxn ang="0">
                        <a:pos x="2" y="216"/>
                      </a:cxn>
                      <a:cxn ang="0">
                        <a:pos x="0" y="240"/>
                      </a:cxn>
                      <a:cxn ang="0">
                        <a:pos x="4" y="282"/>
                      </a:cxn>
                      <a:cxn ang="0">
                        <a:pos x="14" y="322"/>
                      </a:cxn>
                      <a:cxn ang="0">
                        <a:pos x="32" y="358"/>
                      </a:cxn>
                      <a:cxn ang="0">
                        <a:pos x="54" y="390"/>
                      </a:cxn>
                      <a:cxn ang="0">
                        <a:pos x="54" y="390"/>
                      </a:cxn>
                      <a:cxn ang="0">
                        <a:pos x="232" y="612"/>
                      </a:cxn>
                      <a:cxn ang="0">
                        <a:pos x="236" y="616"/>
                      </a:cxn>
                      <a:cxn ang="0">
                        <a:pos x="240" y="618"/>
                      </a:cxn>
                      <a:cxn ang="0">
                        <a:pos x="250" y="612"/>
                      </a:cxn>
                      <a:cxn ang="0">
                        <a:pos x="428" y="390"/>
                      </a:cxn>
                      <a:cxn ang="0">
                        <a:pos x="428" y="390"/>
                      </a:cxn>
                      <a:cxn ang="0">
                        <a:pos x="440" y="374"/>
                      </a:cxn>
                      <a:cxn ang="0">
                        <a:pos x="460" y="340"/>
                      </a:cxn>
                      <a:cxn ang="0">
                        <a:pos x="472" y="302"/>
                      </a:cxn>
                      <a:cxn ang="0">
                        <a:pos x="480" y="262"/>
                      </a:cxn>
                      <a:cxn ang="0">
                        <a:pos x="480" y="240"/>
                      </a:cxn>
                      <a:cxn ang="0">
                        <a:pos x="240" y="548"/>
                      </a:cxn>
                      <a:cxn ang="0">
                        <a:pos x="92" y="362"/>
                      </a:cxn>
                      <a:cxn ang="0">
                        <a:pos x="90" y="360"/>
                      </a:cxn>
                      <a:cxn ang="0">
                        <a:pos x="72" y="334"/>
                      </a:cxn>
                      <a:cxn ang="0">
                        <a:pos x="60" y="304"/>
                      </a:cxn>
                      <a:cxn ang="0">
                        <a:pos x="52" y="274"/>
                      </a:cxn>
                      <a:cxn ang="0">
                        <a:pos x="48" y="240"/>
                      </a:cxn>
                      <a:cxn ang="0">
                        <a:pos x="50" y="222"/>
                      </a:cxn>
                      <a:cxn ang="0">
                        <a:pos x="58" y="184"/>
                      </a:cxn>
                      <a:cxn ang="0">
                        <a:pos x="72" y="150"/>
                      </a:cxn>
                      <a:cxn ang="0">
                        <a:pos x="92" y="118"/>
                      </a:cxn>
                      <a:cxn ang="0">
                        <a:pos x="118" y="92"/>
                      </a:cxn>
                      <a:cxn ang="0">
                        <a:pos x="150" y="72"/>
                      </a:cxn>
                      <a:cxn ang="0">
                        <a:pos x="184" y="58"/>
                      </a:cxn>
                      <a:cxn ang="0">
                        <a:pos x="222" y="50"/>
                      </a:cxn>
                      <a:cxn ang="0">
                        <a:pos x="240" y="48"/>
                      </a:cxn>
                      <a:cxn ang="0">
                        <a:pos x="280" y="52"/>
                      </a:cxn>
                      <a:cxn ang="0">
                        <a:pos x="316" y="64"/>
                      </a:cxn>
                      <a:cxn ang="0">
                        <a:pos x="348" y="82"/>
                      </a:cxn>
                      <a:cxn ang="0">
                        <a:pos x="376" y="106"/>
                      </a:cxn>
                      <a:cxn ang="0">
                        <a:pos x="400" y="134"/>
                      </a:cxn>
                      <a:cxn ang="0">
                        <a:pos x="418" y="166"/>
                      </a:cxn>
                      <a:cxn ang="0">
                        <a:pos x="428" y="202"/>
                      </a:cxn>
                      <a:cxn ang="0">
                        <a:pos x="432" y="240"/>
                      </a:cxn>
                      <a:cxn ang="0">
                        <a:pos x="432" y="258"/>
                      </a:cxn>
                      <a:cxn ang="0">
                        <a:pos x="426" y="288"/>
                      </a:cxn>
                      <a:cxn ang="0">
                        <a:pos x="416" y="320"/>
                      </a:cxn>
                      <a:cxn ang="0">
                        <a:pos x="400" y="348"/>
                      </a:cxn>
                      <a:cxn ang="0">
                        <a:pos x="390" y="362"/>
                      </a:cxn>
                    </a:cxnLst>
                    <a:rect l="0" t="0" r="r" b="b"/>
                    <a:pathLst>
                      <a:path w="480" h="618">
                        <a:moveTo>
                          <a:pt x="480" y="240"/>
                        </a:moveTo>
                        <a:lnTo>
                          <a:pt x="480" y="240"/>
                        </a:lnTo>
                        <a:lnTo>
                          <a:pt x="480" y="216"/>
                        </a:lnTo>
                        <a:lnTo>
                          <a:pt x="476" y="192"/>
                        </a:lnTo>
                        <a:lnTo>
                          <a:pt x="470" y="170"/>
                        </a:lnTo>
                        <a:lnTo>
                          <a:pt x="462" y="148"/>
                        </a:lnTo>
                        <a:lnTo>
                          <a:pt x="452" y="126"/>
                        </a:lnTo>
                        <a:lnTo>
                          <a:pt x="440" y="106"/>
                        </a:lnTo>
                        <a:lnTo>
                          <a:pt x="426" y="88"/>
                        </a:lnTo>
                        <a:lnTo>
                          <a:pt x="410" y="70"/>
                        </a:lnTo>
                        <a:lnTo>
                          <a:pt x="394" y="56"/>
                        </a:lnTo>
                        <a:lnTo>
                          <a:pt x="374" y="42"/>
                        </a:lnTo>
                        <a:lnTo>
                          <a:pt x="356" y="30"/>
                        </a:lnTo>
                        <a:lnTo>
                          <a:pt x="334" y="20"/>
                        </a:lnTo>
                        <a:lnTo>
                          <a:pt x="312" y="12"/>
                        </a:lnTo>
                        <a:lnTo>
                          <a:pt x="290" y="6"/>
                        </a:lnTo>
                        <a:lnTo>
                          <a:pt x="266" y="2"/>
                        </a:lnTo>
                        <a:lnTo>
                          <a:pt x="240" y="0"/>
                        </a:lnTo>
                        <a:lnTo>
                          <a:pt x="240" y="0"/>
                        </a:lnTo>
                        <a:lnTo>
                          <a:pt x="216" y="2"/>
                        </a:lnTo>
                        <a:lnTo>
                          <a:pt x="192" y="6"/>
                        </a:lnTo>
                        <a:lnTo>
                          <a:pt x="170" y="12"/>
                        </a:lnTo>
                        <a:lnTo>
                          <a:pt x="148" y="20"/>
                        </a:lnTo>
                        <a:lnTo>
                          <a:pt x="126" y="30"/>
                        </a:lnTo>
                        <a:lnTo>
                          <a:pt x="106" y="42"/>
                        </a:lnTo>
                        <a:lnTo>
                          <a:pt x="88" y="56"/>
                        </a:lnTo>
                        <a:lnTo>
                          <a:pt x="72" y="70"/>
                        </a:lnTo>
                        <a:lnTo>
                          <a:pt x="56" y="88"/>
                        </a:lnTo>
                        <a:lnTo>
                          <a:pt x="42" y="106"/>
                        </a:lnTo>
                        <a:lnTo>
                          <a:pt x="30" y="126"/>
                        </a:lnTo>
                        <a:lnTo>
                          <a:pt x="20" y="148"/>
                        </a:lnTo>
                        <a:lnTo>
                          <a:pt x="12" y="170"/>
                        </a:lnTo>
                        <a:lnTo>
                          <a:pt x="6" y="192"/>
                        </a:lnTo>
                        <a:lnTo>
                          <a:pt x="2" y="216"/>
                        </a:lnTo>
                        <a:lnTo>
                          <a:pt x="0" y="240"/>
                        </a:lnTo>
                        <a:lnTo>
                          <a:pt x="0" y="240"/>
                        </a:lnTo>
                        <a:lnTo>
                          <a:pt x="2" y="262"/>
                        </a:lnTo>
                        <a:lnTo>
                          <a:pt x="4" y="282"/>
                        </a:lnTo>
                        <a:lnTo>
                          <a:pt x="8" y="302"/>
                        </a:lnTo>
                        <a:lnTo>
                          <a:pt x="14" y="322"/>
                        </a:lnTo>
                        <a:lnTo>
                          <a:pt x="22" y="340"/>
                        </a:lnTo>
                        <a:lnTo>
                          <a:pt x="32" y="358"/>
                        </a:lnTo>
                        <a:lnTo>
                          <a:pt x="42" y="374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232" y="612"/>
                        </a:lnTo>
                        <a:lnTo>
                          <a:pt x="232" y="612"/>
                        </a:lnTo>
                        <a:lnTo>
                          <a:pt x="236" y="616"/>
                        </a:lnTo>
                        <a:lnTo>
                          <a:pt x="240" y="618"/>
                        </a:lnTo>
                        <a:lnTo>
                          <a:pt x="240" y="618"/>
                        </a:lnTo>
                        <a:lnTo>
                          <a:pt x="246" y="616"/>
                        </a:lnTo>
                        <a:lnTo>
                          <a:pt x="250" y="612"/>
                        </a:lnTo>
                        <a:lnTo>
                          <a:pt x="250" y="612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40" y="374"/>
                        </a:lnTo>
                        <a:lnTo>
                          <a:pt x="450" y="358"/>
                        </a:lnTo>
                        <a:lnTo>
                          <a:pt x="460" y="340"/>
                        </a:lnTo>
                        <a:lnTo>
                          <a:pt x="466" y="322"/>
                        </a:lnTo>
                        <a:lnTo>
                          <a:pt x="472" y="302"/>
                        </a:lnTo>
                        <a:lnTo>
                          <a:pt x="478" y="282"/>
                        </a:lnTo>
                        <a:lnTo>
                          <a:pt x="480" y="262"/>
                        </a:lnTo>
                        <a:lnTo>
                          <a:pt x="480" y="240"/>
                        </a:lnTo>
                        <a:lnTo>
                          <a:pt x="480" y="240"/>
                        </a:lnTo>
                        <a:close/>
                        <a:moveTo>
                          <a:pt x="390" y="362"/>
                        </a:moveTo>
                        <a:lnTo>
                          <a:pt x="240" y="548"/>
                        </a:lnTo>
                        <a:lnTo>
                          <a:pt x="94" y="364"/>
                        </a:lnTo>
                        <a:lnTo>
                          <a:pt x="92" y="362"/>
                        </a:lnTo>
                        <a:lnTo>
                          <a:pt x="90" y="360"/>
                        </a:lnTo>
                        <a:lnTo>
                          <a:pt x="90" y="360"/>
                        </a:lnTo>
                        <a:lnTo>
                          <a:pt x="82" y="348"/>
                        </a:lnTo>
                        <a:lnTo>
                          <a:pt x="72" y="334"/>
                        </a:lnTo>
                        <a:lnTo>
                          <a:pt x="66" y="320"/>
                        </a:lnTo>
                        <a:lnTo>
                          <a:pt x="60" y="304"/>
                        </a:lnTo>
                        <a:lnTo>
                          <a:pt x="54" y="288"/>
                        </a:lnTo>
                        <a:lnTo>
                          <a:pt x="52" y="274"/>
                        </a:lnTo>
                        <a:lnTo>
                          <a:pt x="50" y="258"/>
                        </a:lnTo>
                        <a:lnTo>
                          <a:pt x="48" y="240"/>
                        </a:lnTo>
                        <a:lnTo>
                          <a:pt x="48" y="240"/>
                        </a:lnTo>
                        <a:lnTo>
                          <a:pt x="50" y="222"/>
                        </a:lnTo>
                        <a:lnTo>
                          <a:pt x="52" y="202"/>
                        </a:lnTo>
                        <a:lnTo>
                          <a:pt x="58" y="184"/>
                        </a:lnTo>
                        <a:lnTo>
                          <a:pt x="64" y="166"/>
                        </a:lnTo>
                        <a:lnTo>
                          <a:pt x="72" y="150"/>
                        </a:lnTo>
                        <a:lnTo>
                          <a:pt x="82" y="134"/>
                        </a:lnTo>
                        <a:lnTo>
                          <a:pt x="92" y="118"/>
                        </a:lnTo>
                        <a:lnTo>
                          <a:pt x="106" y="106"/>
                        </a:lnTo>
                        <a:lnTo>
                          <a:pt x="118" y="92"/>
                        </a:lnTo>
                        <a:lnTo>
                          <a:pt x="134" y="82"/>
                        </a:lnTo>
                        <a:lnTo>
                          <a:pt x="150" y="72"/>
                        </a:lnTo>
                        <a:lnTo>
                          <a:pt x="166" y="64"/>
                        </a:lnTo>
                        <a:lnTo>
                          <a:pt x="184" y="58"/>
                        </a:lnTo>
                        <a:lnTo>
                          <a:pt x="202" y="52"/>
                        </a:lnTo>
                        <a:lnTo>
                          <a:pt x="222" y="50"/>
                        </a:lnTo>
                        <a:lnTo>
                          <a:pt x="240" y="48"/>
                        </a:lnTo>
                        <a:lnTo>
                          <a:pt x="240" y="48"/>
                        </a:lnTo>
                        <a:lnTo>
                          <a:pt x="260" y="50"/>
                        </a:lnTo>
                        <a:lnTo>
                          <a:pt x="280" y="52"/>
                        </a:lnTo>
                        <a:lnTo>
                          <a:pt x="298" y="58"/>
                        </a:lnTo>
                        <a:lnTo>
                          <a:pt x="316" y="64"/>
                        </a:lnTo>
                        <a:lnTo>
                          <a:pt x="332" y="72"/>
                        </a:lnTo>
                        <a:lnTo>
                          <a:pt x="348" y="82"/>
                        </a:lnTo>
                        <a:lnTo>
                          <a:pt x="362" y="92"/>
                        </a:lnTo>
                        <a:lnTo>
                          <a:pt x="376" y="106"/>
                        </a:lnTo>
                        <a:lnTo>
                          <a:pt x="388" y="118"/>
                        </a:lnTo>
                        <a:lnTo>
                          <a:pt x="400" y="134"/>
                        </a:lnTo>
                        <a:lnTo>
                          <a:pt x="410" y="150"/>
                        </a:lnTo>
                        <a:lnTo>
                          <a:pt x="418" y="166"/>
                        </a:lnTo>
                        <a:lnTo>
                          <a:pt x="424" y="184"/>
                        </a:lnTo>
                        <a:lnTo>
                          <a:pt x="428" y="202"/>
                        </a:lnTo>
                        <a:lnTo>
                          <a:pt x="432" y="222"/>
                        </a:lnTo>
                        <a:lnTo>
                          <a:pt x="432" y="240"/>
                        </a:lnTo>
                        <a:lnTo>
                          <a:pt x="432" y="240"/>
                        </a:lnTo>
                        <a:lnTo>
                          <a:pt x="432" y="258"/>
                        </a:lnTo>
                        <a:lnTo>
                          <a:pt x="430" y="274"/>
                        </a:lnTo>
                        <a:lnTo>
                          <a:pt x="426" y="288"/>
                        </a:lnTo>
                        <a:lnTo>
                          <a:pt x="422" y="304"/>
                        </a:lnTo>
                        <a:lnTo>
                          <a:pt x="416" y="320"/>
                        </a:lnTo>
                        <a:lnTo>
                          <a:pt x="408" y="334"/>
                        </a:lnTo>
                        <a:lnTo>
                          <a:pt x="400" y="348"/>
                        </a:lnTo>
                        <a:lnTo>
                          <a:pt x="390" y="360"/>
                        </a:lnTo>
                        <a:lnTo>
                          <a:pt x="390" y="36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27" name="Freeform 115"/>
                  <p:cNvSpPr>
                    <a:spLocks/>
                  </p:cNvSpPr>
                  <p:nvPr/>
                </p:nvSpPr>
                <p:spPr bwMode="auto">
                  <a:xfrm>
                    <a:off x="2421092" y="1878167"/>
                    <a:ext cx="529915" cy="529915"/>
                  </a:xfrm>
                  <a:custGeom>
                    <a:avLst/>
                    <a:gdLst/>
                    <a:ahLst/>
                    <a:cxnLst>
                      <a:cxn ang="0">
                        <a:pos x="84" y="0"/>
                      </a:cxn>
                      <a:cxn ang="0">
                        <a:pos x="84" y="0"/>
                      </a:cxn>
                      <a:cxn ang="0">
                        <a:pos x="102" y="2"/>
                      </a:cxn>
                      <a:cxn ang="0">
                        <a:pos x="118" y="8"/>
                      </a:cxn>
                      <a:cxn ang="0">
                        <a:pos x="132" y="16"/>
                      </a:cxn>
                      <a:cxn ang="0">
                        <a:pos x="144" y="26"/>
                      </a:cxn>
                      <a:cxn ang="0">
                        <a:pos x="154" y="38"/>
                      </a:cxn>
                      <a:cxn ang="0">
                        <a:pos x="162" y="52"/>
                      </a:cxn>
                      <a:cxn ang="0">
                        <a:pos x="168" y="68"/>
                      </a:cxn>
                      <a:cxn ang="0">
                        <a:pos x="168" y="84"/>
                      </a:cxn>
                      <a:cxn ang="0">
                        <a:pos x="168" y="84"/>
                      </a:cxn>
                      <a:cxn ang="0">
                        <a:pos x="168" y="102"/>
                      </a:cxn>
                      <a:cxn ang="0">
                        <a:pos x="162" y="118"/>
                      </a:cxn>
                      <a:cxn ang="0">
                        <a:pos x="154" y="132"/>
                      </a:cxn>
                      <a:cxn ang="0">
                        <a:pos x="144" y="144"/>
                      </a:cxn>
                      <a:cxn ang="0">
                        <a:pos x="132" y="154"/>
                      </a:cxn>
                      <a:cxn ang="0">
                        <a:pos x="118" y="162"/>
                      </a:cxn>
                      <a:cxn ang="0">
                        <a:pos x="102" y="166"/>
                      </a:cxn>
                      <a:cxn ang="0">
                        <a:pos x="84" y="168"/>
                      </a:cxn>
                      <a:cxn ang="0">
                        <a:pos x="84" y="168"/>
                      </a:cxn>
                      <a:cxn ang="0">
                        <a:pos x="68" y="166"/>
                      </a:cxn>
                      <a:cxn ang="0">
                        <a:pos x="52" y="162"/>
                      </a:cxn>
                      <a:cxn ang="0">
                        <a:pos x="38" y="154"/>
                      </a:cxn>
                      <a:cxn ang="0">
                        <a:pos x="26" y="144"/>
                      </a:cxn>
                      <a:cxn ang="0">
                        <a:pos x="16" y="132"/>
                      </a:cxn>
                      <a:cxn ang="0">
                        <a:pos x="8" y="118"/>
                      </a:cxn>
                      <a:cxn ang="0">
                        <a:pos x="2" y="102"/>
                      </a:cxn>
                      <a:cxn ang="0">
                        <a:pos x="0" y="84"/>
                      </a:cxn>
                      <a:cxn ang="0">
                        <a:pos x="0" y="84"/>
                      </a:cxn>
                      <a:cxn ang="0">
                        <a:pos x="2" y="68"/>
                      </a:cxn>
                      <a:cxn ang="0">
                        <a:pos x="8" y="52"/>
                      </a:cxn>
                      <a:cxn ang="0">
                        <a:pos x="16" y="38"/>
                      </a:cxn>
                      <a:cxn ang="0">
                        <a:pos x="26" y="26"/>
                      </a:cxn>
                      <a:cxn ang="0">
                        <a:pos x="38" y="16"/>
                      </a:cxn>
                      <a:cxn ang="0">
                        <a:pos x="52" y="8"/>
                      </a:cxn>
                      <a:cxn ang="0">
                        <a:pos x="68" y="2"/>
                      </a:cxn>
                      <a:cxn ang="0">
                        <a:pos x="84" y="0"/>
                      </a:cxn>
                      <a:cxn ang="0">
                        <a:pos x="84" y="0"/>
                      </a:cxn>
                    </a:cxnLst>
                    <a:rect l="0" t="0" r="r" b="b"/>
                    <a:pathLst>
                      <a:path w="168" h="168">
                        <a:moveTo>
                          <a:pt x="84" y="0"/>
                        </a:moveTo>
                        <a:lnTo>
                          <a:pt x="84" y="0"/>
                        </a:lnTo>
                        <a:lnTo>
                          <a:pt x="102" y="2"/>
                        </a:lnTo>
                        <a:lnTo>
                          <a:pt x="118" y="8"/>
                        </a:lnTo>
                        <a:lnTo>
                          <a:pt x="132" y="16"/>
                        </a:lnTo>
                        <a:lnTo>
                          <a:pt x="144" y="26"/>
                        </a:lnTo>
                        <a:lnTo>
                          <a:pt x="154" y="38"/>
                        </a:lnTo>
                        <a:lnTo>
                          <a:pt x="162" y="52"/>
                        </a:lnTo>
                        <a:lnTo>
                          <a:pt x="168" y="68"/>
                        </a:lnTo>
                        <a:lnTo>
                          <a:pt x="168" y="84"/>
                        </a:lnTo>
                        <a:lnTo>
                          <a:pt x="168" y="84"/>
                        </a:lnTo>
                        <a:lnTo>
                          <a:pt x="168" y="102"/>
                        </a:lnTo>
                        <a:lnTo>
                          <a:pt x="162" y="118"/>
                        </a:lnTo>
                        <a:lnTo>
                          <a:pt x="154" y="132"/>
                        </a:lnTo>
                        <a:lnTo>
                          <a:pt x="144" y="144"/>
                        </a:lnTo>
                        <a:lnTo>
                          <a:pt x="132" y="154"/>
                        </a:lnTo>
                        <a:lnTo>
                          <a:pt x="118" y="162"/>
                        </a:lnTo>
                        <a:lnTo>
                          <a:pt x="102" y="166"/>
                        </a:lnTo>
                        <a:lnTo>
                          <a:pt x="84" y="168"/>
                        </a:lnTo>
                        <a:lnTo>
                          <a:pt x="84" y="168"/>
                        </a:lnTo>
                        <a:lnTo>
                          <a:pt x="68" y="166"/>
                        </a:lnTo>
                        <a:lnTo>
                          <a:pt x="52" y="162"/>
                        </a:lnTo>
                        <a:lnTo>
                          <a:pt x="38" y="154"/>
                        </a:lnTo>
                        <a:lnTo>
                          <a:pt x="26" y="144"/>
                        </a:lnTo>
                        <a:lnTo>
                          <a:pt x="16" y="132"/>
                        </a:lnTo>
                        <a:lnTo>
                          <a:pt x="8" y="118"/>
                        </a:lnTo>
                        <a:lnTo>
                          <a:pt x="2" y="102"/>
                        </a:lnTo>
                        <a:lnTo>
                          <a:pt x="0" y="84"/>
                        </a:lnTo>
                        <a:lnTo>
                          <a:pt x="0" y="84"/>
                        </a:lnTo>
                        <a:lnTo>
                          <a:pt x="2" y="68"/>
                        </a:lnTo>
                        <a:lnTo>
                          <a:pt x="8" y="52"/>
                        </a:lnTo>
                        <a:lnTo>
                          <a:pt x="16" y="38"/>
                        </a:lnTo>
                        <a:lnTo>
                          <a:pt x="26" y="26"/>
                        </a:lnTo>
                        <a:lnTo>
                          <a:pt x="38" y="16"/>
                        </a:lnTo>
                        <a:lnTo>
                          <a:pt x="52" y="8"/>
                        </a:lnTo>
                        <a:lnTo>
                          <a:pt x="68" y="2"/>
                        </a:lnTo>
                        <a:lnTo>
                          <a:pt x="84" y="0"/>
                        </a:lnTo>
                        <a:lnTo>
                          <a:pt x="84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</p:grpSp>
          </p:grpSp>
          <p:sp>
            <p:nvSpPr>
              <p:cNvPr id="23" name="文本框 35"/>
              <p:cNvSpPr txBox="1"/>
              <p:nvPr/>
            </p:nvSpPr>
            <p:spPr>
              <a:xfrm>
                <a:off x="5370640" y="1310634"/>
                <a:ext cx="385264" cy="3770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kumimoji="1" lang="en-US" altLang="zh-CN" sz="2667" b="1" dirty="0">
                    <a:solidFill>
                      <a:srgbClr val="FFFFFF"/>
                    </a:solidFill>
                  </a:rPr>
                  <a:t>3</a:t>
                </a:r>
                <a:endParaRPr kumimoji="1" lang="zh-CN" altLang="en-US" sz="2667" b="1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8" name="组合 20"/>
            <p:cNvGrpSpPr/>
            <p:nvPr/>
          </p:nvGrpSpPr>
          <p:grpSpPr>
            <a:xfrm>
              <a:off x="9697218" y="1870561"/>
              <a:ext cx="790413" cy="1286653"/>
              <a:chOff x="7201980" y="1209491"/>
              <a:chExt cx="592810" cy="964990"/>
            </a:xfrm>
          </p:grpSpPr>
          <p:grpSp>
            <p:nvGrpSpPr>
              <p:cNvPr id="29" name="组 28"/>
              <p:cNvGrpSpPr/>
              <p:nvPr/>
            </p:nvGrpSpPr>
            <p:grpSpPr>
              <a:xfrm>
                <a:off x="7201980" y="1209491"/>
                <a:ext cx="592810" cy="964990"/>
                <a:chOff x="1396857" y="1361891"/>
                <a:chExt cx="592810" cy="964990"/>
              </a:xfrm>
            </p:grpSpPr>
            <p:sp>
              <p:nvSpPr>
                <p:cNvPr id="31" name="椭圆 29"/>
                <p:cNvSpPr/>
                <p:nvPr/>
              </p:nvSpPr>
              <p:spPr>
                <a:xfrm flipV="1">
                  <a:off x="1622621" y="2185741"/>
                  <a:ext cx="141138" cy="141140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>
                    <a:solidFill>
                      <a:srgbClr val="404040"/>
                    </a:solidFill>
                  </a:endParaRPr>
                </a:p>
              </p:txBody>
            </p:sp>
            <p:grpSp>
              <p:nvGrpSpPr>
                <p:cNvPr id="32" name="组 30"/>
                <p:cNvGrpSpPr/>
                <p:nvPr/>
              </p:nvGrpSpPr>
              <p:grpSpPr>
                <a:xfrm>
                  <a:off x="1396857" y="1361891"/>
                  <a:ext cx="592810" cy="763243"/>
                  <a:chOff x="2305050" y="1762125"/>
                  <a:chExt cx="762000" cy="981075"/>
                </a:xfrm>
                <a:solidFill>
                  <a:schemeClr val="accent6"/>
                </a:solidFill>
              </p:grpSpPr>
              <p:sp>
                <p:nvSpPr>
                  <p:cNvPr id="33" name="Freeform 114"/>
                  <p:cNvSpPr>
                    <a:spLocks noEditPoints="1"/>
                  </p:cNvSpPr>
                  <p:nvPr/>
                </p:nvSpPr>
                <p:spPr bwMode="auto">
                  <a:xfrm>
                    <a:off x="2305050" y="1762125"/>
                    <a:ext cx="762000" cy="981075"/>
                  </a:xfrm>
                  <a:custGeom>
                    <a:avLst/>
                    <a:gdLst/>
                    <a:ahLst/>
                    <a:cxnLst>
                      <a:cxn ang="0">
                        <a:pos x="480" y="240"/>
                      </a:cxn>
                      <a:cxn ang="0">
                        <a:pos x="476" y="192"/>
                      </a:cxn>
                      <a:cxn ang="0">
                        <a:pos x="462" y="148"/>
                      </a:cxn>
                      <a:cxn ang="0">
                        <a:pos x="440" y="106"/>
                      </a:cxn>
                      <a:cxn ang="0">
                        <a:pos x="410" y="70"/>
                      </a:cxn>
                      <a:cxn ang="0">
                        <a:pos x="374" y="42"/>
                      </a:cxn>
                      <a:cxn ang="0">
                        <a:pos x="334" y="20"/>
                      </a:cxn>
                      <a:cxn ang="0">
                        <a:pos x="290" y="6"/>
                      </a:cxn>
                      <a:cxn ang="0">
                        <a:pos x="240" y="0"/>
                      </a:cxn>
                      <a:cxn ang="0">
                        <a:pos x="216" y="2"/>
                      </a:cxn>
                      <a:cxn ang="0">
                        <a:pos x="170" y="12"/>
                      </a:cxn>
                      <a:cxn ang="0">
                        <a:pos x="126" y="30"/>
                      </a:cxn>
                      <a:cxn ang="0">
                        <a:pos x="88" y="56"/>
                      </a:cxn>
                      <a:cxn ang="0">
                        <a:pos x="56" y="88"/>
                      </a:cxn>
                      <a:cxn ang="0">
                        <a:pos x="30" y="126"/>
                      </a:cxn>
                      <a:cxn ang="0">
                        <a:pos x="12" y="170"/>
                      </a:cxn>
                      <a:cxn ang="0">
                        <a:pos x="2" y="216"/>
                      </a:cxn>
                      <a:cxn ang="0">
                        <a:pos x="0" y="240"/>
                      </a:cxn>
                      <a:cxn ang="0">
                        <a:pos x="4" y="282"/>
                      </a:cxn>
                      <a:cxn ang="0">
                        <a:pos x="14" y="322"/>
                      </a:cxn>
                      <a:cxn ang="0">
                        <a:pos x="32" y="358"/>
                      </a:cxn>
                      <a:cxn ang="0">
                        <a:pos x="54" y="390"/>
                      </a:cxn>
                      <a:cxn ang="0">
                        <a:pos x="54" y="390"/>
                      </a:cxn>
                      <a:cxn ang="0">
                        <a:pos x="232" y="612"/>
                      </a:cxn>
                      <a:cxn ang="0">
                        <a:pos x="236" y="616"/>
                      </a:cxn>
                      <a:cxn ang="0">
                        <a:pos x="240" y="618"/>
                      </a:cxn>
                      <a:cxn ang="0">
                        <a:pos x="250" y="612"/>
                      </a:cxn>
                      <a:cxn ang="0">
                        <a:pos x="428" y="390"/>
                      </a:cxn>
                      <a:cxn ang="0">
                        <a:pos x="428" y="390"/>
                      </a:cxn>
                      <a:cxn ang="0">
                        <a:pos x="440" y="374"/>
                      </a:cxn>
                      <a:cxn ang="0">
                        <a:pos x="460" y="340"/>
                      </a:cxn>
                      <a:cxn ang="0">
                        <a:pos x="472" y="302"/>
                      </a:cxn>
                      <a:cxn ang="0">
                        <a:pos x="480" y="262"/>
                      </a:cxn>
                      <a:cxn ang="0">
                        <a:pos x="480" y="240"/>
                      </a:cxn>
                      <a:cxn ang="0">
                        <a:pos x="240" y="548"/>
                      </a:cxn>
                      <a:cxn ang="0">
                        <a:pos x="92" y="362"/>
                      </a:cxn>
                      <a:cxn ang="0">
                        <a:pos x="90" y="360"/>
                      </a:cxn>
                      <a:cxn ang="0">
                        <a:pos x="72" y="334"/>
                      </a:cxn>
                      <a:cxn ang="0">
                        <a:pos x="60" y="304"/>
                      </a:cxn>
                      <a:cxn ang="0">
                        <a:pos x="52" y="274"/>
                      </a:cxn>
                      <a:cxn ang="0">
                        <a:pos x="48" y="240"/>
                      </a:cxn>
                      <a:cxn ang="0">
                        <a:pos x="50" y="222"/>
                      </a:cxn>
                      <a:cxn ang="0">
                        <a:pos x="58" y="184"/>
                      </a:cxn>
                      <a:cxn ang="0">
                        <a:pos x="72" y="150"/>
                      </a:cxn>
                      <a:cxn ang="0">
                        <a:pos x="92" y="118"/>
                      </a:cxn>
                      <a:cxn ang="0">
                        <a:pos x="118" y="92"/>
                      </a:cxn>
                      <a:cxn ang="0">
                        <a:pos x="150" y="72"/>
                      </a:cxn>
                      <a:cxn ang="0">
                        <a:pos x="184" y="58"/>
                      </a:cxn>
                      <a:cxn ang="0">
                        <a:pos x="222" y="50"/>
                      </a:cxn>
                      <a:cxn ang="0">
                        <a:pos x="240" y="48"/>
                      </a:cxn>
                      <a:cxn ang="0">
                        <a:pos x="280" y="52"/>
                      </a:cxn>
                      <a:cxn ang="0">
                        <a:pos x="316" y="64"/>
                      </a:cxn>
                      <a:cxn ang="0">
                        <a:pos x="348" y="82"/>
                      </a:cxn>
                      <a:cxn ang="0">
                        <a:pos x="376" y="106"/>
                      </a:cxn>
                      <a:cxn ang="0">
                        <a:pos x="400" y="134"/>
                      </a:cxn>
                      <a:cxn ang="0">
                        <a:pos x="418" y="166"/>
                      </a:cxn>
                      <a:cxn ang="0">
                        <a:pos x="428" y="202"/>
                      </a:cxn>
                      <a:cxn ang="0">
                        <a:pos x="432" y="240"/>
                      </a:cxn>
                      <a:cxn ang="0">
                        <a:pos x="432" y="258"/>
                      </a:cxn>
                      <a:cxn ang="0">
                        <a:pos x="426" y="288"/>
                      </a:cxn>
                      <a:cxn ang="0">
                        <a:pos x="416" y="320"/>
                      </a:cxn>
                      <a:cxn ang="0">
                        <a:pos x="400" y="348"/>
                      </a:cxn>
                      <a:cxn ang="0">
                        <a:pos x="390" y="362"/>
                      </a:cxn>
                    </a:cxnLst>
                    <a:rect l="0" t="0" r="r" b="b"/>
                    <a:pathLst>
                      <a:path w="480" h="618">
                        <a:moveTo>
                          <a:pt x="480" y="240"/>
                        </a:moveTo>
                        <a:lnTo>
                          <a:pt x="480" y="240"/>
                        </a:lnTo>
                        <a:lnTo>
                          <a:pt x="480" y="216"/>
                        </a:lnTo>
                        <a:lnTo>
                          <a:pt x="476" y="192"/>
                        </a:lnTo>
                        <a:lnTo>
                          <a:pt x="470" y="170"/>
                        </a:lnTo>
                        <a:lnTo>
                          <a:pt x="462" y="148"/>
                        </a:lnTo>
                        <a:lnTo>
                          <a:pt x="452" y="126"/>
                        </a:lnTo>
                        <a:lnTo>
                          <a:pt x="440" y="106"/>
                        </a:lnTo>
                        <a:lnTo>
                          <a:pt x="426" y="88"/>
                        </a:lnTo>
                        <a:lnTo>
                          <a:pt x="410" y="70"/>
                        </a:lnTo>
                        <a:lnTo>
                          <a:pt x="394" y="56"/>
                        </a:lnTo>
                        <a:lnTo>
                          <a:pt x="374" y="42"/>
                        </a:lnTo>
                        <a:lnTo>
                          <a:pt x="356" y="30"/>
                        </a:lnTo>
                        <a:lnTo>
                          <a:pt x="334" y="20"/>
                        </a:lnTo>
                        <a:lnTo>
                          <a:pt x="312" y="12"/>
                        </a:lnTo>
                        <a:lnTo>
                          <a:pt x="290" y="6"/>
                        </a:lnTo>
                        <a:lnTo>
                          <a:pt x="266" y="2"/>
                        </a:lnTo>
                        <a:lnTo>
                          <a:pt x="240" y="0"/>
                        </a:lnTo>
                        <a:lnTo>
                          <a:pt x="240" y="0"/>
                        </a:lnTo>
                        <a:lnTo>
                          <a:pt x="216" y="2"/>
                        </a:lnTo>
                        <a:lnTo>
                          <a:pt x="192" y="6"/>
                        </a:lnTo>
                        <a:lnTo>
                          <a:pt x="170" y="12"/>
                        </a:lnTo>
                        <a:lnTo>
                          <a:pt x="148" y="20"/>
                        </a:lnTo>
                        <a:lnTo>
                          <a:pt x="126" y="30"/>
                        </a:lnTo>
                        <a:lnTo>
                          <a:pt x="106" y="42"/>
                        </a:lnTo>
                        <a:lnTo>
                          <a:pt x="88" y="56"/>
                        </a:lnTo>
                        <a:lnTo>
                          <a:pt x="72" y="70"/>
                        </a:lnTo>
                        <a:lnTo>
                          <a:pt x="56" y="88"/>
                        </a:lnTo>
                        <a:lnTo>
                          <a:pt x="42" y="106"/>
                        </a:lnTo>
                        <a:lnTo>
                          <a:pt x="30" y="126"/>
                        </a:lnTo>
                        <a:lnTo>
                          <a:pt x="20" y="148"/>
                        </a:lnTo>
                        <a:lnTo>
                          <a:pt x="12" y="170"/>
                        </a:lnTo>
                        <a:lnTo>
                          <a:pt x="6" y="192"/>
                        </a:lnTo>
                        <a:lnTo>
                          <a:pt x="2" y="216"/>
                        </a:lnTo>
                        <a:lnTo>
                          <a:pt x="0" y="240"/>
                        </a:lnTo>
                        <a:lnTo>
                          <a:pt x="0" y="240"/>
                        </a:lnTo>
                        <a:lnTo>
                          <a:pt x="2" y="262"/>
                        </a:lnTo>
                        <a:lnTo>
                          <a:pt x="4" y="282"/>
                        </a:lnTo>
                        <a:lnTo>
                          <a:pt x="8" y="302"/>
                        </a:lnTo>
                        <a:lnTo>
                          <a:pt x="14" y="322"/>
                        </a:lnTo>
                        <a:lnTo>
                          <a:pt x="22" y="340"/>
                        </a:lnTo>
                        <a:lnTo>
                          <a:pt x="32" y="358"/>
                        </a:lnTo>
                        <a:lnTo>
                          <a:pt x="42" y="374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232" y="612"/>
                        </a:lnTo>
                        <a:lnTo>
                          <a:pt x="232" y="612"/>
                        </a:lnTo>
                        <a:lnTo>
                          <a:pt x="236" y="616"/>
                        </a:lnTo>
                        <a:lnTo>
                          <a:pt x="240" y="618"/>
                        </a:lnTo>
                        <a:lnTo>
                          <a:pt x="240" y="618"/>
                        </a:lnTo>
                        <a:lnTo>
                          <a:pt x="246" y="616"/>
                        </a:lnTo>
                        <a:lnTo>
                          <a:pt x="250" y="612"/>
                        </a:lnTo>
                        <a:lnTo>
                          <a:pt x="250" y="612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40" y="374"/>
                        </a:lnTo>
                        <a:lnTo>
                          <a:pt x="450" y="358"/>
                        </a:lnTo>
                        <a:lnTo>
                          <a:pt x="460" y="340"/>
                        </a:lnTo>
                        <a:lnTo>
                          <a:pt x="466" y="322"/>
                        </a:lnTo>
                        <a:lnTo>
                          <a:pt x="472" y="302"/>
                        </a:lnTo>
                        <a:lnTo>
                          <a:pt x="478" y="282"/>
                        </a:lnTo>
                        <a:lnTo>
                          <a:pt x="480" y="262"/>
                        </a:lnTo>
                        <a:lnTo>
                          <a:pt x="480" y="240"/>
                        </a:lnTo>
                        <a:lnTo>
                          <a:pt x="480" y="240"/>
                        </a:lnTo>
                        <a:close/>
                        <a:moveTo>
                          <a:pt x="390" y="362"/>
                        </a:moveTo>
                        <a:lnTo>
                          <a:pt x="240" y="548"/>
                        </a:lnTo>
                        <a:lnTo>
                          <a:pt x="94" y="364"/>
                        </a:lnTo>
                        <a:lnTo>
                          <a:pt x="92" y="362"/>
                        </a:lnTo>
                        <a:lnTo>
                          <a:pt x="90" y="360"/>
                        </a:lnTo>
                        <a:lnTo>
                          <a:pt x="90" y="360"/>
                        </a:lnTo>
                        <a:lnTo>
                          <a:pt x="82" y="348"/>
                        </a:lnTo>
                        <a:lnTo>
                          <a:pt x="72" y="334"/>
                        </a:lnTo>
                        <a:lnTo>
                          <a:pt x="66" y="320"/>
                        </a:lnTo>
                        <a:lnTo>
                          <a:pt x="60" y="304"/>
                        </a:lnTo>
                        <a:lnTo>
                          <a:pt x="54" y="288"/>
                        </a:lnTo>
                        <a:lnTo>
                          <a:pt x="52" y="274"/>
                        </a:lnTo>
                        <a:lnTo>
                          <a:pt x="50" y="258"/>
                        </a:lnTo>
                        <a:lnTo>
                          <a:pt x="48" y="240"/>
                        </a:lnTo>
                        <a:lnTo>
                          <a:pt x="48" y="240"/>
                        </a:lnTo>
                        <a:lnTo>
                          <a:pt x="50" y="222"/>
                        </a:lnTo>
                        <a:lnTo>
                          <a:pt x="52" y="202"/>
                        </a:lnTo>
                        <a:lnTo>
                          <a:pt x="58" y="184"/>
                        </a:lnTo>
                        <a:lnTo>
                          <a:pt x="64" y="166"/>
                        </a:lnTo>
                        <a:lnTo>
                          <a:pt x="72" y="150"/>
                        </a:lnTo>
                        <a:lnTo>
                          <a:pt x="82" y="134"/>
                        </a:lnTo>
                        <a:lnTo>
                          <a:pt x="92" y="118"/>
                        </a:lnTo>
                        <a:lnTo>
                          <a:pt x="106" y="106"/>
                        </a:lnTo>
                        <a:lnTo>
                          <a:pt x="118" y="92"/>
                        </a:lnTo>
                        <a:lnTo>
                          <a:pt x="134" y="82"/>
                        </a:lnTo>
                        <a:lnTo>
                          <a:pt x="150" y="72"/>
                        </a:lnTo>
                        <a:lnTo>
                          <a:pt x="166" y="64"/>
                        </a:lnTo>
                        <a:lnTo>
                          <a:pt x="184" y="58"/>
                        </a:lnTo>
                        <a:lnTo>
                          <a:pt x="202" y="52"/>
                        </a:lnTo>
                        <a:lnTo>
                          <a:pt x="222" y="50"/>
                        </a:lnTo>
                        <a:lnTo>
                          <a:pt x="240" y="48"/>
                        </a:lnTo>
                        <a:lnTo>
                          <a:pt x="240" y="48"/>
                        </a:lnTo>
                        <a:lnTo>
                          <a:pt x="260" y="50"/>
                        </a:lnTo>
                        <a:lnTo>
                          <a:pt x="280" y="52"/>
                        </a:lnTo>
                        <a:lnTo>
                          <a:pt x="298" y="58"/>
                        </a:lnTo>
                        <a:lnTo>
                          <a:pt x="316" y="64"/>
                        </a:lnTo>
                        <a:lnTo>
                          <a:pt x="332" y="72"/>
                        </a:lnTo>
                        <a:lnTo>
                          <a:pt x="348" y="82"/>
                        </a:lnTo>
                        <a:lnTo>
                          <a:pt x="362" y="92"/>
                        </a:lnTo>
                        <a:lnTo>
                          <a:pt x="376" y="106"/>
                        </a:lnTo>
                        <a:lnTo>
                          <a:pt x="388" y="118"/>
                        </a:lnTo>
                        <a:lnTo>
                          <a:pt x="400" y="134"/>
                        </a:lnTo>
                        <a:lnTo>
                          <a:pt x="410" y="150"/>
                        </a:lnTo>
                        <a:lnTo>
                          <a:pt x="418" y="166"/>
                        </a:lnTo>
                        <a:lnTo>
                          <a:pt x="424" y="184"/>
                        </a:lnTo>
                        <a:lnTo>
                          <a:pt x="428" y="202"/>
                        </a:lnTo>
                        <a:lnTo>
                          <a:pt x="432" y="222"/>
                        </a:lnTo>
                        <a:lnTo>
                          <a:pt x="432" y="240"/>
                        </a:lnTo>
                        <a:lnTo>
                          <a:pt x="432" y="240"/>
                        </a:lnTo>
                        <a:lnTo>
                          <a:pt x="432" y="258"/>
                        </a:lnTo>
                        <a:lnTo>
                          <a:pt x="430" y="274"/>
                        </a:lnTo>
                        <a:lnTo>
                          <a:pt x="426" y="288"/>
                        </a:lnTo>
                        <a:lnTo>
                          <a:pt x="422" y="304"/>
                        </a:lnTo>
                        <a:lnTo>
                          <a:pt x="416" y="320"/>
                        </a:lnTo>
                        <a:lnTo>
                          <a:pt x="408" y="334"/>
                        </a:lnTo>
                        <a:lnTo>
                          <a:pt x="400" y="348"/>
                        </a:lnTo>
                        <a:lnTo>
                          <a:pt x="390" y="360"/>
                        </a:lnTo>
                        <a:lnTo>
                          <a:pt x="390" y="36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34" name="Freeform 115"/>
                  <p:cNvSpPr>
                    <a:spLocks/>
                  </p:cNvSpPr>
                  <p:nvPr/>
                </p:nvSpPr>
                <p:spPr bwMode="auto">
                  <a:xfrm>
                    <a:off x="2421092" y="1878167"/>
                    <a:ext cx="529915" cy="529915"/>
                  </a:xfrm>
                  <a:custGeom>
                    <a:avLst/>
                    <a:gdLst/>
                    <a:ahLst/>
                    <a:cxnLst>
                      <a:cxn ang="0">
                        <a:pos x="84" y="0"/>
                      </a:cxn>
                      <a:cxn ang="0">
                        <a:pos x="84" y="0"/>
                      </a:cxn>
                      <a:cxn ang="0">
                        <a:pos x="102" y="2"/>
                      </a:cxn>
                      <a:cxn ang="0">
                        <a:pos x="118" y="8"/>
                      </a:cxn>
                      <a:cxn ang="0">
                        <a:pos x="132" y="16"/>
                      </a:cxn>
                      <a:cxn ang="0">
                        <a:pos x="144" y="26"/>
                      </a:cxn>
                      <a:cxn ang="0">
                        <a:pos x="154" y="38"/>
                      </a:cxn>
                      <a:cxn ang="0">
                        <a:pos x="162" y="52"/>
                      </a:cxn>
                      <a:cxn ang="0">
                        <a:pos x="168" y="68"/>
                      </a:cxn>
                      <a:cxn ang="0">
                        <a:pos x="168" y="84"/>
                      </a:cxn>
                      <a:cxn ang="0">
                        <a:pos x="168" y="84"/>
                      </a:cxn>
                      <a:cxn ang="0">
                        <a:pos x="168" y="102"/>
                      </a:cxn>
                      <a:cxn ang="0">
                        <a:pos x="162" y="118"/>
                      </a:cxn>
                      <a:cxn ang="0">
                        <a:pos x="154" y="132"/>
                      </a:cxn>
                      <a:cxn ang="0">
                        <a:pos x="144" y="144"/>
                      </a:cxn>
                      <a:cxn ang="0">
                        <a:pos x="132" y="154"/>
                      </a:cxn>
                      <a:cxn ang="0">
                        <a:pos x="118" y="162"/>
                      </a:cxn>
                      <a:cxn ang="0">
                        <a:pos x="102" y="166"/>
                      </a:cxn>
                      <a:cxn ang="0">
                        <a:pos x="84" y="168"/>
                      </a:cxn>
                      <a:cxn ang="0">
                        <a:pos x="84" y="168"/>
                      </a:cxn>
                      <a:cxn ang="0">
                        <a:pos x="68" y="166"/>
                      </a:cxn>
                      <a:cxn ang="0">
                        <a:pos x="52" y="162"/>
                      </a:cxn>
                      <a:cxn ang="0">
                        <a:pos x="38" y="154"/>
                      </a:cxn>
                      <a:cxn ang="0">
                        <a:pos x="26" y="144"/>
                      </a:cxn>
                      <a:cxn ang="0">
                        <a:pos x="16" y="132"/>
                      </a:cxn>
                      <a:cxn ang="0">
                        <a:pos x="8" y="118"/>
                      </a:cxn>
                      <a:cxn ang="0">
                        <a:pos x="2" y="102"/>
                      </a:cxn>
                      <a:cxn ang="0">
                        <a:pos x="0" y="84"/>
                      </a:cxn>
                      <a:cxn ang="0">
                        <a:pos x="0" y="84"/>
                      </a:cxn>
                      <a:cxn ang="0">
                        <a:pos x="2" y="68"/>
                      </a:cxn>
                      <a:cxn ang="0">
                        <a:pos x="8" y="52"/>
                      </a:cxn>
                      <a:cxn ang="0">
                        <a:pos x="16" y="38"/>
                      </a:cxn>
                      <a:cxn ang="0">
                        <a:pos x="26" y="26"/>
                      </a:cxn>
                      <a:cxn ang="0">
                        <a:pos x="38" y="16"/>
                      </a:cxn>
                      <a:cxn ang="0">
                        <a:pos x="52" y="8"/>
                      </a:cxn>
                      <a:cxn ang="0">
                        <a:pos x="68" y="2"/>
                      </a:cxn>
                      <a:cxn ang="0">
                        <a:pos x="84" y="0"/>
                      </a:cxn>
                      <a:cxn ang="0">
                        <a:pos x="84" y="0"/>
                      </a:cxn>
                    </a:cxnLst>
                    <a:rect l="0" t="0" r="r" b="b"/>
                    <a:pathLst>
                      <a:path w="168" h="168">
                        <a:moveTo>
                          <a:pt x="84" y="0"/>
                        </a:moveTo>
                        <a:lnTo>
                          <a:pt x="84" y="0"/>
                        </a:lnTo>
                        <a:lnTo>
                          <a:pt x="102" y="2"/>
                        </a:lnTo>
                        <a:lnTo>
                          <a:pt x="118" y="8"/>
                        </a:lnTo>
                        <a:lnTo>
                          <a:pt x="132" y="16"/>
                        </a:lnTo>
                        <a:lnTo>
                          <a:pt x="144" y="26"/>
                        </a:lnTo>
                        <a:lnTo>
                          <a:pt x="154" y="38"/>
                        </a:lnTo>
                        <a:lnTo>
                          <a:pt x="162" y="52"/>
                        </a:lnTo>
                        <a:lnTo>
                          <a:pt x="168" y="68"/>
                        </a:lnTo>
                        <a:lnTo>
                          <a:pt x="168" y="84"/>
                        </a:lnTo>
                        <a:lnTo>
                          <a:pt x="168" y="84"/>
                        </a:lnTo>
                        <a:lnTo>
                          <a:pt x="168" y="102"/>
                        </a:lnTo>
                        <a:lnTo>
                          <a:pt x="162" y="118"/>
                        </a:lnTo>
                        <a:lnTo>
                          <a:pt x="154" y="132"/>
                        </a:lnTo>
                        <a:lnTo>
                          <a:pt x="144" y="144"/>
                        </a:lnTo>
                        <a:lnTo>
                          <a:pt x="132" y="154"/>
                        </a:lnTo>
                        <a:lnTo>
                          <a:pt x="118" y="162"/>
                        </a:lnTo>
                        <a:lnTo>
                          <a:pt x="102" y="166"/>
                        </a:lnTo>
                        <a:lnTo>
                          <a:pt x="84" y="168"/>
                        </a:lnTo>
                        <a:lnTo>
                          <a:pt x="84" y="168"/>
                        </a:lnTo>
                        <a:lnTo>
                          <a:pt x="68" y="166"/>
                        </a:lnTo>
                        <a:lnTo>
                          <a:pt x="52" y="162"/>
                        </a:lnTo>
                        <a:lnTo>
                          <a:pt x="38" y="154"/>
                        </a:lnTo>
                        <a:lnTo>
                          <a:pt x="26" y="144"/>
                        </a:lnTo>
                        <a:lnTo>
                          <a:pt x="16" y="132"/>
                        </a:lnTo>
                        <a:lnTo>
                          <a:pt x="8" y="118"/>
                        </a:lnTo>
                        <a:lnTo>
                          <a:pt x="2" y="102"/>
                        </a:lnTo>
                        <a:lnTo>
                          <a:pt x="0" y="84"/>
                        </a:lnTo>
                        <a:lnTo>
                          <a:pt x="0" y="84"/>
                        </a:lnTo>
                        <a:lnTo>
                          <a:pt x="2" y="68"/>
                        </a:lnTo>
                        <a:lnTo>
                          <a:pt x="8" y="52"/>
                        </a:lnTo>
                        <a:lnTo>
                          <a:pt x="16" y="38"/>
                        </a:lnTo>
                        <a:lnTo>
                          <a:pt x="26" y="26"/>
                        </a:lnTo>
                        <a:lnTo>
                          <a:pt x="38" y="16"/>
                        </a:lnTo>
                        <a:lnTo>
                          <a:pt x="52" y="8"/>
                        </a:lnTo>
                        <a:lnTo>
                          <a:pt x="68" y="2"/>
                        </a:lnTo>
                        <a:lnTo>
                          <a:pt x="84" y="0"/>
                        </a:lnTo>
                        <a:lnTo>
                          <a:pt x="84" y="0"/>
                        </a:lnTo>
                        <a:close/>
                      </a:path>
                    </a:pathLst>
                  </a:custGeom>
                  <a:solidFill>
                    <a:schemeClr val="tx2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</p:grpSp>
          </p:grpSp>
          <p:sp>
            <p:nvSpPr>
              <p:cNvPr id="30" name="文本框 36"/>
              <p:cNvSpPr txBox="1"/>
              <p:nvPr/>
            </p:nvSpPr>
            <p:spPr>
              <a:xfrm>
                <a:off x="7317657" y="1310634"/>
                <a:ext cx="385264" cy="3770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kumimoji="1" lang="en-US" altLang="zh-CN" sz="2667" b="1" dirty="0">
                    <a:solidFill>
                      <a:srgbClr val="FFFFFF"/>
                    </a:solidFill>
                  </a:rPr>
                  <a:t>4</a:t>
                </a:r>
                <a:endParaRPr kumimoji="1" lang="zh-CN" altLang="en-US" sz="2667" b="1" dirty="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36" name="矩形 35"/>
          <p:cNvSpPr/>
          <p:nvPr/>
        </p:nvSpPr>
        <p:spPr>
          <a:xfrm>
            <a:off x="2843809" y="3157214"/>
            <a:ext cx="18774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 smtClean="0">
                <a:solidFill>
                  <a:srgbClr val="FFD900"/>
                </a:solidFill>
                <a:latin typeface="Century Gothic"/>
                <a:ea typeface="微软雅黑" charset="0"/>
              </a:rPr>
              <a:t>來台灣的契機</a:t>
            </a:r>
            <a:endParaRPr lang="zh-CN" altLang="en-US" sz="2000" b="1" dirty="0">
              <a:solidFill>
                <a:srgbClr val="FFD900"/>
              </a:solidFill>
              <a:latin typeface="Century Gothic"/>
              <a:ea typeface="微软雅黑" charset="0"/>
            </a:endParaRPr>
          </a:p>
        </p:txBody>
      </p:sp>
      <p:sp>
        <p:nvSpPr>
          <p:cNvPr id="40" name="文本框 8"/>
          <p:cNvSpPr txBox="1"/>
          <p:nvPr/>
        </p:nvSpPr>
        <p:spPr>
          <a:xfrm>
            <a:off x="2625666" y="3861048"/>
            <a:ext cx="5240057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09585">
              <a:lnSpc>
                <a:spcPct val="130000"/>
              </a:lnSpc>
            </a:pPr>
            <a:r>
              <a:rPr lang="en-US" altLang="zh-CN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1.</a:t>
            </a:r>
            <a:r>
              <a:rPr lang="zh-TW" altLang="en-US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為什麼想要來台灣？</a:t>
            </a:r>
            <a:endParaRPr lang="en-US" altLang="zh-TW" sz="2400" dirty="0" smtClean="0">
              <a:solidFill>
                <a:srgbClr val="565F69"/>
              </a:solidFill>
              <a:latin typeface="微软雅黑" charset="0"/>
              <a:ea typeface="微软雅黑" charset="0"/>
            </a:endParaRPr>
          </a:p>
          <a:p>
            <a:pPr defTabSz="609585">
              <a:lnSpc>
                <a:spcPct val="130000"/>
              </a:lnSpc>
            </a:pPr>
            <a:r>
              <a:rPr lang="en-US" altLang="zh-CN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2.</a:t>
            </a:r>
            <a:r>
              <a:rPr lang="zh-TW" altLang="en-US" sz="2400" dirty="0">
                <a:solidFill>
                  <a:srgbClr val="565F69"/>
                </a:solidFill>
                <a:latin typeface="微软雅黑" charset="0"/>
                <a:ea typeface="微软雅黑" charset="0"/>
              </a:rPr>
              <a:t>用什麼方式來台灣？</a:t>
            </a:r>
            <a:endParaRPr lang="en-US" altLang="zh-TW" sz="2400" dirty="0" smtClean="0">
              <a:solidFill>
                <a:srgbClr val="565F69"/>
              </a:solidFill>
              <a:latin typeface="微软雅黑" charset="0"/>
              <a:ea typeface="微软雅黑" charset="0"/>
            </a:endParaRPr>
          </a:p>
          <a:p>
            <a:pPr defTabSz="609585">
              <a:lnSpc>
                <a:spcPct val="130000"/>
              </a:lnSpc>
            </a:pPr>
            <a:r>
              <a:rPr lang="en-US" altLang="zh-CN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3.</a:t>
            </a:r>
            <a:r>
              <a:rPr lang="zh-TW" altLang="en-US" sz="2400" dirty="0">
                <a:solidFill>
                  <a:srgbClr val="565F69"/>
                </a:solidFill>
                <a:latin typeface="微软雅黑" charset="0"/>
                <a:ea typeface="微软雅黑" charset="0"/>
              </a:rPr>
              <a:t>確定要帶台灣的</a:t>
            </a:r>
            <a:r>
              <a:rPr lang="zh-TW" altLang="en-US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時候，有什麼擔心？</a:t>
            </a:r>
            <a:endParaRPr lang="en-US" altLang="zh-TW" sz="2400" dirty="0" smtClean="0">
              <a:solidFill>
                <a:srgbClr val="565F69"/>
              </a:solidFill>
              <a:latin typeface="微软雅黑" charset="0"/>
              <a:ea typeface="微软雅黑" charset="0"/>
            </a:endParaRPr>
          </a:p>
          <a:p>
            <a:pPr defTabSz="609585">
              <a:lnSpc>
                <a:spcPct val="130000"/>
              </a:lnSpc>
            </a:pPr>
            <a:r>
              <a:rPr lang="en-US" altLang="zh-CN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4.</a:t>
            </a:r>
            <a:r>
              <a:rPr lang="zh-TW" altLang="en-US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在越南有準備</a:t>
            </a:r>
            <a:r>
              <a:rPr lang="zh-TW" altLang="en-US" sz="2400" dirty="0">
                <a:solidFill>
                  <a:srgbClr val="565F69"/>
                </a:solidFill>
                <a:latin typeface="微软雅黑" charset="0"/>
                <a:ea typeface="微软雅黑" charset="0"/>
              </a:rPr>
              <a:t>了</a:t>
            </a:r>
            <a:r>
              <a:rPr lang="zh-TW" altLang="en-US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什麼來</a:t>
            </a:r>
            <a:r>
              <a:rPr lang="zh-TW" altLang="en-US" sz="2400" dirty="0">
                <a:solidFill>
                  <a:srgbClr val="565F69"/>
                </a:solidFill>
                <a:latin typeface="微软雅黑" charset="0"/>
                <a:ea typeface="微软雅黑" charset="0"/>
              </a:rPr>
              <a:t>克服？</a:t>
            </a:r>
            <a:endParaRPr lang="zh-CN" altLang="en-US" sz="2400" dirty="0">
              <a:solidFill>
                <a:srgbClr val="565F69"/>
              </a:solidFill>
              <a:latin typeface="微软雅黑" charset="0"/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63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8363272" cy="5061176"/>
          </a:xfrm>
        </p:spPr>
        <p:txBody>
          <a:bodyPr>
            <a:noAutofit/>
          </a:bodyPr>
          <a:lstStyle/>
          <a:p>
            <a:r>
              <a:rPr lang="zh-TW" altLang="en-US" sz="2800" dirty="0"/>
              <a:t>來台灣</a:t>
            </a:r>
            <a:r>
              <a:rPr lang="zh-TW" altLang="en-US" sz="2800" dirty="0" smtClean="0"/>
              <a:t>之前，聽</a:t>
            </a:r>
            <a:r>
              <a:rPr lang="zh-TW" altLang="en-US" sz="2800" dirty="0"/>
              <a:t>幾個好朋友嫁過來</a:t>
            </a:r>
            <a:r>
              <a:rPr lang="zh-TW" altLang="en-US" sz="2800" dirty="0" smtClean="0"/>
              <a:t>台灣，都</a:t>
            </a:r>
            <a:r>
              <a:rPr lang="zh-TW" altLang="en-US" sz="2800" dirty="0"/>
              <a:t>說這裡賺錢</a:t>
            </a:r>
            <a:r>
              <a:rPr lang="zh-TW" altLang="en-US" sz="2800" dirty="0" smtClean="0"/>
              <a:t>容易，又</a:t>
            </a:r>
            <a:r>
              <a:rPr lang="zh-TW" altLang="en-US" sz="2800" dirty="0"/>
              <a:t>賺得</a:t>
            </a:r>
            <a:r>
              <a:rPr lang="zh-TW" altLang="en-US" sz="2800" dirty="0" smtClean="0"/>
              <a:t>多，不像</a:t>
            </a:r>
            <a:r>
              <a:rPr lang="zh-TW" altLang="en-US" sz="2800" dirty="0"/>
              <a:t>在</a:t>
            </a:r>
            <a:r>
              <a:rPr lang="zh-TW" altLang="en-US" sz="2800" dirty="0" smtClean="0"/>
              <a:t>越南，想</a:t>
            </a:r>
            <a:r>
              <a:rPr lang="zh-TW" altLang="en-US" sz="2800" dirty="0"/>
              <a:t>賺錢都很</a:t>
            </a:r>
            <a:r>
              <a:rPr lang="zh-TW" altLang="en-US" sz="2800" dirty="0" smtClean="0"/>
              <a:t>難</a:t>
            </a:r>
            <a:r>
              <a:rPr lang="en-US" altLang="zh-TW" sz="2800" dirty="0" smtClean="0"/>
              <a:t>…</a:t>
            </a:r>
          </a:p>
          <a:p>
            <a:r>
              <a:rPr lang="zh-TW" altLang="en-US" sz="2800" dirty="0" smtClean="0"/>
              <a:t>剛好我現在的丈夫，當時去</a:t>
            </a:r>
            <a:r>
              <a:rPr lang="zh-TW" altLang="en-US" sz="2800" dirty="0"/>
              <a:t>越南找</a:t>
            </a:r>
            <a:r>
              <a:rPr lang="zh-TW" altLang="en-US" sz="2800" dirty="0" smtClean="0"/>
              <a:t>老婆，他第一眼就認定我，選上</a:t>
            </a:r>
            <a:r>
              <a:rPr lang="zh-TW" altLang="en-US" sz="2800" dirty="0"/>
              <a:t>了</a:t>
            </a:r>
            <a:r>
              <a:rPr lang="zh-TW" altLang="en-US" sz="2800" dirty="0" smtClean="0"/>
              <a:t>我，就</a:t>
            </a:r>
            <a:r>
              <a:rPr lang="zh-TW" altLang="en-US" sz="2800" dirty="0"/>
              <a:t>這樣迷迷糊糊</a:t>
            </a:r>
            <a:r>
              <a:rPr lang="zh-TW" altLang="en-US" sz="2800" dirty="0" smtClean="0"/>
              <a:t>嫁來台灣</a:t>
            </a:r>
            <a:endParaRPr lang="en-US" altLang="zh-TW" sz="2800" dirty="0" smtClean="0"/>
          </a:p>
          <a:p>
            <a:r>
              <a:rPr lang="zh-TW" altLang="en-US" sz="2800" dirty="0" smtClean="0"/>
              <a:t>當</a:t>
            </a:r>
            <a:r>
              <a:rPr lang="zh-TW" altLang="en-US" sz="2800" dirty="0"/>
              <a:t>我確定可以來台灣最擔心的</a:t>
            </a:r>
            <a:r>
              <a:rPr lang="zh-TW" altLang="en-US" sz="2800" dirty="0" smtClean="0"/>
              <a:t>是</a:t>
            </a:r>
            <a:r>
              <a:rPr lang="en-US" altLang="zh-TW" sz="2800" dirty="0" smtClean="0"/>
              <a:t>…..</a:t>
            </a:r>
            <a:r>
              <a:rPr lang="zh-TW" altLang="en-US" sz="2800" dirty="0" smtClean="0"/>
              <a:t>語言</a:t>
            </a:r>
            <a:r>
              <a:rPr lang="zh-TW" altLang="en-US" sz="2800" dirty="0"/>
              <a:t>問題跟生活</a:t>
            </a:r>
            <a:r>
              <a:rPr lang="zh-TW" altLang="en-US" sz="2800" dirty="0" smtClean="0"/>
              <a:t>習慣</a:t>
            </a:r>
            <a:endParaRPr lang="en-US" altLang="zh-TW" sz="2800" dirty="0" smtClean="0"/>
          </a:p>
          <a:p>
            <a:r>
              <a:rPr lang="zh-TW" altLang="en-US" sz="2800" dirty="0" smtClean="0"/>
              <a:t>語言</a:t>
            </a:r>
            <a:r>
              <a:rPr lang="zh-TW" altLang="en-US" sz="2800" dirty="0"/>
              <a:t>問題跟</a:t>
            </a:r>
            <a:r>
              <a:rPr lang="zh-TW" altLang="en-US" sz="2800" dirty="0" smtClean="0"/>
              <a:t>我</a:t>
            </a:r>
            <a:r>
              <a:rPr lang="zh-TW" altLang="en-US" sz="2800" dirty="0"/>
              <a:t>說的話</a:t>
            </a:r>
            <a:r>
              <a:rPr lang="zh-TW" altLang="en-US" sz="2800" dirty="0" smtClean="0"/>
              <a:t>不同，是我最大</a:t>
            </a:r>
            <a:r>
              <a:rPr lang="zh-TW" altLang="en-US" sz="2800" dirty="0"/>
              <a:t>的</a:t>
            </a:r>
            <a:r>
              <a:rPr lang="zh-TW" altLang="en-US" sz="2800" dirty="0" smtClean="0"/>
              <a:t>擔心</a:t>
            </a:r>
            <a:endParaRPr lang="en-US" altLang="zh-TW" sz="2800" dirty="0" smtClean="0"/>
          </a:p>
          <a:p>
            <a:r>
              <a:rPr lang="zh-TW" altLang="en-US" sz="2800" dirty="0" smtClean="0"/>
              <a:t>但是</a:t>
            </a:r>
            <a:r>
              <a:rPr lang="zh-TW" altLang="en-US" sz="2800" dirty="0"/>
              <a:t>人家說</a:t>
            </a:r>
            <a:r>
              <a:rPr lang="zh-TW" altLang="en-US" sz="2800" dirty="0" smtClean="0"/>
              <a:t>入境隨俗</a:t>
            </a:r>
            <a:r>
              <a:rPr lang="en-US" altLang="zh-TW" sz="2800" dirty="0" smtClean="0"/>
              <a:t>……</a:t>
            </a:r>
            <a:endParaRPr lang="zh-TW" altLang="en-US" sz="28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14</a:t>
            </a:fld>
            <a:endParaRPr lang="zh-TW" altLang="en-US"/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323528" y="404664"/>
            <a:ext cx="5616624" cy="7920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/>
              <a:t>從</a:t>
            </a:r>
            <a:r>
              <a:rPr lang="zh-TW" altLang="en-US" sz="3600" b="1" dirty="0" smtClean="0"/>
              <a:t>越南，到台灣</a:t>
            </a:r>
            <a:r>
              <a:rPr lang="en-US" altLang="zh-TW" sz="3600" b="1" dirty="0" smtClean="0"/>
              <a:t>……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22007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4"/>
          <p:cNvSpPr/>
          <p:nvPr/>
        </p:nvSpPr>
        <p:spPr>
          <a:xfrm>
            <a:off x="2413606" y="3032697"/>
            <a:ext cx="2032591" cy="522515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rgbClr val="FFFFFF"/>
              </a:solidFill>
            </a:endParaRPr>
          </a:p>
        </p:txBody>
      </p:sp>
      <p:grpSp>
        <p:nvGrpSpPr>
          <p:cNvPr id="43" name="群組 42"/>
          <p:cNvGrpSpPr/>
          <p:nvPr/>
        </p:nvGrpSpPr>
        <p:grpSpPr>
          <a:xfrm>
            <a:off x="467544" y="444833"/>
            <a:ext cx="7837714" cy="3140805"/>
            <a:chOff x="997106" y="444832"/>
            <a:chExt cx="10450285" cy="3140805"/>
          </a:xfrm>
        </p:grpSpPr>
        <p:sp>
          <p:nvSpPr>
            <p:cNvPr id="2" name="文本占位符 1"/>
            <p:cNvSpPr txBox="1">
              <a:spLocks/>
            </p:cNvSpPr>
            <p:nvPr/>
          </p:nvSpPr>
          <p:spPr>
            <a:xfrm>
              <a:off x="4946916" y="444832"/>
              <a:ext cx="5239506" cy="586316"/>
            </a:xfrm>
            <a:prstGeom prst="rect">
              <a:avLst/>
            </a:prstGeom>
          </p:spPr>
          <p:txBody>
            <a:bodyPr>
              <a:normAutofit fontScale="77500" lnSpcReduction="2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kumimoji="1" lang="zh-TW" altLang="en-US" sz="3600" dirty="0" smtClean="0">
                  <a:solidFill>
                    <a:srgbClr val="404040"/>
                  </a:solidFill>
                  <a:latin typeface="Century Gothic"/>
                  <a:ea typeface="微软雅黑" charset="0"/>
                </a:rPr>
                <a:t>用汗水灌溉出一片幸福</a:t>
              </a:r>
              <a:endParaRPr kumimoji="1" lang="zh-CN" altLang="en-US" sz="3600" dirty="0">
                <a:solidFill>
                  <a:srgbClr val="404040"/>
                </a:solidFill>
                <a:latin typeface="Century Gothic"/>
                <a:ea typeface="微软雅黑" charset="0"/>
              </a:endParaRPr>
            </a:p>
          </p:txBody>
        </p:sp>
        <p:sp>
          <p:nvSpPr>
            <p:cNvPr id="3" name="燕尾形 3"/>
            <p:cNvSpPr/>
            <p:nvPr/>
          </p:nvSpPr>
          <p:spPr>
            <a:xfrm>
              <a:off x="997106" y="3063122"/>
              <a:ext cx="2710121" cy="522515"/>
            </a:xfrm>
            <a:prstGeom prst="chevr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 dirty="0">
                <a:solidFill>
                  <a:srgbClr val="FFFFFF"/>
                </a:solidFill>
              </a:endParaRPr>
            </a:p>
          </p:txBody>
        </p:sp>
        <p:sp>
          <p:nvSpPr>
            <p:cNvPr id="5" name="燕尾形 5"/>
            <p:cNvSpPr/>
            <p:nvPr/>
          </p:nvSpPr>
          <p:spPr>
            <a:xfrm>
              <a:off x="6151715" y="3063122"/>
              <a:ext cx="2710121" cy="522515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 dirty="0">
                <a:solidFill>
                  <a:srgbClr val="FFFFFF"/>
                </a:solidFill>
              </a:endParaRPr>
            </a:p>
          </p:txBody>
        </p:sp>
        <p:sp>
          <p:nvSpPr>
            <p:cNvPr id="6" name="燕尾形 6"/>
            <p:cNvSpPr/>
            <p:nvPr/>
          </p:nvSpPr>
          <p:spPr>
            <a:xfrm>
              <a:off x="8737270" y="3063122"/>
              <a:ext cx="2710121" cy="522515"/>
            </a:xfrm>
            <a:prstGeom prst="chevron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 dirty="0">
                <a:solidFill>
                  <a:srgbClr val="FFFFFF"/>
                </a:solidFill>
              </a:endParaRPr>
            </a:p>
          </p:txBody>
        </p:sp>
        <p:grpSp>
          <p:nvGrpSpPr>
            <p:cNvPr id="7" name="组合 7"/>
            <p:cNvGrpSpPr/>
            <p:nvPr/>
          </p:nvGrpSpPr>
          <p:grpSpPr>
            <a:xfrm>
              <a:off x="1957054" y="1870561"/>
              <a:ext cx="790413" cy="1286653"/>
              <a:chOff x="1396857" y="1209491"/>
              <a:chExt cx="592810" cy="964990"/>
            </a:xfrm>
          </p:grpSpPr>
          <p:grpSp>
            <p:nvGrpSpPr>
              <p:cNvPr id="8" name="组 12"/>
              <p:cNvGrpSpPr/>
              <p:nvPr/>
            </p:nvGrpSpPr>
            <p:grpSpPr>
              <a:xfrm>
                <a:off x="1396857" y="1209491"/>
                <a:ext cx="592810" cy="964990"/>
                <a:chOff x="1396857" y="1361891"/>
                <a:chExt cx="592810" cy="964990"/>
              </a:xfrm>
            </p:grpSpPr>
            <p:sp>
              <p:nvSpPr>
                <p:cNvPr id="10" name="椭圆 8"/>
                <p:cNvSpPr/>
                <p:nvPr/>
              </p:nvSpPr>
              <p:spPr>
                <a:xfrm flipV="1">
                  <a:off x="1622621" y="2185741"/>
                  <a:ext cx="141138" cy="141140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>
                    <a:solidFill>
                      <a:srgbClr val="404040"/>
                    </a:solidFill>
                  </a:endParaRPr>
                </a:p>
              </p:txBody>
            </p:sp>
            <p:grpSp>
              <p:nvGrpSpPr>
                <p:cNvPr id="11" name="组 9"/>
                <p:cNvGrpSpPr/>
                <p:nvPr/>
              </p:nvGrpSpPr>
              <p:grpSpPr>
                <a:xfrm>
                  <a:off x="1396857" y="1361891"/>
                  <a:ext cx="592810" cy="763243"/>
                  <a:chOff x="2305050" y="1762125"/>
                  <a:chExt cx="762000" cy="981075"/>
                </a:xfrm>
                <a:solidFill>
                  <a:schemeClr val="accent6"/>
                </a:solidFill>
              </p:grpSpPr>
              <p:sp>
                <p:nvSpPr>
                  <p:cNvPr id="12" name="Freeform 114"/>
                  <p:cNvSpPr>
                    <a:spLocks noEditPoints="1"/>
                  </p:cNvSpPr>
                  <p:nvPr/>
                </p:nvSpPr>
                <p:spPr bwMode="auto">
                  <a:xfrm>
                    <a:off x="2305050" y="1762125"/>
                    <a:ext cx="762000" cy="981075"/>
                  </a:xfrm>
                  <a:custGeom>
                    <a:avLst/>
                    <a:gdLst/>
                    <a:ahLst/>
                    <a:cxnLst>
                      <a:cxn ang="0">
                        <a:pos x="480" y="240"/>
                      </a:cxn>
                      <a:cxn ang="0">
                        <a:pos x="476" y="192"/>
                      </a:cxn>
                      <a:cxn ang="0">
                        <a:pos x="462" y="148"/>
                      </a:cxn>
                      <a:cxn ang="0">
                        <a:pos x="440" y="106"/>
                      </a:cxn>
                      <a:cxn ang="0">
                        <a:pos x="410" y="70"/>
                      </a:cxn>
                      <a:cxn ang="0">
                        <a:pos x="374" y="42"/>
                      </a:cxn>
                      <a:cxn ang="0">
                        <a:pos x="334" y="20"/>
                      </a:cxn>
                      <a:cxn ang="0">
                        <a:pos x="290" y="6"/>
                      </a:cxn>
                      <a:cxn ang="0">
                        <a:pos x="240" y="0"/>
                      </a:cxn>
                      <a:cxn ang="0">
                        <a:pos x="216" y="2"/>
                      </a:cxn>
                      <a:cxn ang="0">
                        <a:pos x="170" y="12"/>
                      </a:cxn>
                      <a:cxn ang="0">
                        <a:pos x="126" y="30"/>
                      </a:cxn>
                      <a:cxn ang="0">
                        <a:pos x="88" y="56"/>
                      </a:cxn>
                      <a:cxn ang="0">
                        <a:pos x="56" y="88"/>
                      </a:cxn>
                      <a:cxn ang="0">
                        <a:pos x="30" y="126"/>
                      </a:cxn>
                      <a:cxn ang="0">
                        <a:pos x="12" y="170"/>
                      </a:cxn>
                      <a:cxn ang="0">
                        <a:pos x="2" y="216"/>
                      </a:cxn>
                      <a:cxn ang="0">
                        <a:pos x="0" y="240"/>
                      </a:cxn>
                      <a:cxn ang="0">
                        <a:pos x="4" y="282"/>
                      </a:cxn>
                      <a:cxn ang="0">
                        <a:pos x="14" y="322"/>
                      </a:cxn>
                      <a:cxn ang="0">
                        <a:pos x="32" y="358"/>
                      </a:cxn>
                      <a:cxn ang="0">
                        <a:pos x="54" y="390"/>
                      </a:cxn>
                      <a:cxn ang="0">
                        <a:pos x="54" y="390"/>
                      </a:cxn>
                      <a:cxn ang="0">
                        <a:pos x="232" y="612"/>
                      </a:cxn>
                      <a:cxn ang="0">
                        <a:pos x="236" y="616"/>
                      </a:cxn>
                      <a:cxn ang="0">
                        <a:pos x="240" y="618"/>
                      </a:cxn>
                      <a:cxn ang="0">
                        <a:pos x="250" y="612"/>
                      </a:cxn>
                      <a:cxn ang="0">
                        <a:pos x="428" y="390"/>
                      </a:cxn>
                      <a:cxn ang="0">
                        <a:pos x="428" y="390"/>
                      </a:cxn>
                      <a:cxn ang="0">
                        <a:pos x="440" y="374"/>
                      </a:cxn>
                      <a:cxn ang="0">
                        <a:pos x="460" y="340"/>
                      </a:cxn>
                      <a:cxn ang="0">
                        <a:pos x="472" y="302"/>
                      </a:cxn>
                      <a:cxn ang="0">
                        <a:pos x="480" y="262"/>
                      </a:cxn>
                      <a:cxn ang="0">
                        <a:pos x="480" y="240"/>
                      </a:cxn>
                      <a:cxn ang="0">
                        <a:pos x="240" y="548"/>
                      </a:cxn>
                      <a:cxn ang="0">
                        <a:pos x="92" y="362"/>
                      </a:cxn>
                      <a:cxn ang="0">
                        <a:pos x="90" y="360"/>
                      </a:cxn>
                      <a:cxn ang="0">
                        <a:pos x="72" y="334"/>
                      </a:cxn>
                      <a:cxn ang="0">
                        <a:pos x="60" y="304"/>
                      </a:cxn>
                      <a:cxn ang="0">
                        <a:pos x="52" y="274"/>
                      </a:cxn>
                      <a:cxn ang="0">
                        <a:pos x="48" y="240"/>
                      </a:cxn>
                      <a:cxn ang="0">
                        <a:pos x="50" y="222"/>
                      </a:cxn>
                      <a:cxn ang="0">
                        <a:pos x="58" y="184"/>
                      </a:cxn>
                      <a:cxn ang="0">
                        <a:pos x="72" y="150"/>
                      </a:cxn>
                      <a:cxn ang="0">
                        <a:pos x="92" y="118"/>
                      </a:cxn>
                      <a:cxn ang="0">
                        <a:pos x="118" y="92"/>
                      </a:cxn>
                      <a:cxn ang="0">
                        <a:pos x="150" y="72"/>
                      </a:cxn>
                      <a:cxn ang="0">
                        <a:pos x="184" y="58"/>
                      </a:cxn>
                      <a:cxn ang="0">
                        <a:pos x="222" y="50"/>
                      </a:cxn>
                      <a:cxn ang="0">
                        <a:pos x="240" y="48"/>
                      </a:cxn>
                      <a:cxn ang="0">
                        <a:pos x="280" y="52"/>
                      </a:cxn>
                      <a:cxn ang="0">
                        <a:pos x="316" y="64"/>
                      </a:cxn>
                      <a:cxn ang="0">
                        <a:pos x="348" y="82"/>
                      </a:cxn>
                      <a:cxn ang="0">
                        <a:pos x="376" y="106"/>
                      </a:cxn>
                      <a:cxn ang="0">
                        <a:pos x="400" y="134"/>
                      </a:cxn>
                      <a:cxn ang="0">
                        <a:pos x="418" y="166"/>
                      </a:cxn>
                      <a:cxn ang="0">
                        <a:pos x="428" y="202"/>
                      </a:cxn>
                      <a:cxn ang="0">
                        <a:pos x="432" y="240"/>
                      </a:cxn>
                      <a:cxn ang="0">
                        <a:pos x="432" y="258"/>
                      </a:cxn>
                      <a:cxn ang="0">
                        <a:pos x="426" y="288"/>
                      </a:cxn>
                      <a:cxn ang="0">
                        <a:pos x="416" y="320"/>
                      </a:cxn>
                      <a:cxn ang="0">
                        <a:pos x="400" y="348"/>
                      </a:cxn>
                      <a:cxn ang="0">
                        <a:pos x="390" y="362"/>
                      </a:cxn>
                    </a:cxnLst>
                    <a:rect l="0" t="0" r="r" b="b"/>
                    <a:pathLst>
                      <a:path w="480" h="618">
                        <a:moveTo>
                          <a:pt x="480" y="240"/>
                        </a:moveTo>
                        <a:lnTo>
                          <a:pt x="480" y="240"/>
                        </a:lnTo>
                        <a:lnTo>
                          <a:pt x="480" y="216"/>
                        </a:lnTo>
                        <a:lnTo>
                          <a:pt x="476" y="192"/>
                        </a:lnTo>
                        <a:lnTo>
                          <a:pt x="470" y="170"/>
                        </a:lnTo>
                        <a:lnTo>
                          <a:pt x="462" y="148"/>
                        </a:lnTo>
                        <a:lnTo>
                          <a:pt x="452" y="126"/>
                        </a:lnTo>
                        <a:lnTo>
                          <a:pt x="440" y="106"/>
                        </a:lnTo>
                        <a:lnTo>
                          <a:pt x="426" y="88"/>
                        </a:lnTo>
                        <a:lnTo>
                          <a:pt x="410" y="70"/>
                        </a:lnTo>
                        <a:lnTo>
                          <a:pt x="394" y="56"/>
                        </a:lnTo>
                        <a:lnTo>
                          <a:pt x="374" y="42"/>
                        </a:lnTo>
                        <a:lnTo>
                          <a:pt x="356" y="30"/>
                        </a:lnTo>
                        <a:lnTo>
                          <a:pt x="334" y="20"/>
                        </a:lnTo>
                        <a:lnTo>
                          <a:pt x="312" y="12"/>
                        </a:lnTo>
                        <a:lnTo>
                          <a:pt x="290" y="6"/>
                        </a:lnTo>
                        <a:lnTo>
                          <a:pt x="266" y="2"/>
                        </a:lnTo>
                        <a:lnTo>
                          <a:pt x="240" y="0"/>
                        </a:lnTo>
                        <a:lnTo>
                          <a:pt x="240" y="0"/>
                        </a:lnTo>
                        <a:lnTo>
                          <a:pt x="216" y="2"/>
                        </a:lnTo>
                        <a:lnTo>
                          <a:pt x="192" y="6"/>
                        </a:lnTo>
                        <a:lnTo>
                          <a:pt x="170" y="12"/>
                        </a:lnTo>
                        <a:lnTo>
                          <a:pt x="148" y="20"/>
                        </a:lnTo>
                        <a:lnTo>
                          <a:pt x="126" y="30"/>
                        </a:lnTo>
                        <a:lnTo>
                          <a:pt x="106" y="42"/>
                        </a:lnTo>
                        <a:lnTo>
                          <a:pt x="88" y="56"/>
                        </a:lnTo>
                        <a:lnTo>
                          <a:pt x="72" y="70"/>
                        </a:lnTo>
                        <a:lnTo>
                          <a:pt x="56" y="88"/>
                        </a:lnTo>
                        <a:lnTo>
                          <a:pt x="42" y="106"/>
                        </a:lnTo>
                        <a:lnTo>
                          <a:pt x="30" y="126"/>
                        </a:lnTo>
                        <a:lnTo>
                          <a:pt x="20" y="148"/>
                        </a:lnTo>
                        <a:lnTo>
                          <a:pt x="12" y="170"/>
                        </a:lnTo>
                        <a:lnTo>
                          <a:pt x="6" y="192"/>
                        </a:lnTo>
                        <a:lnTo>
                          <a:pt x="2" y="216"/>
                        </a:lnTo>
                        <a:lnTo>
                          <a:pt x="0" y="240"/>
                        </a:lnTo>
                        <a:lnTo>
                          <a:pt x="0" y="240"/>
                        </a:lnTo>
                        <a:lnTo>
                          <a:pt x="2" y="262"/>
                        </a:lnTo>
                        <a:lnTo>
                          <a:pt x="4" y="282"/>
                        </a:lnTo>
                        <a:lnTo>
                          <a:pt x="8" y="302"/>
                        </a:lnTo>
                        <a:lnTo>
                          <a:pt x="14" y="322"/>
                        </a:lnTo>
                        <a:lnTo>
                          <a:pt x="22" y="340"/>
                        </a:lnTo>
                        <a:lnTo>
                          <a:pt x="32" y="358"/>
                        </a:lnTo>
                        <a:lnTo>
                          <a:pt x="42" y="374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232" y="612"/>
                        </a:lnTo>
                        <a:lnTo>
                          <a:pt x="232" y="612"/>
                        </a:lnTo>
                        <a:lnTo>
                          <a:pt x="236" y="616"/>
                        </a:lnTo>
                        <a:lnTo>
                          <a:pt x="240" y="618"/>
                        </a:lnTo>
                        <a:lnTo>
                          <a:pt x="240" y="618"/>
                        </a:lnTo>
                        <a:lnTo>
                          <a:pt x="246" y="616"/>
                        </a:lnTo>
                        <a:lnTo>
                          <a:pt x="250" y="612"/>
                        </a:lnTo>
                        <a:lnTo>
                          <a:pt x="250" y="612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40" y="374"/>
                        </a:lnTo>
                        <a:lnTo>
                          <a:pt x="450" y="358"/>
                        </a:lnTo>
                        <a:lnTo>
                          <a:pt x="460" y="340"/>
                        </a:lnTo>
                        <a:lnTo>
                          <a:pt x="466" y="322"/>
                        </a:lnTo>
                        <a:lnTo>
                          <a:pt x="472" y="302"/>
                        </a:lnTo>
                        <a:lnTo>
                          <a:pt x="478" y="282"/>
                        </a:lnTo>
                        <a:lnTo>
                          <a:pt x="480" y="262"/>
                        </a:lnTo>
                        <a:lnTo>
                          <a:pt x="480" y="240"/>
                        </a:lnTo>
                        <a:lnTo>
                          <a:pt x="480" y="240"/>
                        </a:lnTo>
                        <a:close/>
                        <a:moveTo>
                          <a:pt x="390" y="362"/>
                        </a:moveTo>
                        <a:lnTo>
                          <a:pt x="240" y="548"/>
                        </a:lnTo>
                        <a:lnTo>
                          <a:pt x="94" y="364"/>
                        </a:lnTo>
                        <a:lnTo>
                          <a:pt x="92" y="362"/>
                        </a:lnTo>
                        <a:lnTo>
                          <a:pt x="90" y="360"/>
                        </a:lnTo>
                        <a:lnTo>
                          <a:pt x="90" y="360"/>
                        </a:lnTo>
                        <a:lnTo>
                          <a:pt x="82" y="348"/>
                        </a:lnTo>
                        <a:lnTo>
                          <a:pt x="72" y="334"/>
                        </a:lnTo>
                        <a:lnTo>
                          <a:pt x="66" y="320"/>
                        </a:lnTo>
                        <a:lnTo>
                          <a:pt x="60" y="304"/>
                        </a:lnTo>
                        <a:lnTo>
                          <a:pt x="54" y="288"/>
                        </a:lnTo>
                        <a:lnTo>
                          <a:pt x="52" y="274"/>
                        </a:lnTo>
                        <a:lnTo>
                          <a:pt x="50" y="258"/>
                        </a:lnTo>
                        <a:lnTo>
                          <a:pt x="48" y="240"/>
                        </a:lnTo>
                        <a:lnTo>
                          <a:pt x="48" y="240"/>
                        </a:lnTo>
                        <a:lnTo>
                          <a:pt x="50" y="222"/>
                        </a:lnTo>
                        <a:lnTo>
                          <a:pt x="52" y="202"/>
                        </a:lnTo>
                        <a:lnTo>
                          <a:pt x="58" y="184"/>
                        </a:lnTo>
                        <a:lnTo>
                          <a:pt x="64" y="166"/>
                        </a:lnTo>
                        <a:lnTo>
                          <a:pt x="72" y="150"/>
                        </a:lnTo>
                        <a:lnTo>
                          <a:pt x="82" y="134"/>
                        </a:lnTo>
                        <a:lnTo>
                          <a:pt x="92" y="118"/>
                        </a:lnTo>
                        <a:lnTo>
                          <a:pt x="106" y="106"/>
                        </a:lnTo>
                        <a:lnTo>
                          <a:pt x="118" y="92"/>
                        </a:lnTo>
                        <a:lnTo>
                          <a:pt x="134" y="82"/>
                        </a:lnTo>
                        <a:lnTo>
                          <a:pt x="150" y="72"/>
                        </a:lnTo>
                        <a:lnTo>
                          <a:pt x="166" y="64"/>
                        </a:lnTo>
                        <a:lnTo>
                          <a:pt x="184" y="58"/>
                        </a:lnTo>
                        <a:lnTo>
                          <a:pt x="202" y="52"/>
                        </a:lnTo>
                        <a:lnTo>
                          <a:pt x="222" y="50"/>
                        </a:lnTo>
                        <a:lnTo>
                          <a:pt x="240" y="48"/>
                        </a:lnTo>
                        <a:lnTo>
                          <a:pt x="240" y="48"/>
                        </a:lnTo>
                        <a:lnTo>
                          <a:pt x="260" y="50"/>
                        </a:lnTo>
                        <a:lnTo>
                          <a:pt x="280" y="52"/>
                        </a:lnTo>
                        <a:lnTo>
                          <a:pt x="298" y="58"/>
                        </a:lnTo>
                        <a:lnTo>
                          <a:pt x="316" y="64"/>
                        </a:lnTo>
                        <a:lnTo>
                          <a:pt x="332" y="72"/>
                        </a:lnTo>
                        <a:lnTo>
                          <a:pt x="348" y="82"/>
                        </a:lnTo>
                        <a:lnTo>
                          <a:pt x="362" y="92"/>
                        </a:lnTo>
                        <a:lnTo>
                          <a:pt x="376" y="106"/>
                        </a:lnTo>
                        <a:lnTo>
                          <a:pt x="388" y="118"/>
                        </a:lnTo>
                        <a:lnTo>
                          <a:pt x="400" y="134"/>
                        </a:lnTo>
                        <a:lnTo>
                          <a:pt x="410" y="150"/>
                        </a:lnTo>
                        <a:lnTo>
                          <a:pt x="418" y="166"/>
                        </a:lnTo>
                        <a:lnTo>
                          <a:pt x="424" y="184"/>
                        </a:lnTo>
                        <a:lnTo>
                          <a:pt x="428" y="202"/>
                        </a:lnTo>
                        <a:lnTo>
                          <a:pt x="432" y="222"/>
                        </a:lnTo>
                        <a:lnTo>
                          <a:pt x="432" y="240"/>
                        </a:lnTo>
                        <a:lnTo>
                          <a:pt x="432" y="240"/>
                        </a:lnTo>
                        <a:lnTo>
                          <a:pt x="432" y="258"/>
                        </a:lnTo>
                        <a:lnTo>
                          <a:pt x="430" y="274"/>
                        </a:lnTo>
                        <a:lnTo>
                          <a:pt x="426" y="288"/>
                        </a:lnTo>
                        <a:lnTo>
                          <a:pt x="422" y="304"/>
                        </a:lnTo>
                        <a:lnTo>
                          <a:pt x="416" y="320"/>
                        </a:lnTo>
                        <a:lnTo>
                          <a:pt x="408" y="334"/>
                        </a:lnTo>
                        <a:lnTo>
                          <a:pt x="400" y="348"/>
                        </a:lnTo>
                        <a:lnTo>
                          <a:pt x="390" y="360"/>
                        </a:lnTo>
                        <a:lnTo>
                          <a:pt x="390" y="36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13" name="Freeform 115"/>
                  <p:cNvSpPr>
                    <a:spLocks/>
                  </p:cNvSpPr>
                  <p:nvPr/>
                </p:nvSpPr>
                <p:spPr bwMode="auto">
                  <a:xfrm>
                    <a:off x="2421092" y="1878167"/>
                    <a:ext cx="529915" cy="529915"/>
                  </a:xfrm>
                  <a:custGeom>
                    <a:avLst/>
                    <a:gdLst/>
                    <a:ahLst/>
                    <a:cxnLst>
                      <a:cxn ang="0">
                        <a:pos x="84" y="0"/>
                      </a:cxn>
                      <a:cxn ang="0">
                        <a:pos x="84" y="0"/>
                      </a:cxn>
                      <a:cxn ang="0">
                        <a:pos x="102" y="2"/>
                      </a:cxn>
                      <a:cxn ang="0">
                        <a:pos x="118" y="8"/>
                      </a:cxn>
                      <a:cxn ang="0">
                        <a:pos x="132" y="16"/>
                      </a:cxn>
                      <a:cxn ang="0">
                        <a:pos x="144" y="26"/>
                      </a:cxn>
                      <a:cxn ang="0">
                        <a:pos x="154" y="38"/>
                      </a:cxn>
                      <a:cxn ang="0">
                        <a:pos x="162" y="52"/>
                      </a:cxn>
                      <a:cxn ang="0">
                        <a:pos x="168" y="68"/>
                      </a:cxn>
                      <a:cxn ang="0">
                        <a:pos x="168" y="84"/>
                      </a:cxn>
                      <a:cxn ang="0">
                        <a:pos x="168" y="84"/>
                      </a:cxn>
                      <a:cxn ang="0">
                        <a:pos x="168" y="102"/>
                      </a:cxn>
                      <a:cxn ang="0">
                        <a:pos x="162" y="118"/>
                      </a:cxn>
                      <a:cxn ang="0">
                        <a:pos x="154" y="132"/>
                      </a:cxn>
                      <a:cxn ang="0">
                        <a:pos x="144" y="144"/>
                      </a:cxn>
                      <a:cxn ang="0">
                        <a:pos x="132" y="154"/>
                      </a:cxn>
                      <a:cxn ang="0">
                        <a:pos x="118" y="162"/>
                      </a:cxn>
                      <a:cxn ang="0">
                        <a:pos x="102" y="166"/>
                      </a:cxn>
                      <a:cxn ang="0">
                        <a:pos x="84" y="168"/>
                      </a:cxn>
                      <a:cxn ang="0">
                        <a:pos x="84" y="168"/>
                      </a:cxn>
                      <a:cxn ang="0">
                        <a:pos x="68" y="166"/>
                      </a:cxn>
                      <a:cxn ang="0">
                        <a:pos x="52" y="162"/>
                      </a:cxn>
                      <a:cxn ang="0">
                        <a:pos x="38" y="154"/>
                      </a:cxn>
                      <a:cxn ang="0">
                        <a:pos x="26" y="144"/>
                      </a:cxn>
                      <a:cxn ang="0">
                        <a:pos x="16" y="132"/>
                      </a:cxn>
                      <a:cxn ang="0">
                        <a:pos x="8" y="118"/>
                      </a:cxn>
                      <a:cxn ang="0">
                        <a:pos x="2" y="102"/>
                      </a:cxn>
                      <a:cxn ang="0">
                        <a:pos x="0" y="84"/>
                      </a:cxn>
                      <a:cxn ang="0">
                        <a:pos x="0" y="84"/>
                      </a:cxn>
                      <a:cxn ang="0">
                        <a:pos x="2" y="68"/>
                      </a:cxn>
                      <a:cxn ang="0">
                        <a:pos x="8" y="52"/>
                      </a:cxn>
                      <a:cxn ang="0">
                        <a:pos x="16" y="38"/>
                      </a:cxn>
                      <a:cxn ang="0">
                        <a:pos x="26" y="26"/>
                      </a:cxn>
                      <a:cxn ang="0">
                        <a:pos x="38" y="16"/>
                      </a:cxn>
                      <a:cxn ang="0">
                        <a:pos x="52" y="8"/>
                      </a:cxn>
                      <a:cxn ang="0">
                        <a:pos x="68" y="2"/>
                      </a:cxn>
                      <a:cxn ang="0">
                        <a:pos x="84" y="0"/>
                      </a:cxn>
                      <a:cxn ang="0">
                        <a:pos x="84" y="0"/>
                      </a:cxn>
                    </a:cxnLst>
                    <a:rect l="0" t="0" r="r" b="b"/>
                    <a:pathLst>
                      <a:path w="168" h="168">
                        <a:moveTo>
                          <a:pt x="84" y="0"/>
                        </a:moveTo>
                        <a:lnTo>
                          <a:pt x="84" y="0"/>
                        </a:lnTo>
                        <a:lnTo>
                          <a:pt x="102" y="2"/>
                        </a:lnTo>
                        <a:lnTo>
                          <a:pt x="118" y="8"/>
                        </a:lnTo>
                        <a:lnTo>
                          <a:pt x="132" y="16"/>
                        </a:lnTo>
                        <a:lnTo>
                          <a:pt x="144" y="26"/>
                        </a:lnTo>
                        <a:lnTo>
                          <a:pt x="154" y="38"/>
                        </a:lnTo>
                        <a:lnTo>
                          <a:pt x="162" y="52"/>
                        </a:lnTo>
                        <a:lnTo>
                          <a:pt x="168" y="68"/>
                        </a:lnTo>
                        <a:lnTo>
                          <a:pt x="168" y="84"/>
                        </a:lnTo>
                        <a:lnTo>
                          <a:pt x="168" y="84"/>
                        </a:lnTo>
                        <a:lnTo>
                          <a:pt x="168" y="102"/>
                        </a:lnTo>
                        <a:lnTo>
                          <a:pt x="162" y="118"/>
                        </a:lnTo>
                        <a:lnTo>
                          <a:pt x="154" y="132"/>
                        </a:lnTo>
                        <a:lnTo>
                          <a:pt x="144" y="144"/>
                        </a:lnTo>
                        <a:lnTo>
                          <a:pt x="132" y="154"/>
                        </a:lnTo>
                        <a:lnTo>
                          <a:pt x="118" y="162"/>
                        </a:lnTo>
                        <a:lnTo>
                          <a:pt x="102" y="166"/>
                        </a:lnTo>
                        <a:lnTo>
                          <a:pt x="84" y="168"/>
                        </a:lnTo>
                        <a:lnTo>
                          <a:pt x="84" y="168"/>
                        </a:lnTo>
                        <a:lnTo>
                          <a:pt x="68" y="166"/>
                        </a:lnTo>
                        <a:lnTo>
                          <a:pt x="52" y="162"/>
                        </a:lnTo>
                        <a:lnTo>
                          <a:pt x="38" y="154"/>
                        </a:lnTo>
                        <a:lnTo>
                          <a:pt x="26" y="144"/>
                        </a:lnTo>
                        <a:lnTo>
                          <a:pt x="16" y="132"/>
                        </a:lnTo>
                        <a:lnTo>
                          <a:pt x="8" y="118"/>
                        </a:lnTo>
                        <a:lnTo>
                          <a:pt x="2" y="102"/>
                        </a:lnTo>
                        <a:lnTo>
                          <a:pt x="0" y="84"/>
                        </a:lnTo>
                        <a:lnTo>
                          <a:pt x="0" y="84"/>
                        </a:lnTo>
                        <a:lnTo>
                          <a:pt x="2" y="68"/>
                        </a:lnTo>
                        <a:lnTo>
                          <a:pt x="8" y="52"/>
                        </a:lnTo>
                        <a:lnTo>
                          <a:pt x="16" y="38"/>
                        </a:lnTo>
                        <a:lnTo>
                          <a:pt x="26" y="26"/>
                        </a:lnTo>
                        <a:lnTo>
                          <a:pt x="38" y="16"/>
                        </a:lnTo>
                        <a:lnTo>
                          <a:pt x="52" y="8"/>
                        </a:lnTo>
                        <a:lnTo>
                          <a:pt x="68" y="2"/>
                        </a:lnTo>
                        <a:lnTo>
                          <a:pt x="84" y="0"/>
                        </a:lnTo>
                        <a:lnTo>
                          <a:pt x="84" y="0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</p:grpSp>
          </p:grpSp>
          <p:sp>
            <p:nvSpPr>
              <p:cNvPr id="9" name="文本框 33"/>
              <p:cNvSpPr txBox="1"/>
              <p:nvPr/>
            </p:nvSpPr>
            <p:spPr>
              <a:xfrm>
                <a:off x="1514126" y="1310634"/>
                <a:ext cx="385264" cy="3770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kumimoji="1" lang="en-US" altLang="zh-CN" sz="2667" b="1" dirty="0">
                    <a:solidFill>
                      <a:srgbClr val="FFFFFF"/>
                    </a:solidFill>
                  </a:rPr>
                  <a:t>1</a:t>
                </a:r>
                <a:endParaRPr kumimoji="1" lang="zh-CN" altLang="en-US" sz="2667" b="1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4" name="组合 18"/>
            <p:cNvGrpSpPr/>
            <p:nvPr/>
          </p:nvGrpSpPr>
          <p:grpSpPr>
            <a:xfrm>
              <a:off x="4537109" y="1870561"/>
              <a:ext cx="790413" cy="1286653"/>
              <a:chOff x="3331898" y="1209491"/>
              <a:chExt cx="592810" cy="964990"/>
            </a:xfrm>
          </p:grpSpPr>
          <p:grpSp>
            <p:nvGrpSpPr>
              <p:cNvPr id="15" name="组 13"/>
              <p:cNvGrpSpPr/>
              <p:nvPr/>
            </p:nvGrpSpPr>
            <p:grpSpPr>
              <a:xfrm>
                <a:off x="3331898" y="1209491"/>
                <a:ext cx="592810" cy="964990"/>
                <a:chOff x="1396857" y="1361891"/>
                <a:chExt cx="592810" cy="964990"/>
              </a:xfrm>
            </p:grpSpPr>
            <p:sp>
              <p:nvSpPr>
                <p:cNvPr id="17" name="椭圆 14"/>
                <p:cNvSpPr/>
                <p:nvPr/>
              </p:nvSpPr>
              <p:spPr>
                <a:xfrm flipV="1">
                  <a:off x="1622621" y="2185741"/>
                  <a:ext cx="141138" cy="141140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>
                    <a:solidFill>
                      <a:srgbClr val="404040"/>
                    </a:solidFill>
                  </a:endParaRPr>
                </a:p>
              </p:txBody>
            </p:sp>
            <p:grpSp>
              <p:nvGrpSpPr>
                <p:cNvPr id="18" name="组 15"/>
                <p:cNvGrpSpPr/>
                <p:nvPr/>
              </p:nvGrpSpPr>
              <p:grpSpPr>
                <a:xfrm>
                  <a:off x="1396857" y="1361891"/>
                  <a:ext cx="592810" cy="763243"/>
                  <a:chOff x="2305050" y="1762125"/>
                  <a:chExt cx="762000" cy="981075"/>
                </a:xfrm>
                <a:solidFill>
                  <a:schemeClr val="accent6"/>
                </a:solidFill>
              </p:grpSpPr>
              <p:sp>
                <p:nvSpPr>
                  <p:cNvPr id="19" name="Freeform 114"/>
                  <p:cNvSpPr>
                    <a:spLocks noEditPoints="1"/>
                  </p:cNvSpPr>
                  <p:nvPr/>
                </p:nvSpPr>
                <p:spPr bwMode="auto">
                  <a:xfrm>
                    <a:off x="2305050" y="1762125"/>
                    <a:ext cx="762000" cy="981075"/>
                  </a:xfrm>
                  <a:custGeom>
                    <a:avLst/>
                    <a:gdLst/>
                    <a:ahLst/>
                    <a:cxnLst>
                      <a:cxn ang="0">
                        <a:pos x="480" y="240"/>
                      </a:cxn>
                      <a:cxn ang="0">
                        <a:pos x="476" y="192"/>
                      </a:cxn>
                      <a:cxn ang="0">
                        <a:pos x="462" y="148"/>
                      </a:cxn>
                      <a:cxn ang="0">
                        <a:pos x="440" y="106"/>
                      </a:cxn>
                      <a:cxn ang="0">
                        <a:pos x="410" y="70"/>
                      </a:cxn>
                      <a:cxn ang="0">
                        <a:pos x="374" y="42"/>
                      </a:cxn>
                      <a:cxn ang="0">
                        <a:pos x="334" y="20"/>
                      </a:cxn>
                      <a:cxn ang="0">
                        <a:pos x="290" y="6"/>
                      </a:cxn>
                      <a:cxn ang="0">
                        <a:pos x="240" y="0"/>
                      </a:cxn>
                      <a:cxn ang="0">
                        <a:pos x="216" y="2"/>
                      </a:cxn>
                      <a:cxn ang="0">
                        <a:pos x="170" y="12"/>
                      </a:cxn>
                      <a:cxn ang="0">
                        <a:pos x="126" y="30"/>
                      </a:cxn>
                      <a:cxn ang="0">
                        <a:pos x="88" y="56"/>
                      </a:cxn>
                      <a:cxn ang="0">
                        <a:pos x="56" y="88"/>
                      </a:cxn>
                      <a:cxn ang="0">
                        <a:pos x="30" y="126"/>
                      </a:cxn>
                      <a:cxn ang="0">
                        <a:pos x="12" y="170"/>
                      </a:cxn>
                      <a:cxn ang="0">
                        <a:pos x="2" y="216"/>
                      </a:cxn>
                      <a:cxn ang="0">
                        <a:pos x="0" y="240"/>
                      </a:cxn>
                      <a:cxn ang="0">
                        <a:pos x="4" y="282"/>
                      </a:cxn>
                      <a:cxn ang="0">
                        <a:pos x="14" y="322"/>
                      </a:cxn>
                      <a:cxn ang="0">
                        <a:pos x="32" y="358"/>
                      </a:cxn>
                      <a:cxn ang="0">
                        <a:pos x="54" y="390"/>
                      </a:cxn>
                      <a:cxn ang="0">
                        <a:pos x="54" y="390"/>
                      </a:cxn>
                      <a:cxn ang="0">
                        <a:pos x="232" y="612"/>
                      </a:cxn>
                      <a:cxn ang="0">
                        <a:pos x="236" y="616"/>
                      </a:cxn>
                      <a:cxn ang="0">
                        <a:pos x="240" y="618"/>
                      </a:cxn>
                      <a:cxn ang="0">
                        <a:pos x="250" y="612"/>
                      </a:cxn>
                      <a:cxn ang="0">
                        <a:pos x="428" y="390"/>
                      </a:cxn>
                      <a:cxn ang="0">
                        <a:pos x="428" y="390"/>
                      </a:cxn>
                      <a:cxn ang="0">
                        <a:pos x="440" y="374"/>
                      </a:cxn>
                      <a:cxn ang="0">
                        <a:pos x="460" y="340"/>
                      </a:cxn>
                      <a:cxn ang="0">
                        <a:pos x="472" y="302"/>
                      </a:cxn>
                      <a:cxn ang="0">
                        <a:pos x="480" y="262"/>
                      </a:cxn>
                      <a:cxn ang="0">
                        <a:pos x="480" y="240"/>
                      </a:cxn>
                      <a:cxn ang="0">
                        <a:pos x="240" y="548"/>
                      </a:cxn>
                      <a:cxn ang="0">
                        <a:pos x="92" y="362"/>
                      </a:cxn>
                      <a:cxn ang="0">
                        <a:pos x="90" y="360"/>
                      </a:cxn>
                      <a:cxn ang="0">
                        <a:pos x="72" y="334"/>
                      </a:cxn>
                      <a:cxn ang="0">
                        <a:pos x="60" y="304"/>
                      </a:cxn>
                      <a:cxn ang="0">
                        <a:pos x="52" y="274"/>
                      </a:cxn>
                      <a:cxn ang="0">
                        <a:pos x="48" y="240"/>
                      </a:cxn>
                      <a:cxn ang="0">
                        <a:pos x="50" y="222"/>
                      </a:cxn>
                      <a:cxn ang="0">
                        <a:pos x="58" y="184"/>
                      </a:cxn>
                      <a:cxn ang="0">
                        <a:pos x="72" y="150"/>
                      </a:cxn>
                      <a:cxn ang="0">
                        <a:pos x="92" y="118"/>
                      </a:cxn>
                      <a:cxn ang="0">
                        <a:pos x="118" y="92"/>
                      </a:cxn>
                      <a:cxn ang="0">
                        <a:pos x="150" y="72"/>
                      </a:cxn>
                      <a:cxn ang="0">
                        <a:pos x="184" y="58"/>
                      </a:cxn>
                      <a:cxn ang="0">
                        <a:pos x="222" y="50"/>
                      </a:cxn>
                      <a:cxn ang="0">
                        <a:pos x="240" y="48"/>
                      </a:cxn>
                      <a:cxn ang="0">
                        <a:pos x="280" y="52"/>
                      </a:cxn>
                      <a:cxn ang="0">
                        <a:pos x="316" y="64"/>
                      </a:cxn>
                      <a:cxn ang="0">
                        <a:pos x="348" y="82"/>
                      </a:cxn>
                      <a:cxn ang="0">
                        <a:pos x="376" y="106"/>
                      </a:cxn>
                      <a:cxn ang="0">
                        <a:pos x="400" y="134"/>
                      </a:cxn>
                      <a:cxn ang="0">
                        <a:pos x="418" y="166"/>
                      </a:cxn>
                      <a:cxn ang="0">
                        <a:pos x="428" y="202"/>
                      </a:cxn>
                      <a:cxn ang="0">
                        <a:pos x="432" y="240"/>
                      </a:cxn>
                      <a:cxn ang="0">
                        <a:pos x="432" y="258"/>
                      </a:cxn>
                      <a:cxn ang="0">
                        <a:pos x="426" y="288"/>
                      </a:cxn>
                      <a:cxn ang="0">
                        <a:pos x="416" y="320"/>
                      </a:cxn>
                      <a:cxn ang="0">
                        <a:pos x="400" y="348"/>
                      </a:cxn>
                      <a:cxn ang="0">
                        <a:pos x="390" y="362"/>
                      </a:cxn>
                    </a:cxnLst>
                    <a:rect l="0" t="0" r="r" b="b"/>
                    <a:pathLst>
                      <a:path w="480" h="618">
                        <a:moveTo>
                          <a:pt x="480" y="240"/>
                        </a:moveTo>
                        <a:lnTo>
                          <a:pt x="480" y="240"/>
                        </a:lnTo>
                        <a:lnTo>
                          <a:pt x="480" y="216"/>
                        </a:lnTo>
                        <a:lnTo>
                          <a:pt x="476" y="192"/>
                        </a:lnTo>
                        <a:lnTo>
                          <a:pt x="470" y="170"/>
                        </a:lnTo>
                        <a:lnTo>
                          <a:pt x="462" y="148"/>
                        </a:lnTo>
                        <a:lnTo>
                          <a:pt x="452" y="126"/>
                        </a:lnTo>
                        <a:lnTo>
                          <a:pt x="440" y="106"/>
                        </a:lnTo>
                        <a:lnTo>
                          <a:pt x="426" y="88"/>
                        </a:lnTo>
                        <a:lnTo>
                          <a:pt x="410" y="70"/>
                        </a:lnTo>
                        <a:lnTo>
                          <a:pt x="394" y="56"/>
                        </a:lnTo>
                        <a:lnTo>
                          <a:pt x="374" y="42"/>
                        </a:lnTo>
                        <a:lnTo>
                          <a:pt x="356" y="30"/>
                        </a:lnTo>
                        <a:lnTo>
                          <a:pt x="334" y="20"/>
                        </a:lnTo>
                        <a:lnTo>
                          <a:pt x="312" y="12"/>
                        </a:lnTo>
                        <a:lnTo>
                          <a:pt x="290" y="6"/>
                        </a:lnTo>
                        <a:lnTo>
                          <a:pt x="266" y="2"/>
                        </a:lnTo>
                        <a:lnTo>
                          <a:pt x="240" y="0"/>
                        </a:lnTo>
                        <a:lnTo>
                          <a:pt x="240" y="0"/>
                        </a:lnTo>
                        <a:lnTo>
                          <a:pt x="216" y="2"/>
                        </a:lnTo>
                        <a:lnTo>
                          <a:pt x="192" y="6"/>
                        </a:lnTo>
                        <a:lnTo>
                          <a:pt x="170" y="12"/>
                        </a:lnTo>
                        <a:lnTo>
                          <a:pt x="148" y="20"/>
                        </a:lnTo>
                        <a:lnTo>
                          <a:pt x="126" y="30"/>
                        </a:lnTo>
                        <a:lnTo>
                          <a:pt x="106" y="42"/>
                        </a:lnTo>
                        <a:lnTo>
                          <a:pt x="88" y="56"/>
                        </a:lnTo>
                        <a:lnTo>
                          <a:pt x="72" y="70"/>
                        </a:lnTo>
                        <a:lnTo>
                          <a:pt x="56" y="88"/>
                        </a:lnTo>
                        <a:lnTo>
                          <a:pt x="42" y="106"/>
                        </a:lnTo>
                        <a:lnTo>
                          <a:pt x="30" y="126"/>
                        </a:lnTo>
                        <a:lnTo>
                          <a:pt x="20" y="148"/>
                        </a:lnTo>
                        <a:lnTo>
                          <a:pt x="12" y="170"/>
                        </a:lnTo>
                        <a:lnTo>
                          <a:pt x="6" y="192"/>
                        </a:lnTo>
                        <a:lnTo>
                          <a:pt x="2" y="216"/>
                        </a:lnTo>
                        <a:lnTo>
                          <a:pt x="0" y="240"/>
                        </a:lnTo>
                        <a:lnTo>
                          <a:pt x="0" y="240"/>
                        </a:lnTo>
                        <a:lnTo>
                          <a:pt x="2" y="262"/>
                        </a:lnTo>
                        <a:lnTo>
                          <a:pt x="4" y="282"/>
                        </a:lnTo>
                        <a:lnTo>
                          <a:pt x="8" y="302"/>
                        </a:lnTo>
                        <a:lnTo>
                          <a:pt x="14" y="322"/>
                        </a:lnTo>
                        <a:lnTo>
                          <a:pt x="22" y="340"/>
                        </a:lnTo>
                        <a:lnTo>
                          <a:pt x="32" y="358"/>
                        </a:lnTo>
                        <a:lnTo>
                          <a:pt x="42" y="374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232" y="612"/>
                        </a:lnTo>
                        <a:lnTo>
                          <a:pt x="232" y="612"/>
                        </a:lnTo>
                        <a:lnTo>
                          <a:pt x="236" y="616"/>
                        </a:lnTo>
                        <a:lnTo>
                          <a:pt x="240" y="618"/>
                        </a:lnTo>
                        <a:lnTo>
                          <a:pt x="240" y="618"/>
                        </a:lnTo>
                        <a:lnTo>
                          <a:pt x="246" y="616"/>
                        </a:lnTo>
                        <a:lnTo>
                          <a:pt x="250" y="612"/>
                        </a:lnTo>
                        <a:lnTo>
                          <a:pt x="250" y="612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40" y="374"/>
                        </a:lnTo>
                        <a:lnTo>
                          <a:pt x="450" y="358"/>
                        </a:lnTo>
                        <a:lnTo>
                          <a:pt x="460" y="340"/>
                        </a:lnTo>
                        <a:lnTo>
                          <a:pt x="466" y="322"/>
                        </a:lnTo>
                        <a:lnTo>
                          <a:pt x="472" y="302"/>
                        </a:lnTo>
                        <a:lnTo>
                          <a:pt x="478" y="282"/>
                        </a:lnTo>
                        <a:lnTo>
                          <a:pt x="480" y="262"/>
                        </a:lnTo>
                        <a:lnTo>
                          <a:pt x="480" y="240"/>
                        </a:lnTo>
                        <a:lnTo>
                          <a:pt x="480" y="240"/>
                        </a:lnTo>
                        <a:close/>
                        <a:moveTo>
                          <a:pt x="390" y="362"/>
                        </a:moveTo>
                        <a:lnTo>
                          <a:pt x="240" y="548"/>
                        </a:lnTo>
                        <a:lnTo>
                          <a:pt x="94" y="364"/>
                        </a:lnTo>
                        <a:lnTo>
                          <a:pt x="92" y="362"/>
                        </a:lnTo>
                        <a:lnTo>
                          <a:pt x="90" y="360"/>
                        </a:lnTo>
                        <a:lnTo>
                          <a:pt x="90" y="360"/>
                        </a:lnTo>
                        <a:lnTo>
                          <a:pt x="82" y="348"/>
                        </a:lnTo>
                        <a:lnTo>
                          <a:pt x="72" y="334"/>
                        </a:lnTo>
                        <a:lnTo>
                          <a:pt x="66" y="320"/>
                        </a:lnTo>
                        <a:lnTo>
                          <a:pt x="60" y="304"/>
                        </a:lnTo>
                        <a:lnTo>
                          <a:pt x="54" y="288"/>
                        </a:lnTo>
                        <a:lnTo>
                          <a:pt x="52" y="274"/>
                        </a:lnTo>
                        <a:lnTo>
                          <a:pt x="50" y="258"/>
                        </a:lnTo>
                        <a:lnTo>
                          <a:pt x="48" y="240"/>
                        </a:lnTo>
                        <a:lnTo>
                          <a:pt x="48" y="240"/>
                        </a:lnTo>
                        <a:lnTo>
                          <a:pt x="50" y="222"/>
                        </a:lnTo>
                        <a:lnTo>
                          <a:pt x="52" y="202"/>
                        </a:lnTo>
                        <a:lnTo>
                          <a:pt x="58" y="184"/>
                        </a:lnTo>
                        <a:lnTo>
                          <a:pt x="64" y="166"/>
                        </a:lnTo>
                        <a:lnTo>
                          <a:pt x="72" y="150"/>
                        </a:lnTo>
                        <a:lnTo>
                          <a:pt x="82" y="134"/>
                        </a:lnTo>
                        <a:lnTo>
                          <a:pt x="92" y="118"/>
                        </a:lnTo>
                        <a:lnTo>
                          <a:pt x="106" y="106"/>
                        </a:lnTo>
                        <a:lnTo>
                          <a:pt x="118" y="92"/>
                        </a:lnTo>
                        <a:lnTo>
                          <a:pt x="134" y="82"/>
                        </a:lnTo>
                        <a:lnTo>
                          <a:pt x="150" y="72"/>
                        </a:lnTo>
                        <a:lnTo>
                          <a:pt x="166" y="64"/>
                        </a:lnTo>
                        <a:lnTo>
                          <a:pt x="184" y="58"/>
                        </a:lnTo>
                        <a:lnTo>
                          <a:pt x="202" y="52"/>
                        </a:lnTo>
                        <a:lnTo>
                          <a:pt x="222" y="50"/>
                        </a:lnTo>
                        <a:lnTo>
                          <a:pt x="240" y="48"/>
                        </a:lnTo>
                        <a:lnTo>
                          <a:pt x="240" y="48"/>
                        </a:lnTo>
                        <a:lnTo>
                          <a:pt x="260" y="50"/>
                        </a:lnTo>
                        <a:lnTo>
                          <a:pt x="280" y="52"/>
                        </a:lnTo>
                        <a:lnTo>
                          <a:pt x="298" y="58"/>
                        </a:lnTo>
                        <a:lnTo>
                          <a:pt x="316" y="64"/>
                        </a:lnTo>
                        <a:lnTo>
                          <a:pt x="332" y="72"/>
                        </a:lnTo>
                        <a:lnTo>
                          <a:pt x="348" y="82"/>
                        </a:lnTo>
                        <a:lnTo>
                          <a:pt x="362" y="92"/>
                        </a:lnTo>
                        <a:lnTo>
                          <a:pt x="376" y="106"/>
                        </a:lnTo>
                        <a:lnTo>
                          <a:pt x="388" y="118"/>
                        </a:lnTo>
                        <a:lnTo>
                          <a:pt x="400" y="134"/>
                        </a:lnTo>
                        <a:lnTo>
                          <a:pt x="410" y="150"/>
                        </a:lnTo>
                        <a:lnTo>
                          <a:pt x="418" y="166"/>
                        </a:lnTo>
                        <a:lnTo>
                          <a:pt x="424" y="184"/>
                        </a:lnTo>
                        <a:lnTo>
                          <a:pt x="428" y="202"/>
                        </a:lnTo>
                        <a:lnTo>
                          <a:pt x="432" y="222"/>
                        </a:lnTo>
                        <a:lnTo>
                          <a:pt x="432" y="240"/>
                        </a:lnTo>
                        <a:lnTo>
                          <a:pt x="432" y="240"/>
                        </a:lnTo>
                        <a:lnTo>
                          <a:pt x="432" y="258"/>
                        </a:lnTo>
                        <a:lnTo>
                          <a:pt x="430" y="274"/>
                        </a:lnTo>
                        <a:lnTo>
                          <a:pt x="426" y="288"/>
                        </a:lnTo>
                        <a:lnTo>
                          <a:pt x="422" y="304"/>
                        </a:lnTo>
                        <a:lnTo>
                          <a:pt x="416" y="320"/>
                        </a:lnTo>
                        <a:lnTo>
                          <a:pt x="408" y="334"/>
                        </a:lnTo>
                        <a:lnTo>
                          <a:pt x="400" y="348"/>
                        </a:lnTo>
                        <a:lnTo>
                          <a:pt x="390" y="360"/>
                        </a:lnTo>
                        <a:lnTo>
                          <a:pt x="390" y="36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20" name="Freeform 115"/>
                  <p:cNvSpPr>
                    <a:spLocks/>
                  </p:cNvSpPr>
                  <p:nvPr/>
                </p:nvSpPr>
                <p:spPr bwMode="auto">
                  <a:xfrm>
                    <a:off x="2421092" y="1878167"/>
                    <a:ext cx="529915" cy="529915"/>
                  </a:xfrm>
                  <a:custGeom>
                    <a:avLst/>
                    <a:gdLst/>
                    <a:ahLst/>
                    <a:cxnLst>
                      <a:cxn ang="0">
                        <a:pos x="84" y="0"/>
                      </a:cxn>
                      <a:cxn ang="0">
                        <a:pos x="84" y="0"/>
                      </a:cxn>
                      <a:cxn ang="0">
                        <a:pos x="102" y="2"/>
                      </a:cxn>
                      <a:cxn ang="0">
                        <a:pos x="118" y="8"/>
                      </a:cxn>
                      <a:cxn ang="0">
                        <a:pos x="132" y="16"/>
                      </a:cxn>
                      <a:cxn ang="0">
                        <a:pos x="144" y="26"/>
                      </a:cxn>
                      <a:cxn ang="0">
                        <a:pos x="154" y="38"/>
                      </a:cxn>
                      <a:cxn ang="0">
                        <a:pos x="162" y="52"/>
                      </a:cxn>
                      <a:cxn ang="0">
                        <a:pos x="168" y="68"/>
                      </a:cxn>
                      <a:cxn ang="0">
                        <a:pos x="168" y="84"/>
                      </a:cxn>
                      <a:cxn ang="0">
                        <a:pos x="168" y="84"/>
                      </a:cxn>
                      <a:cxn ang="0">
                        <a:pos x="168" y="102"/>
                      </a:cxn>
                      <a:cxn ang="0">
                        <a:pos x="162" y="118"/>
                      </a:cxn>
                      <a:cxn ang="0">
                        <a:pos x="154" y="132"/>
                      </a:cxn>
                      <a:cxn ang="0">
                        <a:pos x="144" y="144"/>
                      </a:cxn>
                      <a:cxn ang="0">
                        <a:pos x="132" y="154"/>
                      </a:cxn>
                      <a:cxn ang="0">
                        <a:pos x="118" y="162"/>
                      </a:cxn>
                      <a:cxn ang="0">
                        <a:pos x="102" y="166"/>
                      </a:cxn>
                      <a:cxn ang="0">
                        <a:pos x="84" y="168"/>
                      </a:cxn>
                      <a:cxn ang="0">
                        <a:pos x="84" y="168"/>
                      </a:cxn>
                      <a:cxn ang="0">
                        <a:pos x="68" y="166"/>
                      </a:cxn>
                      <a:cxn ang="0">
                        <a:pos x="52" y="162"/>
                      </a:cxn>
                      <a:cxn ang="0">
                        <a:pos x="38" y="154"/>
                      </a:cxn>
                      <a:cxn ang="0">
                        <a:pos x="26" y="144"/>
                      </a:cxn>
                      <a:cxn ang="0">
                        <a:pos x="16" y="132"/>
                      </a:cxn>
                      <a:cxn ang="0">
                        <a:pos x="8" y="118"/>
                      </a:cxn>
                      <a:cxn ang="0">
                        <a:pos x="2" y="102"/>
                      </a:cxn>
                      <a:cxn ang="0">
                        <a:pos x="0" y="84"/>
                      </a:cxn>
                      <a:cxn ang="0">
                        <a:pos x="0" y="84"/>
                      </a:cxn>
                      <a:cxn ang="0">
                        <a:pos x="2" y="68"/>
                      </a:cxn>
                      <a:cxn ang="0">
                        <a:pos x="8" y="52"/>
                      </a:cxn>
                      <a:cxn ang="0">
                        <a:pos x="16" y="38"/>
                      </a:cxn>
                      <a:cxn ang="0">
                        <a:pos x="26" y="26"/>
                      </a:cxn>
                      <a:cxn ang="0">
                        <a:pos x="38" y="16"/>
                      </a:cxn>
                      <a:cxn ang="0">
                        <a:pos x="52" y="8"/>
                      </a:cxn>
                      <a:cxn ang="0">
                        <a:pos x="68" y="2"/>
                      </a:cxn>
                      <a:cxn ang="0">
                        <a:pos x="84" y="0"/>
                      </a:cxn>
                      <a:cxn ang="0">
                        <a:pos x="84" y="0"/>
                      </a:cxn>
                    </a:cxnLst>
                    <a:rect l="0" t="0" r="r" b="b"/>
                    <a:pathLst>
                      <a:path w="168" h="168">
                        <a:moveTo>
                          <a:pt x="84" y="0"/>
                        </a:moveTo>
                        <a:lnTo>
                          <a:pt x="84" y="0"/>
                        </a:lnTo>
                        <a:lnTo>
                          <a:pt x="102" y="2"/>
                        </a:lnTo>
                        <a:lnTo>
                          <a:pt x="118" y="8"/>
                        </a:lnTo>
                        <a:lnTo>
                          <a:pt x="132" y="16"/>
                        </a:lnTo>
                        <a:lnTo>
                          <a:pt x="144" y="26"/>
                        </a:lnTo>
                        <a:lnTo>
                          <a:pt x="154" y="38"/>
                        </a:lnTo>
                        <a:lnTo>
                          <a:pt x="162" y="52"/>
                        </a:lnTo>
                        <a:lnTo>
                          <a:pt x="168" y="68"/>
                        </a:lnTo>
                        <a:lnTo>
                          <a:pt x="168" y="84"/>
                        </a:lnTo>
                        <a:lnTo>
                          <a:pt x="168" y="84"/>
                        </a:lnTo>
                        <a:lnTo>
                          <a:pt x="168" y="102"/>
                        </a:lnTo>
                        <a:lnTo>
                          <a:pt x="162" y="118"/>
                        </a:lnTo>
                        <a:lnTo>
                          <a:pt x="154" y="132"/>
                        </a:lnTo>
                        <a:lnTo>
                          <a:pt x="144" y="144"/>
                        </a:lnTo>
                        <a:lnTo>
                          <a:pt x="132" y="154"/>
                        </a:lnTo>
                        <a:lnTo>
                          <a:pt x="118" y="162"/>
                        </a:lnTo>
                        <a:lnTo>
                          <a:pt x="102" y="166"/>
                        </a:lnTo>
                        <a:lnTo>
                          <a:pt x="84" y="168"/>
                        </a:lnTo>
                        <a:lnTo>
                          <a:pt x="84" y="168"/>
                        </a:lnTo>
                        <a:lnTo>
                          <a:pt x="68" y="166"/>
                        </a:lnTo>
                        <a:lnTo>
                          <a:pt x="52" y="162"/>
                        </a:lnTo>
                        <a:lnTo>
                          <a:pt x="38" y="154"/>
                        </a:lnTo>
                        <a:lnTo>
                          <a:pt x="26" y="144"/>
                        </a:lnTo>
                        <a:lnTo>
                          <a:pt x="16" y="132"/>
                        </a:lnTo>
                        <a:lnTo>
                          <a:pt x="8" y="118"/>
                        </a:lnTo>
                        <a:lnTo>
                          <a:pt x="2" y="102"/>
                        </a:lnTo>
                        <a:lnTo>
                          <a:pt x="0" y="84"/>
                        </a:lnTo>
                        <a:lnTo>
                          <a:pt x="0" y="84"/>
                        </a:lnTo>
                        <a:lnTo>
                          <a:pt x="2" y="68"/>
                        </a:lnTo>
                        <a:lnTo>
                          <a:pt x="8" y="52"/>
                        </a:lnTo>
                        <a:lnTo>
                          <a:pt x="16" y="38"/>
                        </a:lnTo>
                        <a:lnTo>
                          <a:pt x="26" y="26"/>
                        </a:lnTo>
                        <a:lnTo>
                          <a:pt x="38" y="16"/>
                        </a:lnTo>
                        <a:lnTo>
                          <a:pt x="52" y="8"/>
                        </a:lnTo>
                        <a:lnTo>
                          <a:pt x="68" y="2"/>
                        </a:lnTo>
                        <a:lnTo>
                          <a:pt x="84" y="0"/>
                        </a:lnTo>
                        <a:lnTo>
                          <a:pt x="84" y="0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</p:grpSp>
          </p:grpSp>
          <p:sp>
            <p:nvSpPr>
              <p:cNvPr id="16" name="文本框 34"/>
              <p:cNvSpPr txBox="1"/>
              <p:nvPr/>
            </p:nvSpPr>
            <p:spPr>
              <a:xfrm>
                <a:off x="3435599" y="1310634"/>
                <a:ext cx="385264" cy="3770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kumimoji="1" lang="en-US" altLang="zh-CN" sz="2667" b="1" dirty="0">
                    <a:solidFill>
                      <a:srgbClr val="FFFFFF"/>
                    </a:solidFill>
                  </a:rPr>
                  <a:t>2</a:t>
                </a:r>
                <a:endParaRPr kumimoji="1" lang="zh-CN" altLang="en-US" sz="2667" b="1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1" name="组合 19"/>
            <p:cNvGrpSpPr/>
            <p:nvPr/>
          </p:nvGrpSpPr>
          <p:grpSpPr>
            <a:xfrm>
              <a:off x="7117164" y="1870561"/>
              <a:ext cx="790413" cy="1286653"/>
              <a:chOff x="5266939" y="1209491"/>
              <a:chExt cx="592810" cy="964990"/>
            </a:xfrm>
          </p:grpSpPr>
          <p:grpSp>
            <p:nvGrpSpPr>
              <p:cNvPr id="22" name="组 23"/>
              <p:cNvGrpSpPr/>
              <p:nvPr/>
            </p:nvGrpSpPr>
            <p:grpSpPr>
              <a:xfrm>
                <a:off x="5266939" y="1209491"/>
                <a:ext cx="592810" cy="964990"/>
                <a:chOff x="1396857" y="1361891"/>
                <a:chExt cx="592810" cy="964990"/>
              </a:xfrm>
            </p:grpSpPr>
            <p:sp>
              <p:nvSpPr>
                <p:cNvPr id="24" name="椭圆 24"/>
                <p:cNvSpPr/>
                <p:nvPr/>
              </p:nvSpPr>
              <p:spPr>
                <a:xfrm flipV="1">
                  <a:off x="1622621" y="2185741"/>
                  <a:ext cx="141138" cy="141140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>
                    <a:solidFill>
                      <a:srgbClr val="404040"/>
                    </a:solidFill>
                  </a:endParaRPr>
                </a:p>
              </p:txBody>
            </p:sp>
            <p:grpSp>
              <p:nvGrpSpPr>
                <p:cNvPr id="25" name="组 25"/>
                <p:cNvGrpSpPr/>
                <p:nvPr/>
              </p:nvGrpSpPr>
              <p:grpSpPr>
                <a:xfrm>
                  <a:off x="1396857" y="1361891"/>
                  <a:ext cx="592810" cy="763243"/>
                  <a:chOff x="2305050" y="1762125"/>
                  <a:chExt cx="762000" cy="981075"/>
                </a:xfrm>
                <a:solidFill>
                  <a:schemeClr val="accent6"/>
                </a:solidFill>
              </p:grpSpPr>
              <p:sp>
                <p:nvSpPr>
                  <p:cNvPr id="26" name="Freeform 114"/>
                  <p:cNvSpPr>
                    <a:spLocks noEditPoints="1"/>
                  </p:cNvSpPr>
                  <p:nvPr/>
                </p:nvSpPr>
                <p:spPr bwMode="auto">
                  <a:xfrm>
                    <a:off x="2305050" y="1762125"/>
                    <a:ext cx="762000" cy="981075"/>
                  </a:xfrm>
                  <a:custGeom>
                    <a:avLst/>
                    <a:gdLst/>
                    <a:ahLst/>
                    <a:cxnLst>
                      <a:cxn ang="0">
                        <a:pos x="480" y="240"/>
                      </a:cxn>
                      <a:cxn ang="0">
                        <a:pos x="476" y="192"/>
                      </a:cxn>
                      <a:cxn ang="0">
                        <a:pos x="462" y="148"/>
                      </a:cxn>
                      <a:cxn ang="0">
                        <a:pos x="440" y="106"/>
                      </a:cxn>
                      <a:cxn ang="0">
                        <a:pos x="410" y="70"/>
                      </a:cxn>
                      <a:cxn ang="0">
                        <a:pos x="374" y="42"/>
                      </a:cxn>
                      <a:cxn ang="0">
                        <a:pos x="334" y="20"/>
                      </a:cxn>
                      <a:cxn ang="0">
                        <a:pos x="290" y="6"/>
                      </a:cxn>
                      <a:cxn ang="0">
                        <a:pos x="240" y="0"/>
                      </a:cxn>
                      <a:cxn ang="0">
                        <a:pos x="216" y="2"/>
                      </a:cxn>
                      <a:cxn ang="0">
                        <a:pos x="170" y="12"/>
                      </a:cxn>
                      <a:cxn ang="0">
                        <a:pos x="126" y="30"/>
                      </a:cxn>
                      <a:cxn ang="0">
                        <a:pos x="88" y="56"/>
                      </a:cxn>
                      <a:cxn ang="0">
                        <a:pos x="56" y="88"/>
                      </a:cxn>
                      <a:cxn ang="0">
                        <a:pos x="30" y="126"/>
                      </a:cxn>
                      <a:cxn ang="0">
                        <a:pos x="12" y="170"/>
                      </a:cxn>
                      <a:cxn ang="0">
                        <a:pos x="2" y="216"/>
                      </a:cxn>
                      <a:cxn ang="0">
                        <a:pos x="0" y="240"/>
                      </a:cxn>
                      <a:cxn ang="0">
                        <a:pos x="4" y="282"/>
                      </a:cxn>
                      <a:cxn ang="0">
                        <a:pos x="14" y="322"/>
                      </a:cxn>
                      <a:cxn ang="0">
                        <a:pos x="32" y="358"/>
                      </a:cxn>
                      <a:cxn ang="0">
                        <a:pos x="54" y="390"/>
                      </a:cxn>
                      <a:cxn ang="0">
                        <a:pos x="54" y="390"/>
                      </a:cxn>
                      <a:cxn ang="0">
                        <a:pos x="232" y="612"/>
                      </a:cxn>
                      <a:cxn ang="0">
                        <a:pos x="236" y="616"/>
                      </a:cxn>
                      <a:cxn ang="0">
                        <a:pos x="240" y="618"/>
                      </a:cxn>
                      <a:cxn ang="0">
                        <a:pos x="250" y="612"/>
                      </a:cxn>
                      <a:cxn ang="0">
                        <a:pos x="428" y="390"/>
                      </a:cxn>
                      <a:cxn ang="0">
                        <a:pos x="428" y="390"/>
                      </a:cxn>
                      <a:cxn ang="0">
                        <a:pos x="440" y="374"/>
                      </a:cxn>
                      <a:cxn ang="0">
                        <a:pos x="460" y="340"/>
                      </a:cxn>
                      <a:cxn ang="0">
                        <a:pos x="472" y="302"/>
                      </a:cxn>
                      <a:cxn ang="0">
                        <a:pos x="480" y="262"/>
                      </a:cxn>
                      <a:cxn ang="0">
                        <a:pos x="480" y="240"/>
                      </a:cxn>
                      <a:cxn ang="0">
                        <a:pos x="240" y="548"/>
                      </a:cxn>
                      <a:cxn ang="0">
                        <a:pos x="92" y="362"/>
                      </a:cxn>
                      <a:cxn ang="0">
                        <a:pos x="90" y="360"/>
                      </a:cxn>
                      <a:cxn ang="0">
                        <a:pos x="72" y="334"/>
                      </a:cxn>
                      <a:cxn ang="0">
                        <a:pos x="60" y="304"/>
                      </a:cxn>
                      <a:cxn ang="0">
                        <a:pos x="52" y="274"/>
                      </a:cxn>
                      <a:cxn ang="0">
                        <a:pos x="48" y="240"/>
                      </a:cxn>
                      <a:cxn ang="0">
                        <a:pos x="50" y="222"/>
                      </a:cxn>
                      <a:cxn ang="0">
                        <a:pos x="58" y="184"/>
                      </a:cxn>
                      <a:cxn ang="0">
                        <a:pos x="72" y="150"/>
                      </a:cxn>
                      <a:cxn ang="0">
                        <a:pos x="92" y="118"/>
                      </a:cxn>
                      <a:cxn ang="0">
                        <a:pos x="118" y="92"/>
                      </a:cxn>
                      <a:cxn ang="0">
                        <a:pos x="150" y="72"/>
                      </a:cxn>
                      <a:cxn ang="0">
                        <a:pos x="184" y="58"/>
                      </a:cxn>
                      <a:cxn ang="0">
                        <a:pos x="222" y="50"/>
                      </a:cxn>
                      <a:cxn ang="0">
                        <a:pos x="240" y="48"/>
                      </a:cxn>
                      <a:cxn ang="0">
                        <a:pos x="280" y="52"/>
                      </a:cxn>
                      <a:cxn ang="0">
                        <a:pos x="316" y="64"/>
                      </a:cxn>
                      <a:cxn ang="0">
                        <a:pos x="348" y="82"/>
                      </a:cxn>
                      <a:cxn ang="0">
                        <a:pos x="376" y="106"/>
                      </a:cxn>
                      <a:cxn ang="0">
                        <a:pos x="400" y="134"/>
                      </a:cxn>
                      <a:cxn ang="0">
                        <a:pos x="418" y="166"/>
                      </a:cxn>
                      <a:cxn ang="0">
                        <a:pos x="428" y="202"/>
                      </a:cxn>
                      <a:cxn ang="0">
                        <a:pos x="432" y="240"/>
                      </a:cxn>
                      <a:cxn ang="0">
                        <a:pos x="432" y="258"/>
                      </a:cxn>
                      <a:cxn ang="0">
                        <a:pos x="426" y="288"/>
                      </a:cxn>
                      <a:cxn ang="0">
                        <a:pos x="416" y="320"/>
                      </a:cxn>
                      <a:cxn ang="0">
                        <a:pos x="400" y="348"/>
                      </a:cxn>
                      <a:cxn ang="0">
                        <a:pos x="390" y="362"/>
                      </a:cxn>
                    </a:cxnLst>
                    <a:rect l="0" t="0" r="r" b="b"/>
                    <a:pathLst>
                      <a:path w="480" h="618">
                        <a:moveTo>
                          <a:pt x="480" y="240"/>
                        </a:moveTo>
                        <a:lnTo>
                          <a:pt x="480" y="240"/>
                        </a:lnTo>
                        <a:lnTo>
                          <a:pt x="480" y="216"/>
                        </a:lnTo>
                        <a:lnTo>
                          <a:pt x="476" y="192"/>
                        </a:lnTo>
                        <a:lnTo>
                          <a:pt x="470" y="170"/>
                        </a:lnTo>
                        <a:lnTo>
                          <a:pt x="462" y="148"/>
                        </a:lnTo>
                        <a:lnTo>
                          <a:pt x="452" y="126"/>
                        </a:lnTo>
                        <a:lnTo>
                          <a:pt x="440" y="106"/>
                        </a:lnTo>
                        <a:lnTo>
                          <a:pt x="426" y="88"/>
                        </a:lnTo>
                        <a:lnTo>
                          <a:pt x="410" y="70"/>
                        </a:lnTo>
                        <a:lnTo>
                          <a:pt x="394" y="56"/>
                        </a:lnTo>
                        <a:lnTo>
                          <a:pt x="374" y="42"/>
                        </a:lnTo>
                        <a:lnTo>
                          <a:pt x="356" y="30"/>
                        </a:lnTo>
                        <a:lnTo>
                          <a:pt x="334" y="20"/>
                        </a:lnTo>
                        <a:lnTo>
                          <a:pt x="312" y="12"/>
                        </a:lnTo>
                        <a:lnTo>
                          <a:pt x="290" y="6"/>
                        </a:lnTo>
                        <a:lnTo>
                          <a:pt x="266" y="2"/>
                        </a:lnTo>
                        <a:lnTo>
                          <a:pt x="240" y="0"/>
                        </a:lnTo>
                        <a:lnTo>
                          <a:pt x="240" y="0"/>
                        </a:lnTo>
                        <a:lnTo>
                          <a:pt x="216" y="2"/>
                        </a:lnTo>
                        <a:lnTo>
                          <a:pt x="192" y="6"/>
                        </a:lnTo>
                        <a:lnTo>
                          <a:pt x="170" y="12"/>
                        </a:lnTo>
                        <a:lnTo>
                          <a:pt x="148" y="20"/>
                        </a:lnTo>
                        <a:lnTo>
                          <a:pt x="126" y="30"/>
                        </a:lnTo>
                        <a:lnTo>
                          <a:pt x="106" y="42"/>
                        </a:lnTo>
                        <a:lnTo>
                          <a:pt x="88" y="56"/>
                        </a:lnTo>
                        <a:lnTo>
                          <a:pt x="72" y="70"/>
                        </a:lnTo>
                        <a:lnTo>
                          <a:pt x="56" y="88"/>
                        </a:lnTo>
                        <a:lnTo>
                          <a:pt x="42" y="106"/>
                        </a:lnTo>
                        <a:lnTo>
                          <a:pt x="30" y="126"/>
                        </a:lnTo>
                        <a:lnTo>
                          <a:pt x="20" y="148"/>
                        </a:lnTo>
                        <a:lnTo>
                          <a:pt x="12" y="170"/>
                        </a:lnTo>
                        <a:lnTo>
                          <a:pt x="6" y="192"/>
                        </a:lnTo>
                        <a:lnTo>
                          <a:pt x="2" y="216"/>
                        </a:lnTo>
                        <a:lnTo>
                          <a:pt x="0" y="240"/>
                        </a:lnTo>
                        <a:lnTo>
                          <a:pt x="0" y="240"/>
                        </a:lnTo>
                        <a:lnTo>
                          <a:pt x="2" y="262"/>
                        </a:lnTo>
                        <a:lnTo>
                          <a:pt x="4" y="282"/>
                        </a:lnTo>
                        <a:lnTo>
                          <a:pt x="8" y="302"/>
                        </a:lnTo>
                        <a:lnTo>
                          <a:pt x="14" y="322"/>
                        </a:lnTo>
                        <a:lnTo>
                          <a:pt x="22" y="340"/>
                        </a:lnTo>
                        <a:lnTo>
                          <a:pt x="32" y="358"/>
                        </a:lnTo>
                        <a:lnTo>
                          <a:pt x="42" y="374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232" y="612"/>
                        </a:lnTo>
                        <a:lnTo>
                          <a:pt x="232" y="612"/>
                        </a:lnTo>
                        <a:lnTo>
                          <a:pt x="236" y="616"/>
                        </a:lnTo>
                        <a:lnTo>
                          <a:pt x="240" y="618"/>
                        </a:lnTo>
                        <a:lnTo>
                          <a:pt x="240" y="618"/>
                        </a:lnTo>
                        <a:lnTo>
                          <a:pt x="246" y="616"/>
                        </a:lnTo>
                        <a:lnTo>
                          <a:pt x="250" y="612"/>
                        </a:lnTo>
                        <a:lnTo>
                          <a:pt x="250" y="612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40" y="374"/>
                        </a:lnTo>
                        <a:lnTo>
                          <a:pt x="450" y="358"/>
                        </a:lnTo>
                        <a:lnTo>
                          <a:pt x="460" y="340"/>
                        </a:lnTo>
                        <a:lnTo>
                          <a:pt x="466" y="322"/>
                        </a:lnTo>
                        <a:lnTo>
                          <a:pt x="472" y="302"/>
                        </a:lnTo>
                        <a:lnTo>
                          <a:pt x="478" y="282"/>
                        </a:lnTo>
                        <a:lnTo>
                          <a:pt x="480" y="262"/>
                        </a:lnTo>
                        <a:lnTo>
                          <a:pt x="480" y="240"/>
                        </a:lnTo>
                        <a:lnTo>
                          <a:pt x="480" y="240"/>
                        </a:lnTo>
                        <a:close/>
                        <a:moveTo>
                          <a:pt x="390" y="362"/>
                        </a:moveTo>
                        <a:lnTo>
                          <a:pt x="240" y="548"/>
                        </a:lnTo>
                        <a:lnTo>
                          <a:pt x="94" y="364"/>
                        </a:lnTo>
                        <a:lnTo>
                          <a:pt x="92" y="362"/>
                        </a:lnTo>
                        <a:lnTo>
                          <a:pt x="90" y="360"/>
                        </a:lnTo>
                        <a:lnTo>
                          <a:pt x="90" y="360"/>
                        </a:lnTo>
                        <a:lnTo>
                          <a:pt x="82" y="348"/>
                        </a:lnTo>
                        <a:lnTo>
                          <a:pt x="72" y="334"/>
                        </a:lnTo>
                        <a:lnTo>
                          <a:pt x="66" y="320"/>
                        </a:lnTo>
                        <a:lnTo>
                          <a:pt x="60" y="304"/>
                        </a:lnTo>
                        <a:lnTo>
                          <a:pt x="54" y="288"/>
                        </a:lnTo>
                        <a:lnTo>
                          <a:pt x="52" y="274"/>
                        </a:lnTo>
                        <a:lnTo>
                          <a:pt x="50" y="258"/>
                        </a:lnTo>
                        <a:lnTo>
                          <a:pt x="48" y="240"/>
                        </a:lnTo>
                        <a:lnTo>
                          <a:pt x="48" y="240"/>
                        </a:lnTo>
                        <a:lnTo>
                          <a:pt x="50" y="222"/>
                        </a:lnTo>
                        <a:lnTo>
                          <a:pt x="52" y="202"/>
                        </a:lnTo>
                        <a:lnTo>
                          <a:pt x="58" y="184"/>
                        </a:lnTo>
                        <a:lnTo>
                          <a:pt x="64" y="166"/>
                        </a:lnTo>
                        <a:lnTo>
                          <a:pt x="72" y="150"/>
                        </a:lnTo>
                        <a:lnTo>
                          <a:pt x="82" y="134"/>
                        </a:lnTo>
                        <a:lnTo>
                          <a:pt x="92" y="118"/>
                        </a:lnTo>
                        <a:lnTo>
                          <a:pt x="106" y="106"/>
                        </a:lnTo>
                        <a:lnTo>
                          <a:pt x="118" y="92"/>
                        </a:lnTo>
                        <a:lnTo>
                          <a:pt x="134" y="82"/>
                        </a:lnTo>
                        <a:lnTo>
                          <a:pt x="150" y="72"/>
                        </a:lnTo>
                        <a:lnTo>
                          <a:pt x="166" y="64"/>
                        </a:lnTo>
                        <a:lnTo>
                          <a:pt x="184" y="58"/>
                        </a:lnTo>
                        <a:lnTo>
                          <a:pt x="202" y="52"/>
                        </a:lnTo>
                        <a:lnTo>
                          <a:pt x="222" y="50"/>
                        </a:lnTo>
                        <a:lnTo>
                          <a:pt x="240" y="48"/>
                        </a:lnTo>
                        <a:lnTo>
                          <a:pt x="240" y="48"/>
                        </a:lnTo>
                        <a:lnTo>
                          <a:pt x="260" y="50"/>
                        </a:lnTo>
                        <a:lnTo>
                          <a:pt x="280" y="52"/>
                        </a:lnTo>
                        <a:lnTo>
                          <a:pt x="298" y="58"/>
                        </a:lnTo>
                        <a:lnTo>
                          <a:pt x="316" y="64"/>
                        </a:lnTo>
                        <a:lnTo>
                          <a:pt x="332" y="72"/>
                        </a:lnTo>
                        <a:lnTo>
                          <a:pt x="348" y="82"/>
                        </a:lnTo>
                        <a:lnTo>
                          <a:pt x="362" y="92"/>
                        </a:lnTo>
                        <a:lnTo>
                          <a:pt x="376" y="106"/>
                        </a:lnTo>
                        <a:lnTo>
                          <a:pt x="388" y="118"/>
                        </a:lnTo>
                        <a:lnTo>
                          <a:pt x="400" y="134"/>
                        </a:lnTo>
                        <a:lnTo>
                          <a:pt x="410" y="150"/>
                        </a:lnTo>
                        <a:lnTo>
                          <a:pt x="418" y="166"/>
                        </a:lnTo>
                        <a:lnTo>
                          <a:pt x="424" y="184"/>
                        </a:lnTo>
                        <a:lnTo>
                          <a:pt x="428" y="202"/>
                        </a:lnTo>
                        <a:lnTo>
                          <a:pt x="432" y="222"/>
                        </a:lnTo>
                        <a:lnTo>
                          <a:pt x="432" y="240"/>
                        </a:lnTo>
                        <a:lnTo>
                          <a:pt x="432" y="240"/>
                        </a:lnTo>
                        <a:lnTo>
                          <a:pt x="432" y="258"/>
                        </a:lnTo>
                        <a:lnTo>
                          <a:pt x="430" y="274"/>
                        </a:lnTo>
                        <a:lnTo>
                          <a:pt x="426" y="288"/>
                        </a:lnTo>
                        <a:lnTo>
                          <a:pt x="422" y="304"/>
                        </a:lnTo>
                        <a:lnTo>
                          <a:pt x="416" y="320"/>
                        </a:lnTo>
                        <a:lnTo>
                          <a:pt x="408" y="334"/>
                        </a:lnTo>
                        <a:lnTo>
                          <a:pt x="400" y="348"/>
                        </a:lnTo>
                        <a:lnTo>
                          <a:pt x="390" y="360"/>
                        </a:lnTo>
                        <a:lnTo>
                          <a:pt x="390" y="36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27" name="Freeform 115"/>
                  <p:cNvSpPr>
                    <a:spLocks/>
                  </p:cNvSpPr>
                  <p:nvPr/>
                </p:nvSpPr>
                <p:spPr bwMode="auto">
                  <a:xfrm>
                    <a:off x="2421092" y="1878167"/>
                    <a:ext cx="529915" cy="529915"/>
                  </a:xfrm>
                  <a:custGeom>
                    <a:avLst/>
                    <a:gdLst/>
                    <a:ahLst/>
                    <a:cxnLst>
                      <a:cxn ang="0">
                        <a:pos x="84" y="0"/>
                      </a:cxn>
                      <a:cxn ang="0">
                        <a:pos x="84" y="0"/>
                      </a:cxn>
                      <a:cxn ang="0">
                        <a:pos x="102" y="2"/>
                      </a:cxn>
                      <a:cxn ang="0">
                        <a:pos x="118" y="8"/>
                      </a:cxn>
                      <a:cxn ang="0">
                        <a:pos x="132" y="16"/>
                      </a:cxn>
                      <a:cxn ang="0">
                        <a:pos x="144" y="26"/>
                      </a:cxn>
                      <a:cxn ang="0">
                        <a:pos x="154" y="38"/>
                      </a:cxn>
                      <a:cxn ang="0">
                        <a:pos x="162" y="52"/>
                      </a:cxn>
                      <a:cxn ang="0">
                        <a:pos x="168" y="68"/>
                      </a:cxn>
                      <a:cxn ang="0">
                        <a:pos x="168" y="84"/>
                      </a:cxn>
                      <a:cxn ang="0">
                        <a:pos x="168" y="84"/>
                      </a:cxn>
                      <a:cxn ang="0">
                        <a:pos x="168" y="102"/>
                      </a:cxn>
                      <a:cxn ang="0">
                        <a:pos x="162" y="118"/>
                      </a:cxn>
                      <a:cxn ang="0">
                        <a:pos x="154" y="132"/>
                      </a:cxn>
                      <a:cxn ang="0">
                        <a:pos x="144" y="144"/>
                      </a:cxn>
                      <a:cxn ang="0">
                        <a:pos x="132" y="154"/>
                      </a:cxn>
                      <a:cxn ang="0">
                        <a:pos x="118" y="162"/>
                      </a:cxn>
                      <a:cxn ang="0">
                        <a:pos x="102" y="166"/>
                      </a:cxn>
                      <a:cxn ang="0">
                        <a:pos x="84" y="168"/>
                      </a:cxn>
                      <a:cxn ang="0">
                        <a:pos x="84" y="168"/>
                      </a:cxn>
                      <a:cxn ang="0">
                        <a:pos x="68" y="166"/>
                      </a:cxn>
                      <a:cxn ang="0">
                        <a:pos x="52" y="162"/>
                      </a:cxn>
                      <a:cxn ang="0">
                        <a:pos x="38" y="154"/>
                      </a:cxn>
                      <a:cxn ang="0">
                        <a:pos x="26" y="144"/>
                      </a:cxn>
                      <a:cxn ang="0">
                        <a:pos x="16" y="132"/>
                      </a:cxn>
                      <a:cxn ang="0">
                        <a:pos x="8" y="118"/>
                      </a:cxn>
                      <a:cxn ang="0">
                        <a:pos x="2" y="102"/>
                      </a:cxn>
                      <a:cxn ang="0">
                        <a:pos x="0" y="84"/>
                      </a:cxn>
                      <a:cxn ang="0">
                        <a:pos x="0" y="84"/>
                      </a:cxn>
                      <a:cxn ang="0">
                        <a:pos x="2" y="68"/>
                      </a:cxn>
                      <a:cxn ang="0">
                        <a:pos x="8" y="52"/>
                      </a:cxn>
                      <a:cxn ang="0">
                        <a:pos x="16" y="38"/>
                      </a:cxn>
                      <a:cxn ang="0">
                        <a:pos x="26" y="26"/>
                      </a:cxn>
                      <a:cxn ang="0">
                        <a:pos x="38" y="16"/>
                      </a:cxn>
                      <a:cxn ang="0">
                        <a:pos x="52" y="8"/>
                      </a:cxn>
                      <a:cxn ang="0">
                        <a:pos x="68" y="2"/>
                      </a:cxn>
                      <a:cxn ang="0">
                        <a:pos x="84" y="0"/>
                      </a:cxn>
                      <a:cxn ang="0">
                        <a:pos x="84" y="0"/>
                      </a:cxn>
                    </a:cxnLst>
                    <a:rect l="0" t="0" r="r" b="b"/>
                    <a:pathLst>
                      <a:path w="168" h="168">
                        <a:moveTo>
                          <a:pt x="84" y="0"/>
                        </a:moveTo>
                        <a:lnTo>
                          <a:pt x="84" y="0"/>
                        </a:lnTo>
                        <a:lnTo>
                          <a:pt x="102" y="2"/>
                        </a:lnTo>
                        <a:lnTo>
                          <a:pt x="118" y="8"/>
                        </a:lnTo>
                        <a:lnTo>
                          <a:pt x="132" y="16"/>
                        </a:lnTo>
                        <a:lnTo>
                          <a:pt x="144" y="26"/>
                        </a:lnTo>
                        <a:lnTo>
                          <a:pt x="154" y="38"/>
                        </a:lnTo>
                        <a:lnTo>
                          <a:pt x="162" y="52"/>
                        </a:lnTo>
                        <a:lnTo>
                          <a:pt x="168" y="68"/>
                        </a:lnTo>
                        <a:lnTo>
                          <a:pt x="168" y="84"/>
                        </a:lnTo>
                        <a:lnTo>
                          <a:pt x="168" y="84"/>
                        </a:lnTo>
                        <a:lnTo>
                          <a:pt x="168" y="102"/>
                        </a:lnTo>
                        <a:lnTo>
                          <a:pt x="162" y="118"/>
                        </a:lnTo>
                        <a:lnTo>
                          <a:pt x="154" y="132"/>
                        </a:lnTo>
                        <a:lnTo>
                          <a:pt x="144" y="144"/>
                        </a:lnTo>
                        <a:lnTo>
                          <a:pt x="132" y="154"/>
                        </a:lnTo>
                        <a:lnTo>
                          <a:pt x="118" y="162"/>
                        </a:lnTo>
                        <a:lnTo>
                          <a:pt x="102" y="166"/>
                        </a:lnTo>
                        <a:lnTo>
                          <a:pt x="84" y="168"/>
                        </a:lnTo>
                        <a:lnTo>
                          <a:pt x="84" y="168"/>
                        </a:lnTo>
                        <a:lnTo>
                          <a:pt x="68" y="166"/>
                        </a:lnTo>
                        <a:lnTo>
                          <a:pt x="52" y="162"/>
                        </a:lnTo>
                        <a:lnTo>
                          <a:pt x="38" y="154"/>
                        </a:lnTo>
                        <a:lnTo>
                          <a:pt x="26" y="144"/>
                        </a:lnTo>
                        <a:lnTo>
                          <a:pt x="16" y="132"/>
                        </a:lnTo>
                        <a:lnTo>
                          <a:pt x="8" y="118"/>
                        </a:lnTo>
                        <a:lnTo>
                          <a:pt x="2" y="102"/>
                        </a:lnTo>
                        <a:lnTo>
                          <a:pt x="0" y="84"/>
                        </a:lnTo>
                        <a:lnTo>
                          <a:pt x="0" y="84"/>
                        </a:lnTo>
                        <a:lnTo>
                          <a:pt x="2" y="68"/>
                        </a:lnTo>
                        <a:lnTo>
                          <a:pt x="8" y="52"/>
                        </a:lnTo>
                        <a:lnTo>
                          <a:pt x="16" y="38"/>
                        </a:lnTo>
                        <a:lnTo>
                          <a:pt x="26" y="26"/>
                        </a:lnTo>
                        <a:lnTo>
                          <a:pt x="38" y="16"/>
                        </a:lnTo>
                        <a:lnTo>
                          <a:pt x="52" y="8"/>
                        </a:lnTo>
                        <a:lnTo>
                          <a:pt x="68" y="2"/>
                        </a:lnTo>
                        <a:lnTo>
                          <a:pt x="84" y="0"/>
                        </a:lnTo>
                        <a:lnTo>
                          <a:pt x="84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</p:grpSp>
          </p:grpSp>
          <p:sp>
            <p:nvSpPr>
              <p:cNvPr id="23" name="文本框 35"/>
              <p:cNvSpPr txBox="1"/>
              <p:nvPr/>
            </p:nvSpPr>
            <p:spPr>
              <a:xfrm>
                <a:off x="5370640" y="1310634"/>
                <a:ext cx="385264" cy="3770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kumimoji="1" lang="en-US" altLang="zh-CN" sz="2667" b="1" dirty="0">
                    <a:solidFill>
                      <a:srgbClr val="FFFFFF"/>
                    </a:solidFill>
                  </a:rPr>
                  <a:t>3</a:t>
                </a:r>
                <a:endParaRPr kumimoji="1" lang="zh-CN" altLang="en-US" sz="2667" b="1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8" name="组合 20"/>
            <p:cNvGrpSpPr/>
            <p:nvPr/>
          </p:nvGrpSpPr>
          <p:grpSpPr>
            <a:xfrm>
              <a:off x="9697218" y="1870561"/>
              <a:ext cx="790413" cy="1286653"/>
              <a:chOff x="7201980" y="1209491"/>
              <a:chExt cx="592810" cy="964990"/>
            </a:xfrm>
          </p:grpSpPr>
          <p:grpSp>
            <p:nvGrpSpPr>
              <p:cNvPr id="29" name="组 28"/>
              <p:cNvGrpSpPr/>
              <p:nvPr/>
            </p:nvGrpSpPr>
            <p:grpSpPr>
              <a:xfrm>
                <a:off x="7201980" y="1209491"/>
                <a:ext cx="592810" cy="964990"/>
                <a:chOff x="1396857" y="1361891"/>
                <a:chExt cx="592810" cy="964990"/>
              </a:xfrm>
            </p:grpSpPr>
            <p:sp>
              <p:nvSpPr>
                <p:cNvPr id="31" name="椭圆 29"/>
                <p:cNvSpPr/>
                <p:nvPr/>
              </p:nvSpPr>
              <p:spPr>
                <a:xfrm flipV="1">
                  <a:off x="1622621" y="2185741"/>
                  <a:ext cx="141138" cy="141140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>
                    <a:solidFill>
                      <a:srgbClr val="404040"/>
                    </a:solidFill>
                  </a:endParaRPr>
                </a:p>
              </p:txBody>
            </p:sp>
            <p:grpSp>
              <p:nvGrpSpPr>
                <p:cNvPr id="32" name="组 30"/>
                <p:cNvGrpSpPr/>
                <p:nvPr/>
              </p:nvGrpSpPr>
              <p:grpSpPr>
                <a:xfrm>
                  <a:off x="1396857" y="1361891"/>
                  <a:ext cx="592810" cy="763243"/>
                  <a:chOff x="2305050" y="1762125"/>
                  <a:chExt cx="762000" cy="981075"/>
                </a:xfrm>
                <a:solidFill>
                  <a:schemeClr val="accent6"/>
                </a:solidFill>
              </p:grpSpPr>
              <p:sp>
                <p:nvSpPr>
                  <p:cNvPr id="33" name="Freeform 114"/>
                  <p:cNvSpPr>
                    <a:spLocks noEditPoints="1"/>
                  </p:cNvSpPr>
                  <p:nvPr/>
                </p:nvSpPr>
                <p:spPr bwMode="auto">
                  <a:xfrm>
                    <a:off x="2305050" y="1762125"/>
                    <a:ext cx="762000" cy="981075"/>
                  </a:xfrm>
                  <a:custGeom>
                    <a:avLst/>
                    <a:gdLst/>
                    <a:ahLst/>
                    <a:cxnLst>
                      <a:cxn ang="0">
                        <a:pos x="480" y="240"/>
                      </a:cxn>
                      <a:cxn ang="0">
                        <a:pos x="476" y="192"/>
                      </a:cxn>
                      <a:cxn ang="0">
                        <a:pos x="462" y="148"/>
                      </a:cxn>
                      <a:cxn ang="0">
                        <a:pos x="440" y="106"/>
                      </a:cxn>
                      <a:cxn ang="0">
                        <a:pos x="410" y="70"/>
                      </a:cxn>
                      <a:cxn ang="0">
                        <a:pos x="374" y="42"/>
                      </a:cxn>
                      <a:cxn ang="0">
                        <a:pos x="334" y="20"/>
                      </a:cxn>
                      <a:cxn ang="0">
                        <a:pos x="290" y="6"/>
                      </a:cxn>
                      <a:cxn ang="0">
                        <a:pos x="240" y="0"/>
                      </a:cxn>
                      <a:cxn ang="0">
                        <a:pos x="216" y="2"/>
                      </a:cxn>
                      <a:cxn ang="0">
                        <a:pos x="170" y="12"/>
                      </a:cxn>
                      <a:cxn ang="0">
                        <a:pos x="126" y="30"/>
                      </a:cxn>
                      <a:cxn ang="0">
                        <a:pos x="88" y="56"/>
                      </a:cxn>
                      <a:cxn ang="0">
                        <a:pos x="56" y="88"/>
                      </a:cxn>
                      <a:cxn ang="0">
                        <a:pos x="30" y="126"/>
                      </a:cxn>
                      <a:cxn ang="0">
                        <a:pos x="12" y="170"/>
                      </a:cxn>
                      <a:cxn ang="0">
                        <a:pos x="2" y="216"/>
                      </a:cxn>
                      <a:cxn ang="0">
                        <a:pos x="0" y="240"/>
                      </a:cxn>
                      <a:cxn ang="0">
                        <a:pos x="4" y="282"/>
                      </a:cxn>
                      <a:cxn ang="0">
                        <a:pos x="14" y="322"/>
                      </a:cxn>
                      <a:cxn ang="0">
                        <a:pos x="32" y="358"/>
                      </a:cxn>
                      <a:cxn ang="0">
                        <a:pos x="54" y="390"/>
                      </a:cxn>
                      <a:cxn ang="0">
                        <a:pos x="54" y="390"/>
                      </a:cxn>
                      <a:cxn ang="0">
                        <a:pos x="232" y="612"/>
                      </a:cxn>
                      <a:cxn ang="0">
                        <a:pos x="236" y="616"/>
                      </a:cxn>
                      <a:cxn ang="0">
                        <a:pos x="240" y="618"/>
                      </a:cxn>
                      <a:cxn ang="0">
                        <a:pos x="250" y="612"/>
                      </a:cxn>
                      <a:cxn ang="0">
                        <a:pos x="428" y="390"/>
                      </a:cxn>
                      <a:cxn ang="0">
                        <a:pos x="428" y="390"/>
                      </a:cxn>
                      <a:cxn ang="0">
                        <a:pos x="440" y="374"/>
                      </a:cxn>
                      <a:cxn ang="0">
                        <a:pos x="460" y="340"/>
                      </a:cxn>
                      <a:cxn ang="0">
                        <a:pos x="472" y="302"/>
                      </a:cxn>
                      <a:cxn ang="0">
                        <a:pos x="480" y="262"/>
                      </a:cxn>
                      <a:cxn ang="0">
                        <a:pos x="480" y="240"/>
                      </a:cxn>
                      <a:cxn ang="0">
                        <a:pos x="240" y="548"/>
                      </a:cxn>
                      <a:cxn ang="0">
                        <a:pos x="92" y="362"/>
                      </a:cxn>
                      <a:cxn ang="0">
                        <a:pos x="90" y="360"/>
                      </a:cxn>
                      <a:cxn ang="0">
                        <a:pos x="72" y="334"/>
                      </a:cxn>
                      <a:cxn ang="0">
                        <a:pos x="60" y="304"/>
                      </a:cxn>
                      <a:cxn ang="0">
                        <a:pos x="52" y="274"/>
                      </a:cxn>
                      <a:cxn ang="0">
                        <a:pos x="48" y="240"/>
                      </a:cxn>
                      <a:cxn ang="0">
                        <a:pos x="50" y="222"/>
                      </a:cxn>
                      <a:cxn ang="0">
                        <a:pos x="58" y="184"/>
                      </a:cxn>
                      <a:cxn ang="0">
                        <a:pos x="72" y="150"/>
                      </a:cxn>
                      <a:cxn ang="0">
                        <a:pos x="92" y="118"/>
                      </a:cxn>
                      <a:cxn ang="0">
                        <a:pos x="118" y="92"/>
                      </a:cxn>
                      <a:cxn ang="0">
                        <a:pos x="150" y="72"/>
                      </a:cxn>
                      <a:cxn ang="0">
                        <a:pos x="184" y="58"/>
                      </a:cxn>
                      <a:cxn ang="0">
                        <a:pos x="222" y="50"/>
                      </a:cxn>
                      <a:cxn ang="0">
                        <a:pos x="240" y="48"/>
                      </a:cxn>
                      <a:cxn ang="0">
                        <a:pos x="280" y="52"/>
                      </a:cxn>
                      <a:cxn ang="0">
                        <a:pos x="316" y="64"/>
                      </a:cxn>
                      <a:cxn ang="0">
                        <a:pos x="348" y="82"/>
                      </a:cxn>
                      <a:cxn ang="0">
                        <a:pos x="376" y="106"/>
                      </a:cxn>
                      <a:cxn ang="0">
                        <a:pos x="400" y="134"/>
                      </a:cxn>
                      <a:cxn ang="0">
                        <a:pos x="418" y="166"/>
                      </a:cxn>
                      <a:cxn ang="0">
                        <a:pos x="428" y="202"/>
                      </a:cxn>
                      <a:cxn ang="0">
                        <a:pos x="432" y="240"/>
                      </a:cxn>
                      <a:cxn ang="0">
                        <a:pos x="432" y="258"/>
                      </a:cxn>
                      <a:cxn ang="0">
                        <a:pos x="426" y="288"/>
                      </a:cxn>
                      <a:cxn ang="0">
                        <a:pos x="416" y="320"/>
                      </a:cxn>
                      <a:cxn ang="0">
                        <a:pos x="400" y="348"/>
                      </a:cxn>
                      <a:cxn ang="0">
                        <a:pos x="390" y="362"/>
                      </a:cxn>
                    </a:cxnLst>
                    <a:rect l="0" t="0" r="r" b="b"/>
                    <a:pathLst>
                      <a:path w="480" h="618">
                        <a:moveTo>
                          <a:pt x="480" y="240"/>
                        </a:moveTo>
                        <a:lnTo>
                          <a:pt x="480" y="240"/>
                        </a:lnTo>
                        <a:lnTo>
                          <a:pt x="480" y="216"/>
                        </a:lnTo>
                        <a:lnTo>
                          <a:pt x="476" y="192"/>
                        </a:lnTo>
                        <a:lnTo>
                          <a:pt x="470" y="170"/>
                        </a:lnTo>
                        <a:lnTo>
                          <a:pt x="462" y="148"/>
                        </a:lnTo>
                        <a:lnTo>
                          <a:pt x="452" y="126"/>
                        </a:lnTo>
                        <a:lnTo>
                          <a:pt x="440" y="106"/>
                        </a:lnTo>
                        <a:lnTo>
                          <a:pt x="426" y="88"/>
                        </a:lnTo>
                        <a:lnTo>
                          <a:pt x="410" y="70"/>
                        </a:lnTo>
                        <a:lnTo>
                          <a:pt x="394" y="56"/>
                        </a:lnTo>
                        <a:lnTo>
                          <a:pt x="374" y="42"/>
                        </a:lnTo>
                        <a:lnTo>
                          <a:pt x="356" y="30"/>
                        </a:lnTo>
                        <a:lnTo>
                          <a:pt x="334" y="20"/>
                        </a:lnTo>
                        <a:lnTo>
                          <a:pt x="312" y="12"/>
                        </a:lnTo>
                        <a:lnTo>
                          <a:pt x="290" y="6"/>
                        </a:lnTo>
                        <a:lnTo>
                          <a:pt x="266" y="2"/>
                        </a:lnTo>
                        <a:lnTo>
                          <a:pt x="240" y="0"/>
                        </a:lnTo>
                        <a:lnTo>
                          <a:pt x="240" y="0"/>
                        </a:lnTo>
                        <a:lnTo>
                          <a:pt x="216" y="2"/>
                        </a:lnTo>
                        <a:lnTo>
                          <a:pt x="192" y="6"/>
                        </a:lnTo>
                        <a:lnTo>
                          <a:pt x="170" y="12"/>
                        </a:lnTo>
                        <a:lnTo>
                          <a:pt x="148" y="20"/>
                        </a:lnTo>
                        <a:lnTo>
                          <a:pt x="126" y="30"/>
                        </a:lnTo>
                        <a:lnTo>
                          <a:pt x="106" y="42"/>
                        </a:lnTo>
                        <a:lnTo>
                          <a:pt x="88" y="56"/>
                        </a:lnTo>
                        <a:lnTo>
                          <a:pt x="72" y="70"/>
                        </a:lnTo>
                        <a:lnTo>
                          <a:pt x="56" y="88"/>
                        </a:lnTo>
                        <a:lnTo>
                          <a:pt x="42" y="106"/>
                        </a:lnTo>
                        <a:lnTo>
                          <a:pt x="30" y="126"/>
                        </a:lnTo>
                        <a:lnTo>
                          <a:pt x="20" y="148"/>
                        </a:lnTo>
                        <a:lnTo>
                          <a:pt x="12" y="170"/>
                        </a:lnTo>
                        <a:lnTo>
                          <a:pt x="6" y="192"/>
                        </a:lnTo>
                        <a:lnTo>
                          <a:pt x="2" y="216"/>
                        </a:lnTo>
                        <a:lnTo>
                          <a:pt x="0" y="240"/>
                        </a:lnTo>
                        <a:lnTo>
                          <a:pt x="0" y="240"/>
                        </a:lnTo>
                        <a:lnTo>
                          <a:pt x="2" y="262"/>
                        </a:lnTo>
                        <a:lnTo>
                          <a:pt x="4" y="282"/>
                        </a:lnTo>
                        <a:lnTo>
                          <a:pt x="8" y="302"/>
                        </a:lnTo>
                        <a:lnTo>
                          <a:pt x="14" y="322"/>
                        </a:lnTo>
                        <a:lnTo>
                          <a:pt x="22" y="340"/>
                        </a:lnTo>
                        <a:lnTo>
                          <a:pt x="32" y="358"/>
                        </a:lnTo>
                        <a:lnTo>
                          <a:pt x="42" y="374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54" y="390"/>
                        </a:lnTo>
                        <a:lnTo>
                          <a:pt x="232" y="612"/>
                        </a:lnTo>
                        <a:lnTo>
                          <a:pt x="232" y="612"/>
                        </a:lnTo>
                        <a:lnTo>
                          <a:pt x="236" y="616"/>
                        </a:lnTo>
                        <a:lnTo>
                          <a:pt x="240" y="618"/>
                        </a:lnTo>
                        <a:lnTo>
                          <a:pt x="240" y="618"/>
                        </a:lnTo>
                        <a:lnTo>
                          <a:pt x="246" y="616"/>
                        </a:lnTo>
                        <a:lnTo>
                          <a:pt x="250" y="612"/>
                        </a:lnTo>
                        <a:lnTo>
                          <a:pt x="250" y="612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28" y="390"/>
                        </a:lnTo>
                        <a:lnTo>
                          <a:pt x="440" y="374"/>
                        </a:lnTo>
                        <a:lnTo>
                          <a:pt x="450" y="358"/>
                        </a:lnTo>
                        <a:lnTo>
                          <a:pt x="460" y="340"/>
                        </a:lnTo>
                        <a:lnTo>
                          <a:pt x="466" y="322"/>
                        </a:lnTo>
                        <a:lnTo>
                          <a:pt x="472" y="302"/>
                        </a:lnTo>
                        <a:lnTo>
                          <a:pt x="478" y="282"/>
                        </a:lnTo>
                        <a:lnTo>
                          <a:pt x="480" y="262"/>
                        </a:lnTo>
                        <a:lnTo>
                          <a:pt x="480" y="240"/>
                        </a:lnTo>
                        <a:lnTo>
                          <a:pt x="480" y="240"/>
                        </a:lnTo>
                        <a:close/>
                        <a:moveTo>
                          <a:pt x="390" y="362"/>
                        </a:moveTo>
                        <a:lnTo>
                          <a:pt x="240" y="548"/>
                        </a:lnTo>
                        <a:lnTo>
                          <a:pt x="94" y="364"/>
                        </a:lnTo>
                        <a:lnTo>
                          <a:pt x="92" y="362"/>
                        </a:lnTo>
                        <a:lnTo>
                          <a:pt x="90" y="360"/>
                        </a:lnTo>
                        <a:lnTo>
                          <a:pt x="90" y="360"/>
                        </a:lnTo>
                        <a:lnTo>
                          <a:pt x="82" y="348"/>
                        </a:lnTo>
                        <a:lnTo>
                          <a:pt x="72" y="334"/>
                        </a:lnTo>
                        <a:lnTo>
                          <a:pt x="66" y="320"/>
                        </a:lnTo>
                        <a:lnTo>
                          <a:pt x="60" y="304"/>
                        </a:lnTo>
                        <a:lnTo>
                          <a:pt x="54" y="288"/>
                        </a:lnTo>
                        <a:lnTo>
                          <a:pt x="52" y="274"/>
                        </a:lnTo>
                        <a:lnTo>
                          <a:pt x="50" y="258"/>
                        </a:lnTo>
                        <a:lnTo>
                          <a:pt x="48" y="240"/>
                        </a:lnTo>
                        <a:lnTo>
                          <a:pt x="48" y="240"/>
                        </a:lnTo>
                        <a:lnTo>
                          <a:pt x="50" y="222"/>
                        </a:lnTo>
                        <a:lnTo>
                          <a:pt x="52" y="202"/>
                        </a:lnTo>
                        <a:lnTo>
                          <a:pt x="58" y="184"/>
                        </a:lnTo>
                        <a:lnTo>
                          <a:pt x="64" y="166"/>
                        </a:lnTo>
                        <a:lnTo>
                          <a:pt x="72" y="150"/>
                        </a:lnTo>
                        <a:lnTo>
                          <a:pt x="82" y="134"/>
                        </a:lnTo>
                        <a:lnTo>
                          <a:pt x="92" y="118"/>
                        </a:lnTo>
                        <a:lnTo>
                          <a:pt x="106" y="106"/>
                        </a:lnTo>
                        <a:lnTo>
                          <a:pt x="118" y="92"/>
                        </a:lnTo>
                        <a:lnTo>
                          <a:pt x="134" y="82"/>
                        </a:lnTo>
                        <a:lnTo>
                          <a:pt x="150" y="72"/>
                        </a:lnTo>
                        <a:lnTo>
                          <a:pt x="166" y="64"/>
                        </a:lnTo>
                        <a:lnTo>
                          <a:pt x="184" y="58"/>
                        </a:lnTo>
                        <a:lnTo>
                          <a:pt x="202" y="52"/>
                        </a:lnTo>
                        <a:lnTo>
                          <a:pt x="222" y="50"/>
                        </a:lnTo>
                        <a:lnTo>
                          <a:pt x="240" y="48"/>
                        </a:lnTo>
                        <a:lnTo>
                          <a:pt x="240" y="48"/>
                        </a:lnTo>
                        <a:lnTo>
                          <a:pt x="260" y="50"/>
                        </a:lnTo>
                        <a:lnTo>
                          <a:pt x="280" y="52"/>
                        </a:lnTo>
                        <a:lnTo>
                          <a:pt x="298" y="58"/>
                        </a:lnTo>
                        <a:lnTo>
                          <a:pt x="316" y="64"/>
                        </a:lnTo>
                        <a:lnTo>
                          <a:pt x="332" y="72"/>
                        </a:lnTo>
                        <a:lnTo>
                          <a:pt x="348" y="82"/>
                        </a:lnTo>
                        <a:lnTo>
                          <a:pt x="362" y="92"/>
                        </a:lnTo>
                        <a:lnTo>
                          <a:pt x="376" y="106"/>
                        </a:lnTo>
                        <a:lnTo>
                          <a:pt x="388" y="118"/>
                        </a:lnTo>
                        <a:lnTo>
                          <a:pt x="400" y="134"/>
                        </a:lnTo>
                        <a:lnTo>
                          <a:pt x="410" y="150"/>
                        </a:lnTo>
                        <a:lnTo>
                          <a:pt x="418" y="166"/>
                        </a:lnTo>
                        <a:lnTo>
                          <a:pt x="424" y="184"/>
                        </a:lnTo>
                        <a:lnTo>
                          <a:pt x="428" y="202"/>
                        </a:lnTo>
                        <a:lnTo>
                          <a:pt x="432" y="222"/>
                        </a:lnTo>
                        <a:lnTo>
                          <a:pt x="432" y="240"/>
                        </a:lnTo>
                        <a:lnTo>
                          <a:pt x="432" y="240"/>
                        </a:lnTo>
                        <a:lnTo>
                          <a:pt x="432" y="258"/>
                        </a:lnTo>
                        <a:lnTo>
                          <a:pt x="430" y="274"/>
                        </a:lnTo>
                        <a:lnTo>
                          <a:pt x="426" y="288"/>
                        </a:lnTo>
                        <a:lnTo>
                          <a:pt x="422" y="304"/>
                        </a:lnTo>
                        <a:lnTo>
                          <a:pt x="416" y="320"/>
                        </a:lnTo>
                        <a:lnTo>
                          <a:pt x="408" y="334"/>
                        </a:lnTo>
                        <a:lnTo>
                          <a:pt x="400" y="348"/>
                        </a:lnTo>
                        <a:lnTo>
                          <a:pt x="390" y="360"/>
                        </a:lnTo>
                        <a:lnTo>
                          <a:pt x="390" y="362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34" name="Freeform 115"/>
                  <p:cNvSpPr>
                    <a:spLocks/>
                  </p:cNvSpPr>
                  <p:nvPr/>
                </p:nvSpPr>
                <p:spPr bwMode="auto">
                  <a:xfrm>
                    <a:off x="2421092" y="1878167"/>
                    <a:ext cx="529915" cy="529915"/>
                  </a:xfrm>
                  <a:custGeom>
                    <a:avLst/>
                    <a:gdLst/>
                    <a:ahLst/>
                    <a:cxnLst>
                      <a:cxn ang="0">
                        <a:pos x="84" y="0"/>
                      </a:cxn>
                      <a:cxn ang="0">
                        <a:pos x="84" y="0"/>
                      </a:cxn>
                      <a:cxn ang="0">
                        <a:pos x="102" y="2"/>
                      </a:cxn>
                      <a:cxn ang="0">
                        <a:pos x="118" y="8"/>
                      </a:cxn>
                      <a:cxn ang="0">
                        <a:pos x="132" y="16"/>
                      </a:cxn>
                      <a:cxn ang="0">
                        <a:pos x="144" y="26"/>
                      </a:cxn>
                      <a:cxn ang="0">
                        <a:pos x="154" y="38"/>
                      </a:cxn>
                      <a:cxn ang="0">
                        <a:pos x="162" y="52"/>
                      </a:cxn>
                      <a:cxn ang="0">
                        <a:pos x="168" y="68"/>
                      </a:cxn>
                      <a:cxn ang="0">
                        <a:pos x="168" y="84"/>
                      </a:cxn>
                      <a:cxn ang="0">
                        <a:pos x="168" y="84"/>
                      </a:cxn>
                      <a:cxn ang="0">
                        <a:pos x="168" y="102"/>
                      </a:cxn>
                      <a:cxn ang="0">
                        <a:pos x="162" y="118"/>
                      </a:cxn>
                      <a:cxn ang="0">
                        <a:pos x="154" y="132"/>
                      </a:cxn>
                      <a:cxn ang="0">
                        <a:pos x="144" y="144"/>
                      </a:cxn>
                      <a:cxn ang="0">
                        <a:pos x="132" y="154"/>
                      </a:cxn>
                      <a:cxn ang="0">
                        <a:pos x="118" y="162"/>
                      </a:cxn>
                      <a:cxn ang="0">
                        <a:pos x="102" y="166"/>
                      </a:cxn>
                      <a:cxn ang="0">
                        <a:pos x="84" y="168"/>
                      </a:cxn>
                      <a:cxn ang="0">
                        <a:pos x="84" y="168"/>
                      </a:cxn>
                      <a:cxn ang="0">
                        <a:pos x="68" y="166"/>
                      </a:cxn>
                      <a:cxn ang="0">
                        <a:pos x="52" y="162"/>
                      </a:cxn>
                      <a:cxn ang="0">
                        <a:pos x="38" y="154"/>
                      </a:cxn>
                      <a:cxn ang="0">
                        <a:pos x="26" y="144"/>
                      </a:cxn>
                      <a:cxn ang="0">
                        <a:pos x="16" y="132"/>
                      </a:cxn>
                      <a:cxn ang="0">
                        <a:pos x="8" y="118"/>
                      </a:cxn>
                      <a:cxn ang="0">
                        <a:pos x="2" y="102"/>
                      </a:cxn>
                      <a:cxn ang="0">
                        <a:pos x="0" y="84"/>
                      </a:cxn>
                      <a:cxn ang="0">
                        <a:pos x="0" y="84"/>
                      </a:cxn>
                      <a:cxn ang="0">
                        <a:pos x="2" y="68"/>
                      </a:cxn>
                      <a:cxn ang="0">
                        <a:pos x="8" y="52"/>
                      </a:cxn>
                      <a:cxn ang="0">
                        <a:pos x="16" y="38"/>
                      </a:cxn>
                      <a:cxn ang="0">
                        <a:pos x="26" y="26"/>
                      </a:cxn>
                      <a:cxn ang="0">
                        <a:pos x="38" y="16"/>
                      </a:cxn>
                      <a:cxn ang="0">
                        <a:pos x="52" y="8"/>
                      </a:cxn>
                      <a:cxn ang="0">
                        <a:pos x="68" y="2"/>
                      </a:cxn>
                      <a:cxn ang="0">
                        <a:pos x="84" y="0"/>
                      </a:cxn>
                      <a:cxn ang="0">
                        <a:pos x="84" y="0"/>
                      </a:cxn>
                    </a:cxnLst>
                    <a:rect l="0" t="0" r="r" b="b"/>
                    <a:pathLst>
                      <a:path w="168" h="168">
                        <a:moveTo>
                          <a:pt x="84" y="0"/>
                        </a:moveTo>
                        <a:lnTo>
                          <a:pt x="84" y="0"/>
                        </a:lnTo>
                        <a:lnTo>
                          <a:pt x="102" y="2"/>
                        </a:lnTo>
                        <a:lnTo>
                          <a:pt x="118" y="8"/>
                        </a:lnTo>
                        <a:lnTo>
                          <a:pt x="132" y="16"/>
                        </a:lnTo>
                        <a:lnTo>
                          <a:pt x="144" y="26"/>
                        </a:lnTo>
                        <a:lnTo>
                          <a:pt x="154" y="38"/>
                        </a:lnTo>
                        <a:lnTo>
                          <a:pt x="162" y="52"/>
                        </a:lnTo>
                        <a:lnTo>
                          <a:pt x="168" y="68"/>
                        </a:lnTo>
                        <a:lnTo>
                          <a:pt x="168" y="84"/>
                        </a:lnTo>
                        <a:lnTo>
                          <a:pt x="168" y="84"/>
                        </a:lnTo>
                        <a:lnTo>
                          <a:pt x="168" y="102"/>
                        </a:lnTo>
                        <a:lnTo>
                          <a:pt x="162" y="118"/>
                        </a:lnTo>
                        <a:lnTo>
                          <a:pt x="154" y="132"/>
                        </a:lnTo>
                        <a:lnTo>
                          <a:pt x="144" y="144"/>
                        </a:lnTo>
                        <a:lnTo>
                          <a:pt x="132" y="154"/>
                        </a:lnTo>
                        <a:lnTo>
                          <a:pt x="118" y="162"/>
                        </a:lnTo>
                        <a:lnTo>
                          <a:pt x="102" y="166"/>
                        </a:lnTo>
                        <a:lnTo>
                          <a:pt x="84" y="168"/>
                        </a:lnTo>
                        <a:lnTo>
                          <a:pt x="84" y="168"/>
                        </a:lnTo>
                        <a:lnTo>
                          <a:pt x="68" y="166"/>
                        </a:lnTo>
                        <a:lnTo>
                          <a:pt x="52" y="162"/>
                        </a:lnTo>
                        <a:lnTo>
                          <a:pt x="38" y="154"/>
                        </a:lnTo>
                        <a:lnTo>
                          <a:pt x="26" y="144"/>
                        </a:lnTo>
                        <a:lnTo>
                          <a:pt x="16" y="132"/>
                        </a:lnTo>
                        <a:lnTo>
                          <a:pt x="8" y="118"/>
                        </a:lnTo>
                        <a:lnTo>
                          <a:pt x="2" y="102"/>
                        </a:lnTo>
                        <a:lnTo>
                          <a:pt x="0" y="84"/>
                        </a:lnTo>
                        <a:lnTo>
                          <a:pt x="0" y="84"/>
                        </a:lnTo>
                        <a:lnTo>
                          <a:pt x="2" y="68"/>
                        </a:lnTo>
                        <a:lnTo>
                          <a:pt x="8" y="52"/>
                        </a:lnTo>
                        <a:lnTo>
                          <a:pt x="16" y="38"/>
                        </a:lnTo>
                        <a:lnTo>
                          <a:pt x="26" y="26"/>
                        </a:lnTo>
                        <a:lnTo>
                          <a:pt x="38" y="16"/>
                        </a:lnTo>
                        <a:lnTo>
                          <a:pt x="52" y="8"/>
                        </a:lnTo>
                        <a:lnTo>
                          <a:pt x="68" y="2"/>
                        </a:lnTo>
                        <a:lnTo>
                          <a:pt x="84" y="0"/>
                        </a:lnTo>
                        <a:lnTo>
                          <a:pt x="84" y="0"/>
                        </a:lnTo>
                        <a:close/>
                      </a:path>
                    </a:pathLst>
                  </a:custGeom>
                  <a:solidFill>
                    <a:schemeClr val="tx2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3200">
                      <a:solidFill>
                        <a:srgbClr val="FFFFFF"/>
                      </a:solidFill>
                    </a:endParaRPr>
                  </a:p>
                </p:txBody>
              </p:sp>
            </p:grpSp>
          </p:grpSp>
          <p:sp>
            <p:nvSpPr>
              <p:cNvPr id="30" name="文本框 36"/>
              <p:cNvSpPr txBox="1"/>
              <p:nvPr/>
            </p:nvSpPr>
            <p:spPr>
              <a:xfrm>
                <a:off x="7317657" y="1310634"/>
                <a:ext cx="385264" cy="3770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kumimoji="1" lang="en-US" altLang="zh-CN" sz="2667" b="1" dirty="0">
                    <a:solidFill>
                      <a:srgbClr val="FFFFFF"/>
                    </a:solidFill>
                  </a:rPr>
                  <a:t>4</a:t>
                </a:r>
                <a:endParaRPr kumimoji="1" lang="zh-CN" altLang="en-US" sz="2667" b="1" dirty="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37" name="矩形 36"/>
          <p:cNvSpPr/>
          <p:nvPr/>
        </p:nvSpPr>
        <p:spPr>
          <a:xfrm>
            <a:off x="4543241" y="3093547"/>
            <a:ext cx="17624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solidFill>
                  <a:srgbClr val="0EC7A9"/>
                </a:solidFill>
                <a:latin typeface="Century Gothic"/>
                <a:ea typeface="微软雅黑" charset="0"/>
              </a:rPr>
              <a:t>初到台灣</a:t>
            </a:r>
            <a:endParaRPr lang="zh-CN" altLang="en-US" sz="2400" b="1" dirty="0">
              <a:solidFill>
                <a:srgbClr val="0EC7A9"/>
              </a:solidFill>
              <a:latin typeface="Century Gothic"/>
              <a:ea typeface="微软雅黑" charset="0"/>
            </a:endParaRPr>
          </a:p>
        </p:txBody>
      </p:sp>
      <p:sp>
        <p:nvSpPr>
          <p:cNvPr id="41" name="文本框 8"/>
          <p:cNvSpPr txBox="1"/>
          <p:nvPr/>
        </p:nvSpPr>
        <p:spPr>
          <a:xfrm>
            <a:off x="3625079" y="3717032"/>
            <a:ext cx="5411417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09585">
              <a:lnSpc>
                <a:spcPct val="130000"/>
              </a:lnSpc>
            </a:pPr>
            <a:r>
              <a:rPr lang="en-US" altLang="zh-CN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1.</a:t>
            </a:r>
            <a:r>
              <a:rPr lang="zh-TW" altLang="en-US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一開始面臨什麼問題？</a:t>
            </a:r>
            <a:endParaRPr lang="en-US" altLang="zh-TW" sz="2400" dirty="0" smtClean="0">
              <a:solidFill>
                <a:srgbClr val="565F69"/>
              </a:solidFill>
              <a:latin typeface="微软雅黑" charset="0"/>
              <a:ea typeface="微软雅黑" charset="0"/>
            </a:endParaRPr>
          </a:p>
          <a:p>
            <a:pPr defTabSz="609585">
              <a:lnSpc>
                <a:spcPct val="130000"/>
              </a:lnSpc>
            </a:pPr>
            <a:r>
              <a:rPr lang="en-US" altLang="zh-CN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2.</a:t>
            </a:r>
            <a:r>
              <a:rPr lang="zh-TW" altLang="en-US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怎麼解決這些問題？</a:t>
            </a:r>
            <a:endParaRPr lang="en-US" altLang="zh-TW" sz="2400" dirty="0" smtClean="0">
              <a:solidFill>
                <a:srgbClr val="565F69"/>
              </a:solidFill>
              <a:latin typeface="微软雅黑" charset="0"/>
              <a:ea typeface="微软雅黑" charset="0"/>
            </a:endParaRPr>
          </a:p>
          <a:p>
            <a:pPr defTabSz="609585">
              <a:lnSpc>
                <a:spcPct val="130000"/>
              </a:lnSpc>
            </a:pPr>
            <a:r>
              <a:rPr lang="en-US" altLang="zh-CN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3.</a:t>
            </a:r>
            <a:r>
              <a:rPr lang="zh-TW" altLang="en-US" sz="2400" dirty="0">
                <a:solidFill>
                  <a:srgbClr val="565F69"/>
                </a:solidFill>
                <a:latin typeface="微软雅黑" charset="0"/>
                <a:ea typeface="微软雅黑" charset="0"/>
              </a:rPr>
              <a:t>有什麼支持嗎？</a:t>
            </a:r>
            <a:endParaRPr lang="en-US" altLang="zh-TW" sz="2400" dirty="0" smtClean="0">
              <a:solidFill>
                <a:srgbClr val="565F69"/>
              </a:solidFill>
              <a:latin typeface="微软雅黑" charset="0"/>
              <a:ea typeface="微软雅黑" charset="0"/>
            </a:endParaRPr>
          </a:p>
          <a:p>
            <a:pPr defTabSz="609585">
              <a:lnSpc>
                <a:spcPct val="130000"/>
              </a:lnSpc>
            </a:pPr>
            <a:r>
              <a:rPr lang="en-US" altLang="zh-CN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4.</a:t>
            </a:r>
            <a:r>
              <a:rPr lang="zh-TW" altLang="en-US" sz="2400" dirty="0" smtClean="0">
                <a:solidFill>
                  <a:srgbClr val="565F69"/>
                </a:solidFill>
                <a:latin typeface="微软雅黑" charset="0"/>
                <a:ea typeface="微软雅黑" charset="0"/>
              </a:rPr>
              <a:t>解決上述問題後，你還做了哪些事情？</a:t>
            </a:r>
            <a:endParaRPr lang="zh-CN" altLang="en-US" sz="2400" dirty="0">
              <a:solidFill>
                <a:srgbClr val="565F69"/>
              </a:solidFill>
              <a:latin typeface="微软雅黑" charset="0"/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63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8363272" cy="5061176"/>
          </a:xfrm>
        </p:spPr>
        <p:txBody>
          <a:bodyPr>
            <a:noAutofit/>
          </a:bodyPr>
          <a:lstStyle/>
          <a:p>
            <a:r>
              <a:rPr lang="zh-TW" altLang="en-US" sz="2800" dirty="0" smtClean="0"/>
              <a:t>剛</a:t>
            </a:r>
            <a:r>
              <a:rPr lang="zh-TW" altLang="en-US" sz="2800" dirty="0"/>
              <a:t>開始面臨的問題</a:t>
            </a:r>
            <a:r>
              <a:rPr lang="zh-TW" altLang="en-US" sz="2800" dirty="0" smtClean="0"/>
              <a:t>就是</a:t>
            </a:r>
            <a:r>
              <a:rPr lang="zh-TW" altLang="en-US" sz="2800" dirty="0"/>
              <a:t>，</a:t>
            </a:r>
            <a:r>
              <a:rPr lang="zh-TW" altLang="en-US" sz="2800" dirty="0" smtClean="0"/>
              <a:t>婆婆</a:t>
            </a:r>
            <a:r>
              <a:rPr lang="zh-TW" altLang="en-US" sz="2800" dirty="0"/>
              <a:t>叫我去市場買</a:t>
            </a:r>
            <a:r>
              <a:rPr lang="zh-TW" altLang="en-US" sz="2800" dirty="0" smtClean="0"/>
              <a:t>菜，當時雖然已經</a:t>
            </a:r>
            <a:r>
              <a:rPr lang="zh-TW" altLang="en-US" sz="2800" dirty="0"/>
              <a:t>會說一點點</a:t>
            </a:r>
            <a:r>
              <a:rPr lang="zh-TW" altLang="en-US" sz="2800" dirty="0" smtClean="0"/>
              <a:t>中文，但是</a:t>
            </a:r>
            <a:r>
              <a:rPr lang="zh-TW" altLang="en-US" sz="2800" dirty="0"/>
              <a:t>很多東西很多菜根本不會</a:t>
            </a:r>
            <a:r>
              <a:rPr lang="zh-TW" altLang="en-US" sz="2800" dirty="0" smtClean="0"/>
              <a:t>說。所以</a:t>
            </a:r>
            <a:r>
              <a:rPr lang="zh-TW" altLang="en-US" sz="2800" dirty="0"/>
              <a:t>都是</a:t>
            </a:r>
            <a:r>
              <a:rPr lang="zh-TW" altLang="en-US" sz="2800" dirty="0" smtClean="0"/>
              <a:t>比手畫腳，用</a:t>
            </a:r>
            <a:r>
              <a:rPr lang="zh-TW" altLang="en-US" sz="2800" dirty="0"/>
              <a:t>很不標準的中文跟攤販買</a:t>
            </a:r>
            <a:r>
              <a:rPr lang="zh-TW" altLang="en-US" sz="2800" dirty="0" smtClean="0"/>
              <a:t>菜。雖然</a:t>
            </a:r>
            <a:r>
              <a:rPr lang="zh-TW" altLang="en-US" sz="2800" dirty="0"/>
              <a:t>大家聽不</a:t>
            </a:r>
            <a:r>
              <a:rPr lang="zh-TW" altLang="en-US" sz="2800" dirty="0" smtClean="0"/>
              <a:t>懂，還是</a:t>
            </a:r>
            <a:r>
              <a:rPr lang="zh-TW" altLang="en-US" sz="2800" dirty="0"/>
              <a:t>會教我正確的</a:t>
            </a:r>
            <a:r>
              <a:rPr lang="zh-TW" altLang="en-US" sz="2800" dirty="0" smtClean="0"/>
              <a:t>說法。</a:t>
            </a:r>
            <a:endParaRPr lang="en-US" altLang="zh-TW" sz="2800" dirty="0" smtClean="0"/>
          </a:p>
          <a:p>
            <a:endParaRPr lang="en-US" altLang="zh-TW" sz="2800" dirty="0" smtClean="0"/>
          </a:p>
          <a:p>
            <a:r>
              <a:rPr lang="zh-TW" altLang="en-US" sz="2800" dirty="0" smtClean="0"/>
              <a:t>為了趕快適應台灣，</a:t>
            </a:r>
            <a:r>
              <a:rPr lang="zh-TW" altLang="en-US" sz="2800" dirty="0"/>
              <a:t>所以我去上課、去學注音、讀國語、台語 ，慢慢學習台灣的文化，</a:t>
            </a:r>
            <a:r>
              <a:rPr lang="zh-TW" altLang="en-US" sz="2800" dirty="0" smtClean="0"/>
              <a:t>終於克服了自己</a:t>
            </a:r>
            <a:r>
              <a:rPr lang="zh-TW" altLang="en-US" sz="2800" dirty="0"/>
              <a:t>的</a:t>
            </a:r>
            <a:r>
              <a:rPr lang="zh-TW" altLang="en-US" sz="2800" dirty="0" smtClean="0"/>
              <a:t>擔心</a:t>
            </a:r>
            <a:endParaRPr lang="zh-TW" altLang="en-US" sz="28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16</a:t>
            </a:fld>
            <a:endParaRPr lang="zh-TW" altLang="en-US"/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323528" y="404664"/>
            <a:ext cx="5616624" cy="7920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初到台灣</a:t>
            </a:r>
            <a:r>
              <a:rPr lang="en-US" altLang="zh-TW" sz="3600" b="1" dirty="0" smtClean="0"/>
              <a:t>……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800232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17</a:t>
            </a:fld>
            <a:endParaRPr lang="zh-TW" altLang="en-US"/>
          </a:p>
        </p:txBody>
      </p:sp>
      <p:pic>
        <p:nvPicPr>
          <p:cNvPr id="13314" name="圖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93" t="74783" r="51158" b="6746"/>
          <a:stretch>
            <a:fillRect/>
          </a:stretch>
        </p:blipFill>
        <p:spPr bwMode="auto">
          <a:xfrm>
            <a:off x="179512" y="1556792"/>
            <a:ext cx="8778164" cy="4941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內容版面配置區 2"/>
          <p:cNvSpPr txBox="1">
            <a:spLocks/>
          </p:cNvSpPr>
          <p:nvPr/>
        </p:nvSpPr>
        <p:spPr>
          <a:xfrm>
            <a:off x="179512" y="476672"/>
            <a:ext cx="8424936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剛到台灣，學習中文的時候，很認真吧！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68362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18</a:t>
            </a:fld>
            <a:endParaRPr lang="zh-TW" altLang="en-US"/>
          </a:p>
        </p:txBody>
      </p:sp>
      <p:pic>
        <p:nvPicPr>
          <p:cNvPr id="20482" name="Picture 2" descr="D:\0613真人圖書課程\美雲的照片\S__45531240.jpg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26" y="404664"/>
            <a:ext cx="4844284" cy="4844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內容版面配置區 2"/>
          <p:cNvSpPr txBox="1">
            <a:spLocks/>
          </p:cNvSpPr>
          <p:nvPr/>
        </p:nvSpPr>
        <p:spPr>
          <a:xfrm>
            <a:off x="1691680" y="5248948"/>
            <a:ext cx="6264696" cy="13484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學習中文，</a:t>
            </a:r>
            <a:endParaRPr lang="en-US" altLang="zh-TW" sz="3600" b="1" dirty="0" smtClean="0"/>
          </a:p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也學習中華傳統文化─寫春聯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71697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19</a:t>
            </a:fld>
            <a:endParaRPr lang="zh-TW" altLang="en-US"/>
          </a:p>
        </p:txBody>
      </p:sp>
      <p:pic>
        <p:nvPicPr>
          <p:cNvPr id="14338" name="圖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2" t="24928" r="55515" b="38420"/>
          <a:stretch>
            <a:fillRect/>
          </a:stretch>
        </p:blipFill>
        <p:spPr bwMode="auto">
          <a:xfrm>
            <a:off x="1043608" y="1412776"/>
            <a:ext cx="6984776" cy="483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內容版面配置區 2"/>
          <p:cNvSpPr txBox="1">
            <a:spLocks/>
          </p:cNvSpPr>
          <p:nvPr/>
        </p:nvSpPr>
        <p:spPr>
          <a:xfrm>
            <a:off x="2511465" y="404664"/>
            <a:ext cx="5760640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親愛的老公正在教我看書。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84737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20</a:t>
            </a:fld>
            <a:endParaRPr lang="zh-TW" altLang="en-US"/>
          </a:p>
        </p:txBody>
      </p:sp>
      <p:pic>
        <p:nvPicPr>
          <p:cNvPr id="19458" name="Picture 2" descr="D:\0613真人圖書課程\美雲的照片\S__45531248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7"/>
            <a:ext cx="4896544" cy="65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內容版面配置區 2"/>
          <p:cNvSpPr txBox="1">
            <a:spLocks/>
          </p:cNvSpPr>
          <p:nvPr/>
        </p:nvSpPr>
        <p:spPr>
          <a:xfrm>
            <a:off x="3995936" y="3645024"/>
            <a:ext cx="4032448" cy="289232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我還參加了</a:t>
            </a:r>
            <a:r>
              <a:rPr lang="en-US" altLang="zh-TW" sz="3600" b="1" dirty="0" smtClean="0"/>
              <a:t>104</a:t>
            </a:r>
            <a:r>
              <a:rPr lang="zh-TW" altLang="en-US" sz="3600" b="1" dirty="0" smtClean="0"/>
              <a:t>年的新住民母語教學的培訓課程，希望可以站上講台，教大家越南語！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128489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250704" cy="4525963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21</a:t>
            </a:fld>
            <a:endParaRPr lang="zh-TW" altLang="en-US"/>
          </a:p>
        </p:txBody>
      </p:sp>
      <p:pic>
        <p:nvPicPr>
          <p:cNvPr id="22530" name="Picture 2" descr="D:\0613真人圖書課程\美雲的照片\S__45531249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4896544" cy="65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內容版面配置區 2"/>
          <p:cNvSpPr txBox="1">
            <a:spLocks/>
          </p:cNvSpPr>
          <p:nvPr/>
        </p:nvSpPr>
        <p:spPr>
          <a:xfrm>
            <a:off x="2588188" y="5085184"/>
            <a:ext cx="6104706" cy="13310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認真的付出，</a:t>
            </a:r>
            <a:endParaRPr lang="en-US" altLang="zh-TW" sz="3600" b="1" dirty="0" smtClean="0"/>
          </a:p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終於讓我圓了當老師的夢想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82992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22</a:t>
            </a:fld>
            <a:endParaRPr lang="zh-TW" altLang="en-US"/>
          </a:p>
        </p:txBody>
      </p:sp>
      <p:pic>
        <p:nvPicPr>
          <p:cNvPr id="25602" name="Picture 2" descr="D:\0613真人圖書課程\美雲的照片\S__45539332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061"/>
            <a:ext cx="4896544" cy="6517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內容版面配置區 2"/>
          <p:cNvSpPr txBox="1">
            <a:spLocks/>
          </p:cNvSpPr>
          <p:nvPr/>
        </p:nvSpPr>
        <p:spPr>
          <a:xfrm>
            <a:off x="1259632" y="5248599"/>
            <a:ext cx="6696744" cy="129614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看我穿著國服教越南語的樣子，</a:t>
            </a:r>
            <a:endParaRPr lang="en-US" altLang="zh-TW" sz="3600" b="1" dirty="0" smtClean="0"/>
          </a:p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很厲害吧！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60039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23</a:t>
            </a:fld>
            <a:endParaRPr lang="zh-TW" altLang="en-US"/>
          </a:p>
        </p:txBody>
      </p:sp>
      <p:pic>
        <p:nvPicPr>
          <p:cNvPr id="24578" name="Picture 2" descr="D:\0613真人圖書課程\美雲的照片\S__45539348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32656"/>
            <a:ext cx="4680520" cy="6220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內容版面配置區 2"/>
          <p:cNvSpPr txBox="1">
            <a:spLocks/>
          </p:cNvSpPr>
          <p:nvPr/>
        </p:nvSpPr>
        <p:spPr>
          <a:xfrm>
            <a:off x="467544" y="764704"/>
            <a:ext cx="6984776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小朋友在我的課堂上都很開心呢！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55987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24</a:t>
            </a:fld>
            <a:endParaRPr lang="zh-TW" altLang="en-US"/>
          </a:p>
        </p:txBody>
      </p:sp>
      <p:pic>
        <p:nvPicPr>
          <p:cNvPr id="21506" name="Picture 2" descr="D:\0613真人圖書課程\美雲的照片\S__45539341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56792"/>
            <a:ext cx="6480720" cy="4841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內容版面配置區 2"/>
          <p:cNvSpPr txBox="1">
            <a:spLocks/>
          </p:cNvSpPr>
          <p:nvPr/>
        </p:nvSpPr>
        <p:spPr>
          <a:xfrm>
            <a:off x="323528" y="260648"/>
            <a:ext cx="8568952" cy="16561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今年，</a:t>
            </a:r>
            <a:endParaRPr lang="en-US" altLang="zh-TW" sz="3600" b="1" dirty="0" smtClean="0"/>
          </a:p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我還帶著小朋友們去參加語文競賽唷！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978264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25</a:t>
            </a:fld>
            <a:endParaRPr lang="zh-TW" altLang="en-US"/>
          </a:p>
        </p:txBody>
      </p:sp>
      <p:pic>
        <p:nvPicPr>
          <p:cNvPr id="26626" name="Picture 2" descr="D:\0613真人圖書課程\美雲的照片\S__45539365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00808"/>
            <a:ext cx="6408712" cy="4759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內容版面配置區 2"/>
          <p:cNvSpPr txBox="1">
            <a:spLocks/>
          </p:cNvSpPr>
          <p:nvPr/>
        </p:nvSpPr>
        <p:spPr>
          <a:xfrm>
            <a:off x="251520" y="692696"/>
            <a:ext cx="7056784" cy="136815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我和柯校長一起去電台接受訪問，</a:t>
            </a:r>
            <a:endParaRPr lang="en-US" altLang="zh-TW" sz="3600" b="1" dirty="0" smtClean="0"/>
          </a:p>
          <a:p>
            <a:pPr marL="0" indent="0">
              <a:buFont typeface="Wingdings"/>
              <a:buNone/>
            </a:pPr>
            <a:r>
              <a:rPr lang="zh-TW" altLang="en-US" sz="3600" b="1" dirty="0"/>
              <a:t>和大家分享語文教學的</a:t>
            </a:r>
            <a:r>
              <a:rPr lang="zh-TW" altLang="en-US" sz="3600" b="1" dirty="0" smtClean="0"/>
              <a:t>過程！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90815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26</a:t>
            </a:fld>
            <a:endParaRPr lang="zh-TW" altLang="en-US"/>
          </a:p>
        </p:txBody>
      </p:sp>
      <p:pic>
        <p:nvPicPr>
          <p:cNvPr id="16386" name="圖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70" t="33495" r="66788" b="49228"/>
          <a:stretch>
            <a:fillRect/>
          </a:stretch>
        </p:blipFill>
        <p:spPr bwMode="auto">
          <a:xfrm>
            <a:off x="956704" y="1662968"/>
            <a:ext cx="7200800" cy="490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內容版面配置區 2"/>
          <p:cNvSpPr txBox="1">
            <a:spLocks/>
          </p:cNvSpPr>
          <p:nvPr/>
        </p:nvSpPr>
        <p:spPr>
          <a:xfrm>
            <a:off x="1619672" y="618005"/>
            <a:ext cx="6696744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我和朋友們一起去西門町踩街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4018164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8363272" cy="5061176"/>
          </a:xfrm>
        </p:spPr>
        <p:txBody>
          <a:bodyPr>
            <a:noAutofit/>
          </a:bodyPr>
          <a:lstStyle/>
          <a:p>
            <a:r>
              <a:rPr lang="zh-TW" altLang="en-US" sz="2800" dirty="0" smtClean="0"/>
              <a:t>支持</a:t>
            </a:r>
            <a:r>
              <a:rPr lang="zh-TW" altLang="en-US" sz="2800" dirty="0"/>
              <a:t>我的</a:t>
            </a:r>
            <a:r>
              <a:rPr lang="zh-TW" altLang="en-US" sz="2800" dirty="0" smtClean="0"/>
              <a:t>力量，很多、很多</a:t>
            </a:r>
            <a:r>
              <a:rPr lang="en-US" altLang="zh-TW" sz="2800" dirty="0" smtClean="0"/>
              <a:t>…….</a:t>
            </a:r>
          </a:p>
          <a:p>
            <a:endParaRPr lang="en-US" altLang="zh-TW" sz="2800" dirty="0" smtClean="0"/>
          </a:p>
          <a:p>
            <a:r>
              <a:rPr lang="zh-TW" altLang="en-US" sz="2800" dirty="0" smtClean="0"/>
              <a:t>我</a:t>
            </a:r>
            <a:r>
              <a:rPr lang="zh-TW" altLang="en-US" sz="2800" dirty="0"/>
              <a:t>丈夫</a:t>
            </a:r>
            <a:r>
              <a:rPr lang="zh-TW" altLang="en-US" sz="2800" dirty="0" smtClean="0"/>
              <a:t>一直很鼓勵我，幫我找了很多資源</a:t>
            </a:r>
            <a:endParaRPr lang="en-US" altLang="zh-TW" sz="2800" dirty="0" smtClean="0"/>
          </a:p>
          <a:p>
            <a:r>
              <a:rPr lang="zh-TW" altLang="en-US" sz="2800" dirty="0" smtClean="0"/>
              <a:t>一樣從越南嫁來的朋友，大家</a:t>
            </a:r>
            <a:r>
              <a:rPr lang="zh-TW" altLang="en-US" sz="2800" dirty="0"/>
              <a:t>都會互相</a:t>
            </a:r>
            <a:r>
              <a:rPr lang="zh-TW" altLang="en-US" sz="2800" dirty="0" smtClean="0"/>
              <a:t>學習、互相鼓勵。</a:t>
            </a:r>
            <a:endParaRPr lang="en-US" altLang="zh-TW" sz="2800" dirty="0" smtClean="0"/>
          </a:p>
          <a:p>
            <a:r>
              <a:rPr lang="zh-TW" altLang="en-US" sz="2800" dirty="0" smtClean="0"/>
              <a:t>我</a:t>
            </a:r>
            <a:r>
              <a:rPr lang="zh-TW" altLang="en-US" sz="2800" dirty="0"/>
              <a:t>去讀</a:t>
            </a:r>
            <a:r>
              <a:rPr lang="zh-TW" altLang="en-US" sz="2800" dirty="0" smtClean="0"/>
              <a:t>國小，慢慢學習時，老師</a:t>
            </a:r>
            <a:r>
              <a:rPr lang="zh-TW" altLang="en-US" sz="2800" dirty="0"/>
              <a:t>他們也給我很多</a:t>
            </a:r>
            <a:r>
              <a:rPr lang="zh-TW" altLang="en-US" sz="2800" dirty="0" smtClean="0"/>
              <a:t>力量，解決</a:t>
            </a:r>
            <a:r>
              <a:rPr lang="zh-TW" altLang="en-US" sz="2800" dirty="0"/>
              <a:t>語言跟文化上的</a:t>
            </a:r>
            <a:r>
              <a:rPr lang="zh-TW" altLang="en-US" sz="2800" dirty="0" smtClean="0"/>
              <a:t>問題。</a:t>
            </a:r>
            <a:endParaRPr lang="en-US" altLang="zh-TW" sz="2800" dirty="0" smtClean="0"/>
          </a:p>
          <a:p>
            <a:r>
              <a:rPr lang="zh-TW" altLang="en-US" sz="2800" dirty="0" smtClean="0"/>
              <a:t>以後，我</a:t>
            </a:r>
            <a:r>
              <a:rPr lang="zh-TW" altLang="en-US" sz="2800" dirty="0"/>
              <a:t>參加許多</a:t>
            </a:r>
            <a:r>
              <a:rPr lang="zh-TW" altLang="en-US" sz="2800" dirty="0" smtClean="0"/>
              <a:t>課程，充實自己。</a:t>
            </a:r>
            <a:endParaRPr lang="en-US" altLang="zh-TW" sz="2800" dirty="0" smtClean="0"/>
          </a:p>
          <a:p>
            <a:r>
              <a:rPr lang="zh-TW" altLang="en-US" sz="2800" dirty="0" smtClean="0"/>
              <a:t>考到證照，有了</a:t>
            </a:r>
            <a:r>
              <a:rPr lang="zh-TW" altLang="en-US" sz="2800" dirty="0"/>
              <a:t>當老師的</a:t>
            </a:r>
            <a:r>
              <a:rPr lang="zh-TW" altLang="en-US" sz="2800" dirty="0" smtClean="0"/>
              <a:t>資格，也終於圓</a:t>
            </a:r>
            <a:r>
              <a:rPr lang="zh-TW" altLang="en-US" sz="2800" dirty="0"/>
              <a:t>了</a:t>
            </a:r>
            <a:r>
              <a:rPr lang="zh-TW" altLang="en-US" sz="2800" dirty="0" smtClean="0"/>
              <a:t>我想當。老師</a:t>
            </a:r>
            <a:r>
              <a:rPr lang="zh-TW" altLang="en-US" sz="2800" dirty="0"/>
              <a:t>的夢想</a:t>
            </a:r>
          </a:p>
          <a:p>
            <a:endParaRPr lang="zh-TW" altLang="en-US" sz="28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27</a:t>
            </a:fld>
            <a:endParaRPr lang="zh-TW" altLang="en-US"/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323528" y="404664"/>
            <a:ext cx="5616624" cy="7920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感謝所有支持我的人</a:t>
            </a:r>
            <a:r>
              <a:rPr lang="en-US" altLang="zh-TW" sz="3600" b="1" dirty="0" smtClean="0"/>
              <a:t>…..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10340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28</a:t>
            </a:fld>
            <a:endParaRPr lang="zh-TW" altLang="en-US"/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1547664" y="1556792"/>
            <a:ext cx="5888902" cy="367240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這麼認真的學習，</a:t>
            </a:r>
            <a:endParaRPr lang="en-US" altLang="zh-TW" sz="3600" b="1" dirty="0" smtClean="0"/>
          </a:p>
          <a:p>
            <a:pPr marL="0" indent="0">
              <a:buFont typeface="Wingdings"/>
              <a:buNone/>
            </a:pPr>
            <a:endParaRPr lang="en-US" altLang="zh-TW" sz="3600" b="1" dirty="0"/>
          </a:p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當然就是希望可以適應台灣，</a:t>
            </a:r>
            <a:endParaRPr lang="en-US" altLang="zh-TW" sz="3600" b="1" dirty="0" smtClean="0"/>
          </a:p>
          <a:p>
            <a:pPr marL="0" indent="0">
              <a:buFont typeface="Wingdings"/>
              <a:buNone/>
            </a:pPr>
            <a:endParaRPr lang="en-US" altLang="zh-TW" sz="3600" b="1" dirty="0"/>
          </a:p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可以照顧家庭</a:t>
            </a:r>
            <a:r>
              <a:rPr lang="en-US" altLang="zh-TW" sz="3600" b="1" dirty="0" smtClean="0"/>
              <a:t>…………..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85792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29</a:t>
            </a:fld>
            <a:endParaRPr lang="zh-TW" altLang="en-US"/>
          </a:p>
        </p:txBody>
      </p:sp>
      <p:pic>
        <p:nvPicPr>
          <p:cNvPr id="18434" name="圖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1" t="24928" r="23438" b="45345"/>
          <a:stretch>
            <a:fillRect/>
          </a:stretch>
        </p:blipFill>
        <p:spPr bwMode="auto">
          <a:xfrm>
            <a:off x="899592" y="1628800"/>
            <a:ext cx="7210801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內容版面配置區 2"/>
          <p:cNvSpPr txBox="1">
            <a:spLocks/>
          </p:cNvSpPr>
          <p:nvPr/>
        </p:nvSpPr>
        <p:spPr>
          <a:xfrm>
            <a:off x="467544" y="260648"/>
            <a:ext cx="5184576" cy="144016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在台灣的全家福，</a:t>
            </a:r>
            <a:endParaRPr lang="en-US" altLang="zh-TW" sz="3600" b="1" dirty="0" smtClean="0"/>
          </a:p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我的親愛的老公和小孩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09175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30</a:t>
            </a:fld>
            <a:endParaRPr lang="zh-TW" altLang="en-US"/>
          </a:p>
        </p:txBody>
      </p:sp>
      <p:pic>
        <p:nvPicPr>
          <p:cNvPr id="17410" name="圖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0" t="75194" r="51031" b="7034"/>
          <a:stretch>
            <a:fillRect/>
          </a:stretch>
        </p:blipFill>
        <p:spPr bwMode="auto">
          <a:xfrm>
            <a:off x="971600" y="1496108"/>
            <a:ext cx="7272808" cy="5001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內容版面配置區 2"/>
          <p:cNvSpPr txBox="1">
            <a:spLocks/>
          </p:cNvSpPr>
          <p:nvPr/>
        </p:nvSpPr>
        <p:spPr>
          <a:xfrm>
            <a:off x="395536" y="476672"/>
            <a:ext cx="6696744" cy="123546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在家做手工，</a:t>
            </a:r>
            <a:endParaRPr lang="en-US" altLang="zh-TW" sz="3600" b="1" dirty="0" smtClean="0"/>
          </a:p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除了學習，我也很認真賺錢唷</a:t>
            </a:r>
            <a:r>
              <a:rPr lang="en-US" altLang="zh-TW" sz="3600" b="1" dirty="0" smtClean="0"/>
              <a:t>~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96195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31</a:t>
            </a:fld>
            <a:endParaRPr lang="zh-TW" altLang="en-US"/>
          </a:p>
        </p:txBody>
      </p:sp>
      <p:pic>
        <p:nvPicPr>
          <p:cNvPr id="11266" name="Picture 2" descr="D:\0613真人圖書課程\美雲的照片\20180613_180614_0011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4752621" cy="635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內容版面配置區 2"/>
          <p:cNvSpPr txBox="1">
            <a:spLocks/>
          </p:cNvSpPr>
          <p:nvPr/>
        </p:nvSpPr>
        <p:spPr>
          <a:xfrm>
            <a:off x="4350070" y="476672"/>
            <a:ext cx="4284984" cy="129614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zh-TW" altLang="en-US" sz="3600" b="1" dirty="0" smtClean="0"/>
              <a:t>認真賺錢，才能常帶孩子們回越南</a:t>
            </a:r>
            <a:endParaRPr lang="en-US" altLang="zh-TW" sz="3600" b="1" dirty="0" smtClean="0"/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3563888" y="5229200"/>
            <a:ext cx="4633125" cy="129614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3600" b="1" dirty="0" smtClean="0"/>
              <a:t>我們一起在越南吃</a:t>
            </a:r>
            <a:r>
              <a:rPr lang="zh-TW" altLang="en-US" sz="3600" b="1" dirty="0"/>
              <a:t>家裡池塘抓來</a:t>
            </a:r>
            <a:r>
              <a:rPr lang="zh-TW" altLang="en-US" sz="3600" b="1" dirty="0" smtClean="0"/>
              <a:t>的蝦子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748793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9FE306-9AAD-4387-852B-C0EDA1B1DB91}" type="slidenum">
              <a:rPr lang="zh-TW" altLang="en-US" smtClean="0"/>
              <a:t>32</a:t>
            </a:fld>
            <a:endParaRPr lang="zh-TW" altLang="en-US"/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1763688" y="2132856"/>
            <a:ext cx="5616624" cy="20882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sz="3600" b="1" dirty="0" smtClean="0"/>
          </a:p>
          <a:p>
            <a:pPr marL="0" indent="0">
              <a:buNone/>
            </a:pPr>
            <a:r>
              <a:rPr lang="zh-TW" altLang="en-US" sz="3600" b="1" dirty="0" smtClean="0"/>
              <a:t>關於未來</a:t>
            </a:r>
            <a:r>
              <a:rPr lang="en-US" altLang="zh-TW" sz="3600" b="1" dirty="0" smtClean="0"/>
              <a:t>……….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34813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壁窗">
  <a:themeElements>
    <a:clrScheme name="壁窗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壁窗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壁窗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105</TotalTime>
  <Words>794</Words>
  <Application>Microsoft Office PowerPoint</Application>
  <PresentationFormat>如螢幕大小 (4:3)</PresentationFormat>
  <Paragraphs>122</Paragraphs>
  <Slides>32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32</vt:i4>
      </vt:variant>
    </vt:vector>
  </HeadingPairs>
  <TitlesOfParts>
    <vt:vector size="33" baseType="lpstr">
      <vt:lpstr>壁窗</vt:lpstr>
      <vt:lpstr>用汗水灌溉出一片幸福</vt:lpstr>
      <vt:lpstr>PowerPoint 簡報</vt:lpstr>
      <vt:lpstr>PowerPoint 簡報</vt:lpstr>
      <vt:lpstr>PowerPoint 簡報</vt:lpstr>
      <vt:lpstr>PowerPoint 簡報</vt:lpstr>
      <vt:lpstr>我們家在越南開的河粉店店面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用汗水灌溉出一片幸福</dc:title>
  <dc:creator>一顆香瓜</dc:creator>
  <cp:lastModifiedBy>user</cp:lastModifiedBy>
  <cp:revision>19</cp:revision>
  <dcterms:created xsi:type="dcterms:W3CDTF">2018-06-14T10:24:46Z</dcterms:created>
  <dcterms:modified xsi:type="dcterms:W3CDTF">2019-01-25T12:19:36Z</dcterms:modified>
</cp:coreProperties>
</file>