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86" r:id="rId2"/>
  </p:sldMasterIdLst>
  <p:notesMasterIdLst>
    <p:notesMasterId r:id="rId15"/>
  </p:notesMasterIdLst>
  <p:handoutMasterIdLst>
    <p:handoutMasterId r:id="rId16"/>
  </p:handoutMasterIdLst>
  <p:sldIdLst>
    <p:sldId id="590" r:id="rId3"/>
    <p:sldId id="596" r:id="rId4"/>
    <p:sldId id="522" r:id="rId5"/>
    <p:sldId id="521" r:id="rId6"/>
    <p:sldId id="598" r:id="rId7"/>
    <p:sldId id="595" r:id="rId8"/>
    <p:sldId id="556" r:id="rId9"/>
    <p:sldId id="597" r:id="rId10"/>
    <p:sldId id="599" r:id="rId11"/>
    <p:sldId id="600" r:id="rId12"/>
    <p:sldId id="601" r:id="rId13"/>
    <p:sldId id="362" r:id="rId14"/>
  </p:sldIdLst>
  <p:sldSz cx="12192000" cy="6858000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0504D"/>
    <a:srgbClr val="FFCCCC"/>
    <a:srgbClr val="A22006"/>
    <a:srgbClr val="A6C9E8"/>
    <a:srgbClr val="8BB8E1"/>
    <a:srgbClr val="FF99FF"/>
    <a:srgbClr val="FF66FF"/>
    <a:srgbClr val="FF99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68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02" y="-7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BD75C4-678E-401B-8C88-7A0B73B44F27}" type="doc">
      <dgm:prSet loTypeId="urn:microsoft.com/office/officeart/2005/8/layout/process3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B48E4767-D7BA-4442-B8F0-8914A151061C}">
      <dgm:prSet phldrT="[文字]"/>
      <dgm:spPr/>
      <dgm:t>
        <a:bodyPr/>
        <a:lstStyle/>
        <a:p>
          <a:r>
            <a:rPr lang="en-US" altLang="zh-TW" b="1" dirty="0" smtClean="0"/>
            <a:t>First stage</a:t>
          </a:r>
          <a:r>
            <a:rPr lang="zh-TW" altLang="en-US" b="1" dirty="0" smtClean="0"/>
            <a:t> </a:t>
          </a:r>
          <a:r>
            <a:rPr lang="en-US" altLang="zh-TW" b="1" dirty="0" smtClean="0"/>
            <a:t>(9/2016)</a:t>
          </a:r>
          <a:endParaRPr lang="zh-TW" altLang="en-US" b="1" dirty="0"/>
        </a:p>
      </dgm:t>
    </dgm:pt>
    <dgm:pt modelId="{7DD45795-5A06-4CBB-BF9A-6E05F9EFB4CD}" type="parTrans" cxnId="{BC9D557A-E489-4024-954A-EC06F223997D}">
      <dgm:prSet/>
      <dgm:spPr/>
      <dgm:t>
        <a:bodyPr/>
        <a:lstStyle/>
        <a:p>
          <a:endParaRPr lang="zh-TW" altLang="en-US"/>
        </a:p>
      </dgm:t>
    </dgm:pt>
    <dgm:pt modelId="{3BE48792-56D1-41A1-83EB-E5B507CFC693}" type="sibTrans" cxnId="{BC9D557A-E489-4024-954A-EC06F223997D}">
      <dgm:prSet/>
      <dgm:spPr/>
      <dgm:t>
        <a:bodyPr/>
        <a:lstStyle/>
        <a:p>
          <a:endParaRPr lang="zh-TW" altLang="en-US"/>
        </a:p>
      </dgm:t>
    </dgm:pt>
    <dgm:pt modelId="{F41D783C-D8DA-4782-9C6F-4A4BDAAC17FC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30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55CF6E-511D-4627-A1F8-0AE3D8D8985B}" type="parTrans" cxnId="{AEFED660-847D-4D97-A792-179DD629AC93}">
      <dgm:prSet/>
      <dgm:spPr/>
      <dgm:t>
        <a:bodyPr/>
        <a:lstStyle/>
        <a:p>
          <a:endParaRPr lang="zh-TW" altLang="en-US"/>
        </a:p>
      </dgm:t>
    </dgm:pt>
    <dgm:pt modelId="{04D0F963-9048-4BA4-8047-8CB116FC7FD7}" type="sibTrans" cxnId="{AEFED660-847D-4D97-A792-179DD629AC93}">
      <dgm:prSet/>
      <dgm:spPr/>
      <dgm:t>
        <a:bodyPr/>
        <a:lstStyle/>
        <a:p>
          <a:endParaRPr lang="zh-TW" altLang="en-US"/>
        </a:p>
      </dgm:t>
    </dgm:pt>
    <dgm:pt modelId="{5BCFF266-0571-4A24-8F9E-9F99CB4D945C}">
      <dgm:prSet phldrT="[文字]"/>
      <dgm:spPr/>
      <dgm:t>
        <a:bodyPr/>
        <a:lstStyle/>
        <a:p>
          <a:r>
            <a:rPr lang="en-US" altLang="zh-TW" b="1" dirty="0" smtClean="0"/>
            <a:t>Second stage (2/2017)</a:t>
          </a:r>
          <a:endParaRPr lang="zh-TW" altLang="en-US" b="1" dirty="0"/>
        </a:p>
      </dgm:t>
    </dgm:pt>
    <dgm:pt modelId="{14583A0C-0E55-4195-B969-64FC73B6D463}" type="parTrans" cxnId="{B5EA416A-C572-4A3D-B439-3886760D70A5}">
      <dgm:prSet/>
      <dgm:spPr/>
      <dgm:t>
        <a:bodyPr/>
        <a:lstStyle/>
        <a:p>
          <a:endParaRPr lang="zh-TW" altLang="en-US"/>
        </a:p>
      </dgm:t>
    </dgm:pt>
    <dgm:pt modelId="{75E205C1-6448-4A36-9CF6-C1D33811BF63}" type="sibTrans" cxnId="{B5EA416A-C572-4A3D-B439-3886760D70A5}">
      <dgm:prSet/>
      <dgm:spPr/>
      <dgm:t>
        <a:bodyPr/>
        <a:lstStyle/>
        <a:p>
          <a:endParaRPr lang="zh-TW" altLang="en-US"/>
        </a:p>
      </dgm:t>
    </dgm:pt>
    <dgm:pt modelId="{823B0B0E-1F7C-4462-9B9A-AC6F15D96335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150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2D8C88-9890-462E-9B6F-5D15881666FD}" type="parTrans" cxnId="{B71A9A18-E7A9-4B93-805F-FA8B4B3B7C86}">
      <dgm:prSet/>
      <dgm:spPr/>
      <dgm:t>
        <a:bodyPr/>
        <a:lstStyle/>
        <a:p>
          <a:endParaRPr lang="zh-TW" altLang="en-US"/>
        </a:p>
      </dgm:t>
    </dgm:pt>
    <dgm:pt modelId="{665F68C1-B757-4BA0-8494-3C948A1382E6}" type="sibTrans" cxnId="{B71A9A18-E7A9-4B93-805F-FA8B4B3B7C86}">
      <dgm:prSet/>
      <dgm:spPr/>
      <dgm:t>
        <a:bodyPr/>
        <a:lstStyle/>
        <a:p>
          <a:endParaRPr lang="zh-TW" altLang="en-US"/>
        </a:p>
      </dgm:t>
    </dgm:pt>
    <dgm:pt modelId="{E1C8353C-8A44-432C-BBD9-5762E979446B}">
      <dgm:prSet phldrT="[文字]"/>
      <dgm:spPr/>
      <dgm:t>
        <a:bodyPr/>
        <a:lstStyle/>
        <a:p>
          <a:r>
            <a:rPr lang="en-US" altLang="zh-TW" b="1" dirty="0" smtClean="0"/>
            <a:t>Third stage (9/2017)</a:t>
          </a:r>
          <a:endParaRPr lang="zh-TW" altLang="en-US" b="1" dirty="0"/>
        </a:p>
      </dgm:t>
    </dgm:pt>
    <dgm:pt modelId="{7556799C-C3B1-4527-96CB-A4AD8636B69D}" type="parTrans" cxnId="{9604C9F3-93DA-439B-B08D-124C29FB4BF7}">
      <dgm:prSet/>
      <dgm:spPr/>
      <dgm:t>
        <a:bodyPr/>
        <a:lstStyle/>
        <a:p>
          <a:endParaRPr lang="zh-TW" altLang="en-US"/>
        </a:p>
      </dgm:t>
    </dgm:pt>
    <dgm:pt modelId="{58328B34-1703-4683-8941-C502CF27357F}" type="sibTrans" cxnId="{9604C9F3-93DA-439B-B08D-124C29FB4BF7}">
      <dgm:prSet/>
      <dgm:spPr/>
      <dgm:t>
        <a:bodyPr/>
        <a:lstStyle/>
        <a:p>
          <a:endParaRPr lang="zh-TW" altLang="en-US"/>
        </a:p>
      </dgm:t>
    </dgm:pt>
    <dgm:pt modelId="{68A7CD85-E16E-4347-96CE-B392A9E33401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1/4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0C6C3A-E9B5-441B-BD53-7FBC7A2C1B30}" type="parTrans" cxnId="{1CC75CC2-4C81-4C0F-AF64-48E03A72CB7D}">
      <dgm:prSet/>
      <dgm:spPr/>
      <dgm:t>
        <a:bodyPr/>
        <a:lstStyle/>
        <a:p>
          <a:endParaRPr lang="zh-TW" altLang="en-US"/>
        </a:p>
      </dgm:t>
    </dgm:pt>
    <dgm:pt modelId="{5C7A057B-ED8A-4597-A916-981BEA303BB6}" type="sibTrans" cxnId="{1CC75CC2-4C81-4C0F-AF64-48E03A72CB7D}">
      <dgm:prSet/>
      <dgm:spPr/>
      <dgm:t>
        <a:bodyPr/>
        <a:lstStyle/>
        <a:p>
          <a:endParaRPr lang="zh-TW" altLang="en-US"/>
        </a:p>
      </dgm:t>
    </dgm:pt>
    <dgm:pt modelId="{8037B0DB-990B-44BF-903F-13BB9CEE3C07}">
      <dgm:prSet phldrT="[文字]"/>
      <dgm:spPr/>
      <dgm:t>
        <a:bodyPr/>
        <a:lstStyle/>
        <a:p>
          <a:r>
            <a:rPr lang="en-US" altLang="zh-TW" b="1" dirty="0" smtClean="0"/>
            <a:t>Fourth stage (2/2018)</a:t>
          </a:r>
          <a:endParaRPr lang="zh-TW" altLang="en-US" b="1" dirty="0"/>
        </a:p>
      </dgm:t>
    </dgm:pt>
    <dgm:pt modelId="{961CAB23-AB6E-47FF-8FDB-868024B43950}" type="parTrans" cxnId="{90E172AF-0785-446F-8BF3-C5B5D90CEF11}">
      <dgm:prSet/>
      <dgm:spPr/>
      <dgm:t>
        <a:bodyPr/>
        <a:lstStyle/>
        <a:p>
          <a:endParaRPr lang="zh-TW" altLang="en-US"/>
        </a:p>
      </dgm:t>
    </dgm:pt>
    <dgm:pt modelId="{328ED055-302D-414A-8C30-69E7B25DAAC6}" type="sibTrans" cxnId="{90E172AF-0785-446F-8BF3-C5B5D90CEF11}">
      <dgm:prSet/>
      <dgm:spPr/>
      <dgm:t>
        <a:bodyPr/>
        <a:lstStyle/>
        <a:p>
          <a:endParaRPr lang="zh-TW" altLang="en-US"/>
        </a:p>
      </dgm:t>
    </dgm:pt>
    <dgm:pt modelId="{79C6EABC-4E8C-4854-8155-D51FCBB0FC50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1/2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98AF97D-5EAD-4075-A834-3E7C6921191E}" type="parTrans" cxnId="{96685B69-C040-4113-8E24-AB0BFF165224}">
      <dgm:prSet/>
      <dgm:spPr/>
      <dgm:t>
        <a:bodyPr/>
        <a:lstStyle/>
        <a:p>
          <a:endParaRPr lang="zh-TW" altLang="en-US"/>
        </a:p>
      </dgm:t>
    </dgm:pt>
    <dgm:pt modelId="{FF38B62B-B1CF-42F6-856F-CCCE92668B2A}" type="sibTrans" cxnId="{96685B69-C040-4113-8E24-AB0BFF165224}">
      <dgm:prSet/>
      <dgm:spPr/>
      <dgm:t>
        <a:bodyPr/>
        <a:lstStyle/>
        <a:p>
          <a:endParaRPr lang="zh-TW" altLang="en-US"/>
        </a:p>
      </dgm:t>
    </dgm:pt>
    <dgm:pt modelId="{F7E7BC5C-7DB7-4EC5-9FB5-60469056DC7D}" type="pres">
      <dgm:prSet presAssocID="{33BD75C4-678E-401B-8C88-7A0B73B44F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C50731D-87D2-4A87-BAC2-8EFC7017BB08}" type="pres">
      <dgm:prSet presAssocID="{B48E4767-D7BA-4442-B8F0-8914A151061C}" presName="composite" presStyleCnt="0"/>
      <dgm:spPr/>
      <dgm:t>
        <a:bodyPr/>
        <a:lstStyle/>
        <a:p>
          <a:endParaRPr lang="zh-TW" altLang="en-US"/>
        </a:p>
      </dgm:t>
    </dgm:pt>
    <dgm:pt modelId="{F515C280-B2AF-41F8-8C70-A9815D3893B3}" type="pres">
      <dgm:prSet presAssocID="{B48E4767-D7BA-4442-B8F0-8914A151061C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543189-ED8A-4A25-817A-4E97247BE8B2}" type="pres">
      <dgm:prSet presAssocID="{B48E4767-D7BA-4442-B8F0-8914A151061C}" presName="parSh" presStyleLbl="node1" presStyleIdx="0" presStyleCnt="4"/>
      <dgm:spPr/>
      <dgm:t>
        <a:bodyPr/>
        <a:lstStyle/>
        <a:p>
          <a:endParaRPr lang="zh-TW" altLang="en-US"/>
        </a:p>
      </dgm:t>
    </dgm:pt>
    <dgm:pt modelId="{AF1CDB10-DBC6-493A-8863-19D7C717CB6B}" type="pres">
      <dgm:prSet presAssocID="{B48E4767-D7BA-4442-B8F0-8914A151061C}" presName="desTx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731EB9-60AC-4904-A210-77FE6B13947D}" type="pres">
      <dgm:prSet presAssocID="{3BE48792-56D1-41A1-83EB-E5B507CFC693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F6609991-5FA4-4C6B-969B-F07B738133C5}" type="pres">
      <dgm:prSet presAssocID="{3BE48792-56D1-41A1-83EB-E5B507CFC693}" presName="connTx" presStyleLbl="sibTrans2D1" presStyleIdx="0" presStyleCnt="3"/>
      <dgm:spPr/>
      <dgm:t>
        <a:bodyPr/>
        <a:lstStyle/>
        <a:p>
          <a:endParaRPr lang="zh-TW" altLang="en-US"/>
        </a:p>
      </dgm:t>
    </dgm:pt>
    <dgm:pt modelId="{05827DB1-C988-43FF-A9BD-D9831D9588B7}" type="pres">
      <dgm:prSet presAssocID="{5BCFF266-0571-4A24-8F9E-9F99CB4D945C}" presName="composite" presStyleCnt="0"/>
      <dgm:spPr/>
      <dgm:t>
        <a:bodyPr/>
        <a:lstStyle/>
        <a:p>
          <a:endParaRPr lang="zh-TW" altLang="en-US"/>
        </a:p>
      </dgm:t>
    </dgm:pt>
    <dgm:pt modelId="{C668AC94-B372-40B5-806A-E0D6FC7E6295}" type="pres">
      <dgm:prSet presAssocID="{5BCFF266-0571-4A24-8F9E-9F99CB4D945C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2368A4-740F-446F-9646-D92946B1B375}" type="pres">
      <dgm:prSet presAssocID="{5BCFF266-0571-4A24-8F9E-9F99CB4D945C}" presName="parSh" presStyleLbl="node1" presStyleIdx="1" presStyleCnt="4"/>
      <dgm:spPr/>
      <dgm:t>
        <a:bodyPr/>
        <a:lstStyle/>
        <a:p>
          <a:endParaRPr lang="zh-TW" altLang="en-US"/>
        </a:p>
      </dgm:t>
    </dgm:pt>
    <dgm:pt modelId="{6AA355D3-4020-4140-BB45-04803AB716BB}" type="pres">
      <dgm:prSet presAssocID="{5BCFF266-0571-4A24-8F9E-9F99CB4D945C}" presName="desTx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2DD926-FD17-40E6-8333-7BAB62F86EEC}" type="pres">
      <dgm:prSet presAssocID="{75E205C1-6448-4A36-9CF6-C1D33811BF63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A108EDBC-39E9-4870-9CBF-C2FE4E6DC25F}" type="pres">
      <dgm:prSet presAssocID="{75E205C1-6448-4A36-9CF6-C1D33811BF63}" presName="connTx" presStyleLbl="sibTrans2D1" presStyleIdx="1" presStyleCnt="3"/>
      <dgm:spPr/>
      <dgm:t>
        <a:bodyPr/>
        <a:lstStyle/>
        <a:p>
          <a:endParaRPr lang="zh-TW" altLang="en-US"/>
        </a:p>
      </dgm:t>
    </dgm:pt>
    <dgm:pt modelId="{CEEF4B26-C95D-4CA3-92BE-EB8AD792D01B}" type="pres">
      <dgm:prSet presAssocID="{E1C8353C-8A44-432C-BBD9-5762E979446B}" presName="composite" presStyleCnt="0"/>
      <dgm:spPr/>
      <dgm:t>
        <a:bodyPr/>
        <a:lstStyle/>
        <a:p>
          <a:endParaRPr lang="zh-TW" altLang="en-US"/>
        </a:p>
      </dgm:t>
    </dgm:pt>
    <dgm:pt modelId="{9206ED5B-A8F6-4F8A-A4CA-F6DE760293F2}" type="pres">
      <dgm:prSet presAssocID="{E1C8353C-8A44-432C-BBD9-5762E979446B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244287-3C54-4B37-A4BB-B38B256205D3}" type="pres">
      <dgm:prSet presAssocID="{E1C8353C-8A44-432C-BBD9-5762E979446B}" presName="parSh" presStyleLbl="node1" presStyleIdx="2" presStyleCnt="4"/>
      <dgm:spPr/>
      <dgm:t>
        <a:bodyPr/>
        <a:lstStyle/>
        <a:p>
          <a:endParaRPr lang="zh-TW" altLang="en-US"/>
        </a:p>
      </dgm:t>
    </dgm:pt>
    <dgm:pt modelId="{38467D70-5294-4BA9-B8C1-05E21143B052}" type="pres">
      <dgm:prSet presAssocID="{E1C8353C-8A44-432C-BBD9-5762E979446B}" presName="desTx" presStyleLbl="fgAcc1" presStyleIdx="2" presStyleCnt="4" custScaleX="1086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E44A0C-5645-4B34-BE41-6DB655AE883E}" type="pres">
      <dgm:prSet presAssocID="{58328B34-1703-4683-8941-C502CF27357F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4C0E7E14-BA76-4679-910C-83F2138A4E47}" type="pres">
      <dgm:prSet presAssocID="{58328B34-1703-4683-8941-C502CF27357F}" presName="connTx" presStyleLbl="sibTrans2D1" presStyleIdx="2" presStyleCnt="3"/>
      <dgm:spPr/>
      <dgm:t>
        <a:bodyPr/>
        <a:lstStyle/>
        <a:p>
          <a:endParaRPr lang="zh-TW" altLang="en-US"/>
        </a:p>
      </dgm:t>
    </dgm:pt>
    <dgm:pt modelId="{1A2173F2-40F0-4990-A090-55B665CD3DF7}" type="pres">
      <dgm:prSet presAssocID="{8037B0DB-990B-44BF-903F-13BB9CEE3C07}" presName="composite" presStyleCnt="0"/>
      <dgm:spPr/>
      <dgm:t>
        <a:bodyPr/>
        <a:lstStyle/>
        <a:p>
          <a:endParaRPr lang="zh-TW" altLang="en-US"/>
        </a:p>
      </dgm:t>
    </dgm:pt>
    <dgm:pt modelId="{4F2217BE-E0CC-4AD2-ADB6-E7818BE8841E}" type="pres">
      <dgm:prSet presAssocID="{8037B0DB-990B-44BF-903F-13BB9CEE3C07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EF4FE4-5B28-4C32-B5FF-B5207D1A21DA}" type="pres">
      <dgm:prSet presAssocID="{8037B0DB-990B-44BF-903F-13BB9CEE3C07}" presName="parSh" presStyleLbl="node1" presStyleIdx="3" presStyleCnt="4"/>
      <dgm:spPr/>
      <dgm:t>
        <a:bodyPr/>
        <a:lstStyle/>
        <a:p>
          <a:endParaRPr lang="zh-TW" altLang="en-US"/>
        </a:p>
      </dgm:t>
    </dgm:pt>
    <dgm:pt modelId="{AD34F50F-A2E5-4E23-84CC-CEDE63956F46}" type="pres">
      <dgm:prSet presAssocID="{8037B0DB-990B-44BF-903F-13BB9CEE3C07}" presName="desTx" presStyleLbl="fgAcc1" presStyleIdx="3" presStyleCnt="4" custScaleX="1089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6E890B8-870C-4C3A-8C79-DFF257BCB0E3}" type="presOf" srcId="{75E205C1-6448-4A36-9CF6-C1D33811BF63}" destId="{CE2DD926-FD17-40E6-8333-7BAB62F86EEC}" srcOrd="0" destOrd="0" presId="urn:microsoft.com/office/officeart/2005/8/layout/process3"/>
    <dgm:cxn modelId="{2D6F5BF6-6FB7-4DF7-880C-B4BA1BD48EB7}" type="presOf" srcId="{75E205C1-6448-4A36-9CF6-C1D33811BF63}" destId="{A108EDBC-39E9-4870-9CBF-C2FE4E6DC25F}" srcOrd="1" destOrd="0" presId="urn:microsoft.com/office/officeart/2005/8/layout/process3"/>
    <dgm:cxn modelId="{DEE8C836-5F43-4613-8479-4D5F8B500D5E}" type="presOf" srcId="{58328B34-1703-4683-8941-C502CF27357F}" destId="{2CE44A0C-5645-4B34-BE41-6DB655AE883E}" srcOrd="0" destOrd="0" presId="urn:microsoft.com/office/officeart/2005/8/layout/process3"/>
    <dgm:cxn modelId="{CFE1A219-FF71-4A27-9FAB-803BC963ED67}" type="presOf" srcId="{79C6EABC-4E8C-4854-8155-D51FCBB0FC50}" destId="{AD34F50F-A2E5-4E23-84CC-CEDE63956F46}" srcOrd="0" destOrd="0" presId="urn:microsoft.com/office/officeart/2005/8/layout/process3"/>
    <dgm:cxn modelId="{E39CEED1-4D58-4E9F-A2D3-0F57959FB99F}" type="presOf" srcId="{33BD75C4-678E-401B-8C88-7A0B73B44F27}" destId="{F7E7BC5C-7DB7-4EC5-9FB5-60469056DC7D}" srcOrd="0" destOrd="0" presId="urn:microsoft.com/office/officeart/2005/8/layout/process3"/>
    <dgm:cxn modelId="{05C16CB2-6B6C-4398-A2E8-644A572B8E1F}" type="presOf" srcId="{5BCFF266-0571-4A24-8F9E-9F99CB4D945C}" destId="{3E2368A4-740F-446F-9646-D92946B1B375}" srcOrd="1" destOrd="0" presId="urn:microsoft.com/office/officeart/2005/8/layout/process3"/>
    <dgm:cxn modelId="{B71A9A18-E7A9-4B93-805F-FA8B4B3B7C86}" srcId="{5BCFF266-0571-4A24-8F9E-9F99CB4D945C}" destId="{823B0B0E-1F7C-4462-9B9A-AC6F15D96335}" srcOrd="0" destOrd="0" parTransId="{9E2D8C88-9890-462E-9B6F-5D15881666FD}" sibTransId="{665F68C1-B757-4BA0-8494-3C948A1382E6}"/>
    <dgm:cxn modelId="{903FACC5-FD9F-4241-B684-29B2FA1ADE02}" type="presOf" srcId="{8037B0DB-990B-44BF-903F-13BB9CEE3C07}" destId="{4F2217BE-E0CC-4AD2-ADB6-E7818BE8841E}" srcOrd="0" destOrd="0" presId="urn:microsoft.com/office/officeart/2005/8/layout/process3"/>
    <dgm:cxn modelId="{4D206CB9-2B85-48AD-95B5-8FD6837B4FAE}" type="presOf" srcId="{E1C8353C-8A44-432C-BBD9-5762E979446B}" destId="{69244287-3C54-4B37-A4BB-B38B256205D3}" srcOrd="1" destOrd="0" presId="urn:microsoft.com/office/officeart/2005/8/layout/process3"/>
    <dgm:cxn modelId="{2BF2C10B-908D-4399-BCCA-7301F97845F4}" type="presOf" srcId="{3BE48792-56D1-41A1-83EB-E5B507CFC693}" destId="{F6609991-5FA4-4C6B-969B-F07B738133C5}" srcOrd="1" destOrd="0" presId="urn:microsoft.com/office/officeart/2005/8/layout/process3"/>
    <dgm:cxn modelId="{BC9D557A-E489-4024-954A-EC06F223997D}" srcId="{33BD75C4-678E-401B-8C88-7A0B73B44F27}" destId="{B48E4767-D7BA-4442-B8F0-8914A151061C}" srcOrd="0" destOrd="0" parTransId="{7DD45795-5A06-4CBB-BF9A-6E05F9EFB4CD}" sibTransId="{3BE48792-56D1-41A1-83EB-E5B507CFC693}"/>
    <dgm:cxn modelId="{A11866DC-BD64-414C-8470-7432D2C39557}" type="presOf" srcId="{68A7CD85-E16E-4347-96CE-B392A9E33401}" destId="{38467D70-5294-4BA9-B8C1-05E21143B052}" srcOrd="0" destOrd="0" presId="urn:microsoft.com/office/officeart/2005/8/layout/process3"/>
    <dgm:cxn modelId="{C1E8B01B-1254-4503-9E40-945AC5135C58}" type="presOf" srcId="{3BE48792-56D1-41A1-83EB-E5B507CFC693}" destId="{AE731EB9-60AC-4904-A210-77FE6B13947D}" srcOrd="0" destOrd="0" presId="urn:microsoft.com/office/officeart/2005/8/layout/process3"/>
    <dgm:cxn modelId="{96685B69-C040-4113-8E24-AB0BFF165224}" srcId="{8037B0DB-990B-44BF-903F-13BB9CEE3C07}" destId="{79C6EABC-4E8C-4854-8155-D51FCBB0FC50}" srcOrd="0" destOrd="0" parTransId="{998AF97D-5EAD-4075-A834-3E7C6921191E}" sibTransId="{FF38B62B-B1CF-42F6-856F-CCCE92668B2A}"/>
    <dgm:cxn modelId="{B5EA416A-C572-4A3D-B439-3886760D70A5}" srcId="{33BD75C4-678E-401B-8C88-7A0B73B44F27}" destId="{5BCFF266-0571-4A24-8F9E-9F99CB4D945C}" srcOrd="1" destOrd="0" parTransId="{14583A0C-0E55-4195-B969-64FC73B6D463}" sibTransId="{75E205C1-6448-4A36-9CF6-C1D33811BF63}"/>
    <dgm:cxn modelId="{E67FDDF9-EAA7-4285-A873-704DFCDE3339}" type="presOf" srcId="{58328B34-1703-4683-8941-C502CF27357F}" destId="{4C0E7E14-BA76-4679-910C-83F2138A4E47}" srcOrd="1" destOrd="0" presId="urn:microsoft.com/office/officeart/2005/8/layout/process3"/>
    <dgm:cxn modelId="{90E172AF-0785-446F-8BF3-C5B5D90CEF11}" srcId="{33BD75C4-678E-401B-8C88-7A0B73B44F27}" destId="{8037B0DB-990B-44BF-903F-13BB9CEE3C07}" srcOrd="3" destOrd="0" parTransId="{961CAB23-AB6E-47FF-8FDB-868024B43950}" sibTransId="{328ED055-302D-414A-8C30-69E7B25DAAC6}"/>
    <dgm:cxn modelId="{FFF4D005-D68B-4AC5-8174-EF3B57E31880}" type="presOf" srcId="{B48E4767-D7BA-4442-B8F0-8914A151061C}" destId="{CE543189-ED8A-4A25-817A-4E97247BE8B2}" srcOrd="1" destOrd="0" presId="urn:microsoft.com/office/officeart/2005/8/layout/process3"/>
    <dgm:cxn modelId="{1CC75CC2-4C81-4C0F-AF64-48E03A72CB7D}" srcId="{E1C8353C-8A44-432C-BBD9-5762E979446B}" destId="{68A7CD85-E16E-4347-96CE-B392A9E33401}" srcOrd="0" destOrd="0" parTransId="{8C0C6C3A-E9B5-441B-BD53-7FBC7A2C1B30}" sibTransId="{5C7A057B-ED8A-4597-A916-981BEA303BB6}"/>
    <dgm:cxn modelId="{E84A06F9-8A44-4F17-A422-CF9A16DADF1E}" type="presOf" srcId="{8037B0DB-990B-44BF-903F-13BB9CEE3C07}" destId="{31EF4FE4-5B28-4C32-B5FF-B5207D1A21DA}" srcOrd="1" destOrd="0" presId="urn:microsoft.com/office/officeart/2005/8/layout/process3"/>
    <dgm:cxn modelId="{AEFED660-847D-4D97-A792-179DD629AC93}" srcId="{B48E4767-D7BA-4442-B8F0-8914A151061C}" destId="{F41D783C-D8DA-4782-9C6F-4A4BDAAC17FC}" srcOrd="0" destOrd="0" parTransId="{5055CF6E-511D-4627-A1F8-0AE3D8D8985B}" sibTransId="{04D0F963-9048-4BA4-8047-8CB116FC7FD7}"/>
    <dgm:cxn modelId="{BBB9B99F-EABC-433B-8260-07F8F286DF65}" type="presOf" srcId="{F41D783C-D8DA-4782-9C6F-4A4BDAAC17FC}" destId="{AF1CDB10-DBC6-493A-8863-19D7C717CB6B}" srcOrd="0" destOrd="0" presId="urn:microsoft.com/office/officeart/2005/8/layout/process3"/>
    <dgm:cxn modelId="{9604C9F3-93DA-439B-B08D-124C29FB4BF7}" srcId="{33BD75C4-678E-401B-8C88-7A0B73B44F27}" destId="{E1C8353C-8A44-432C-BBD9-5762E979446B}" srcOrd="2" destOrd="0" parTransId="{7556799C-C3B1-4527-96CB-A4AD8636B69D}" sibTransId="{58328B34-1703-4683-8941-C502CF27357F}"/>
    <dgm:cxn modelId="{0A50EFB6-8E81-40C0-A5F5-5BBD2EF22814}" type="presOf" srcId="{5BCFF266-0571-4A24-8F9E-9F99CB4D945C}" destId="{C668AC94-B372-40B5-806A-E0D6FC7E6295}" srcOrd="0" destOrd="0" presId="urn:microsoft.com/office/officeart/2005/8/layout/process3"/>
    <dgm:cxn modelId="{C65C0C01-B543-407F-9D3F-9ECF6EC4ED68}" type="presOf" srcId="{B48E4767-D7BA-4442-B8F0-8914A151061C}" destId="{F515C280-B2AF-41F8-8C70-A9815D3893B3}" srcOrd="0" destOrd="0" presId="urn:microsoft.com/office/officeart/2005/8/layout/process3"/>
    <dgm:cxn modelId="{197C6241-DCAF-45B7-BEA3-65E41DDD612D}" type="presOf" srcId="{823B0B0E-1F7C-4462-9B9A-AC6F15D96335}" destId="{6AA355D3-4020-4140-BB45-04803AB716BB}" srcOrd="0" destOrd="0" presId="urn:microsoft.com/office/officeart/2005/8/layout/process3"/>
    <dgm:cxn modelId="{6B19E112-3169-4943-A66E-CBA392C5A1CA}" type="presOf" srcId="{E1C8353C-8A44-432C-BBD9-5762E979446B}" destId="{9206ED5B-A8F6-4F8A-A4CA-F6DE760293F2}" srcOrd="0" destOrd="0" presId="urn:microsoft.com/office/officeart/2005/8/layout/process3"/>
    <dgm:cxn modelId="{1F58918A-0653-446B-80E8-9347D5DD7591}" type="presParOf" srcId="{F7E7BC5C-7DB7-4EC5-9FB5-60469056DC7D}" destId="{0C50731D-87D2-4A87-BAC2-8EFC7017BB08}" srcOrd="0" destOrd="0" presId="urn:microsoft.com/office/officeart/2005/8/layout/process3"/>
    <dgm:cxn modelId="{F6297097-C4F1-4A2A-89BB-41C7FBCD9F3A}" type="presParOf" srcId="{0C50731D-87D2-4A87-BAC2-8EFC7017BB08}" destId="{F515C280-B2AF-41F8-8C70-A9815D3893B3}" srcOrd="0" destOrd="0" presId="urn:microsoft.com/office/officeart/2005/8/layout/process3"/>
    <dgm:cxn modelId="{E0988532-CB98-426D-899F-EF2E7C517513}" type="presParOf" srcId="{0C50731D-87D2-4A87-BAC2-8EFC7017BB08}" destId="{CE543189-ED8A-4A25-817A-4E97247BE8B2}" srcOrd="1" destOrd="0" presId="urn:microsoft.com/office/officeart/2005/8/layout/process3"/>
    <dgm:cxn modelId="{C4128AB7-C23E-45D5-B5C0-9BB940904EED}" type="presParOf" srcId="{0C50731D-87D2-4A87-BAC2-8EFC7017BB08}" destId="{AF1CDB10-DBC6-493A-8863-19D7C717CB6B}" srcOrd="2" destOrd="0" presId="urn:microsoft.com/office/officeart/2005/8/layout/process3"/>
    <dgm:cxn modelId="{712908B3-5E45-4B74-ADFB-F211CEFD2522}" type="presParOf" srcId="{F7E7BC5C-7DB7-4EC5-9FB5-60469056DC7D}" destId="{AE731EB9-60AC-4904-A210-77FE6B13947D}" srcOrd="1" destOrd="0" presId="urn:microsoft.com/office/officeart/2005/8/layout/process3"/>
    <dgm:cxn modelId="{CB54F380-7854-45EC-B23E-B3AA78D3614D}" type="presParOf" srcId="{AE731EB9-60AC-4904-A210-77FE6B13947D}" destId="{F6609991-5FA4-4C6B-969B-F07B738133C5}" srcOrd="0" destOrd="0" presId="urn:microsoft.com/office/officeart/2005/8/layout/process3"/>
    <dgm:cxn modelId="{1AB49BB1-685F-4C2C-A5C3-2129E4DE4CAF}" type="presParOf" srcId="{F7E7BC5C-7DB7-4EC5-9FB5-60469056DC7D}" destId="{05827DB1-C988-43FF-A9BD-D9831D9588B7}" srcOrd="2" destOrd="0" presId="urn:microsoft.com/office/officeart/2005/8/layout/process3"/>
    <dgm:cxn modelId="{01DFBFCF-3C67-43C3-B756-C3CA6AE8862B}" type="presParOf" srcId="{05827DB1-C988-43FF-A9BD-D9831D9588B7}" destId="{C668AC94-B372-40B5-806A-E0D6FC7E6295}" srcOrd="0" destOrd="0" presId="urn:microsoft.com/office/officeart/2005/8/layout/process3"/>
    <dgm:cxn modelId="{1A34C63C-76BB-48E4-B44E-7FC91C585D4F}" type="presParOf" srcId="{05827DB1-C988-43FF-A9BD-D9831D9588B7}" destId="{3E2368A4-740F-446F-9646-D92946B1B375}" srcOrd="1" destOrd="0" presId="urn:microsoft.com/office/officeart/2005/8/layout/process3"/>
    <dgm:cxn modelId="{47B623DC-876F-4B5E-A890-1086E3958554}" type="presParOf" srcId="{05827DB1-C988-43FF-A9BD-D9831D9588B7}" destId="{6AA355D3-4020-4140-BB45-04803AB716BB}" srcOrd="2" destOrd="0" presId="urn:microsoft.com/office/officeart/2005/8/layout/process3"/>
    <dgm:cxn modelId="{B4F0DF8B-FB7B-4A12-A3E4-4F6ADD17C5FA}" type="presParOf" srcId="{F7E7BC5C-7DB7-4EC5-9FB5-60469056DC7D}" destId="{CE2DD926-FD17-40E6-8333-7BAB62F86EEC}" srcOrd="3" destOrd="0" presId="urn:microsoft.com/office/officeart/2005/8/layout/process3"/>
    <dgm:cxn modelId="{4BC2FA62-10FD-4E16-B109-1B0EB7856421}" type="presParOf" srcId="{CE2DD926-FD17-40E6-8333-7BAB62F86EEC}" destId="{A108EDBC-39E9-4870-9CBF-C2FE4E6DC25F}" srcOrd="0" destOrd="0" presId="urn:microsoft.com/office/officeart/2005/8/layout/process3"/>
    <dgm:cxn modelId="{84BF5C1A-C548-4995-8ED2-7F0EE5C2AE5B}" type="presParOf" srcId="{F7E7BC5C-7DB7-4EC5-9FB5-60469056DC7D}" destId="{CEEF4B26-C95D-4CA3-92BE-EB8AD792D01B}" srcOrd="4" destOrd="0" presId="urn:microsoft.com/office/officeart/2005/8/layout/process3"/>
    <dgm:cxn modelId="{B2F3721A-02D4-4A88-972D-9010A306F4C5}" type="presParOf" srcId="{CEEF4B26-C95D-4CA3-92BE-EB8AD792D01B}" destId="{9206ED5B-A8F6-4F8A-A4CA-F6DE760293F2}" srcOrd="0" destOrd="0" presId="urn:microsoft.com/office/officeart/2005/8/layout/process3"/>
    <dgm:cxn modelId="{EFCE9931-1EC9-41C0-BC7D-66C5ED2083D3}" type="presParOf" srcId="{CEEF4B26-C95D-4CA3-92BE-EB8AD792D01B}" destId="{69244287-3C54-4B37-A4BB-B38B256205D3}" srcOrd="1" destOrd="0" presId="urn:microsoft.com/office/officeart/2005/8/layout/process3"/>
    <dgm:cxn modelId="{73654B26-505E-40BF-AAEF-007F237D2237}" type="presParOf" srcId="{CEEF4B26-C95D-4CA3-92BE-EB8AD792D01B}" destId="{38467D70-5294-4BA9-B8C1-05E21143B052}" srcOrd="2" destOrd="0" presId="urn:microsoft.com/office/officeart/2005/8/layout/process3"/>
    <dgm:cxn modelId="{118AA833-B136-466C-8B7D-46A88278A9DC}" type="presParOf" srcId="{F7E7BC5C-7DB7-4EC5-9FB5-60469056DC7D}" destId="{2CE44A0C-5645-4B34-BE41-6DB655AE883E}" srcOrd="5" destOrd="0" presId="urn:microsoft.com/office/officeart/2005/8/layout/process3"/>
    <dgm:cxn modelId="{F0EB927B-6722-4CC7-838D-B17C34651F92}" type="presParOf" srcId="{2CE44A0C-5645-4B34-BE41-6DB655AE883E}" destId="{4C0E7E14-BA76-4679-910C-83F2138A4E47}" srcOrd="0" destOrd="0" presId="urn:microsoft.com/office/officeart/2005/8/layout/process3"/>
    <dgm:cxn modelId="{F47DC90F-1F03-44A8-8634-4047EA982246}" type="presParOf" srcId="{F7E7BC5C-7DB7-4EC5-9FB5-60469056DC7D}" destId="{1A2173F2-40F0-4990-A090-55B665CD3DF7}" srcOrd="6" destOrd="0" presId="urn:microsoft.com/office/officeart/2005/8/layout/process3"/>
    <dgm:cxn modelId="{6593FEA9-EFFA-42FA-BA9B-FA5C78BAC616}" type="presParOf" srcId="{1A2173F2-40F0-4990-A090-55B665CD3DF7}" destId="{4F2217BE-E0CC-4AD2-ADB6-E7818BE8841E}" srcOrd="0" destOrd="0" presId="urn:microsoft.com/office/officeart/2005/8/layout/process3"/>
    <dgm:cxn modelId="{30FE2FBF-25EB-4CB3-A082-C0FF7CB4B0BF}" type="presParOf" srcId="{1A2173F2-40F0-4990-A090-55B665CD3DF7}" destId="{31EF4FE4-5B28-4C32-B5FF-B5207D1A21DA}" srcOrd="1" destOrd="0" presId="urn:microsoft.com/office/officeart/2005/8/layout/process3"/>
    <dgm:cxn modelId="{F7205EFC-E547-486D-A252-8A5420CC9672}" type="presParOf" srcId="{1A2173F2-40F0-4990-A090-55B665CD3DF7}" destId="{AD34F50F-A2E5-4E23-84CC-CEDE63956F46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43189-ED8A-4A25-817A-4E97247BE8B2}">
      <dsp:nvSpPr>
        <dsp:cNvPr id="0" name=""/>
        <dsp:cNvSpPr/>
      </dsp:nvSpPr>
      <dsp:spPr>
        <a:xfrm>
          <a:off x="2773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First stage</a:t>
          </a:r>
          <a:r>
            <a:rPr lang="zh-TW" altLang="en-US" sz="1800" b="1" kern="1200" dirty="0" smtClean="0"/>
            <a:t> </a:t>
          </a:r>
          <a:r>
            <a:rPr lang="en-US" altLang="zh-TW" sz="1800" b="1" kern="1200" dirty="0" smtClean="0"/>
            <a:t>(9/2016)</a:t>
          </a:r>
          <a:endParaRPr lang="zh-TW" altLang="en-US" sz="1800" b="1" kern="1200" dirty="0"/>
        </a:p>
      </dsp:txBody>
      <dsp:txXfrm>
        <a:off x="2773" y="690480"/>
        <a:ext cx="1800588" cy="701313"/>
      </dsp:txXfrm>
    </dsp:sp>
    <dsp:sp modelId="{AF1CDB10-DBC6-493A-8863-19D7C717CB6B}">
      <dsp:nvSpPr>
        <dsp:cNvPr id="0" name=""/>
        <dsp:cNvSpPr/>
      </dsp:nvSpPr>
      <dsp:spPr>
        <a:xfrm>
          <a:off x="371569" y="1391794"/>
          <a:ext cx="1800588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30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04783" y="1425008"/>
        <a:ext cx="1734160" cy="1067571"/>
      </dsp:txXfrm>
    </dsp:sp>
    <dsp:sp modelId="{AE731EB9-60AC-4904-A210-77FE6B13947D}">
      <dsp:nvSpPr>
        <dsp:cNvPr id="0" name=""/>
        <dsp:cNvSpPr/>
      </dsp:nvSpPr>
      <dsp:spPr>
        <a:xfrm>
          <a:off x="2076325" y="816990"/>
          <a:ext cx="578680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2076325" y="906649"/>
        <a:ext cx="444192" cy="268976"/>
      </dsp:txXfrm>
    </dsp:sp>
    <dsp:sp modelId="{3E2368A4-740F-446F-9646-D92946B1B375}">
      <dsp:nvSpPr>
        <dsp:cNvPr id="0" name=""/>
        <dsp:cNvSpPr/>
      </dsp:nvSpPr>
      <dsp:spPr>
        <a:xfrm>
          <a:off x="2895213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Second stage (2/2017)</a:t>
          </a:r>
          <a:endParaRPr lang="zh-TW" altLang="en-US" sz="1800" b="1" kern="1200" dirty="0"/>
        </a:p>
      </dsp:txBody>
      <dsp:txXfrm>
        <a:off x="2895213" y="690480"/>
        <a:ext cx="1800588" cy="701313"/>
      </dsp:txXfrm>
    </dsp:sp>
    <dsp:sp modelId="{6AA355D3-4020-4140-BB45-04803AB716BB}">
      <dsp:nvSpPr>
        <dsp:cNvPr id="0" name=""/>
        <dsp:cNvSpPr/>
      </dsp:nvSpPr>
      <dsp:spPr>
        <a:xfrm>
          <a:off x="3264008" y="1391794"/>
          <a:ext cx="1800588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150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97222" y="1425008"/>
        <a:ext cx="1734160" cy="1067571"/>
      </dsp:txXfrm>
    </dsp:sp>
    <dsp:sp modelId="{CE2DD926-FD17-40E6-8333-7BAB62F86EEC}">
      <dsp:nvSpPr>
        <dsp:cNvPr id="0" name=""/>
        <dsp:cNvSpPr/>
      </dsp:nvSpPr>
      <dsp:spPr>
        <a:xfrm>
          <a:off x="4968764" y="816990"/>
          <a:ext cx="578680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4968764" y="906649"/>
        <a:ext cx="444192" cy="268976"/>
      </dsp:txXfrm>
    </dsp:sp>
    <dsp:sp modelId="{69244287-3C54-4B37-A4BB-B38B256205D3}">
      <dsp:nvSpPr>
        <dsp:cNvPr id="0" name=""/>
        <dsp:cNvSpPr/>
      </dsp:nvSpPr>
      <dsp:spPr>
        <a:xfrm>
          <a:off x="5787652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Third stage (9/2017)</a:t>
          </a:r>
          <a:endParaRPr lang="zh-TW" altLang="en-US" sz="1800" b="1" kern="1200" dirty="0"/>
        </a:p>
      </dsp:txBody>
      <dsp:txXfrm>
        <a:off x="5787652" y="690480"/>
        <a:ext cx="1800588" cy="701313"/>
      </dsp:txXfrm>
    </dsp:sp>
    <dsp:sp modelId="{38467D70-5294-4BA9-B8C1-05E21143B052}">
      <dsp:nvSpPr>
        <dsp:cNvPr id="0" name=""/>
        <dsp:cNvSpPr/>
      </dsp:nvSpPr>
      <dsp:spPr>
        <a:xfrm>
          <a:off x="6078743" y="1391794"/>
          <a:ext cx="1955997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1/4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111957" y="1425008"/>
        <a:ext cx="1889569" cy="1067571"/>
      </dsp:txXfrm>
    </dsp:sp>
    <dsp:sp modelId="{2CE44A0C-5645-4B34-BE41-6DB655AE883E}">
      <dsp:nvSpPr>
        <dsp:cNvPr id="0" name=""/>
        <dsp:cNvSpPr/>
      </dsp:nvSpPr>
      <dsp:spPr>
        <a:xfrm>
          <a:off x="7880630" y="816990"/>
          <a:ext cx="619864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7880630" y="906649"/>
        <a:ext cx="485376" cy="268976"/>
      </dsp:txXfrm>
    </dsp:sp>
    <dsp:sp modelId="{31EF4FE4-5B28-4C32-B5FF-B5207D1A21DA}">
      <dsp:nvSpPr>
        <dsp:cNvPr id="0" name=""/>
        <dsp:cNvSpPr/>
      </dsp:nvSpPr>
      <dsp:spPr>
        <a:xfrm>
          <a:off x="8757796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Fourth stage (2/2018)</a:t>
          </a:r>
          <a:endParaRPr lang="zh-TW" altLang="en-US" sz="1800" b="1" kern="1200" dirty="0"/>
        </a:p>
      </dsp:txBody>
      <dsp:txXfrm>
        <a:off x="8757796" y="690480"/>
        <a:ext cx="1800588" cy="701313"/>
      </dsp:txXfrm>
    </dsp:sp>
    <dsp:sp modelId="{AD34F50F-A2E5-4E23-84CC-CEDE63956F46}">
      <dsp:nvSpPr>
        <dsp:cNvPr id="0" name=""/>
        <dsp:cNvSpPr/>
      </dsp:nvSpPr>
      <dsp:spPr>
        <a:xfrm>
          <a:off x="9045646" y="1391794"/>
          <a:ext cx="1962479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1/2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078860" y="1425008"/>
        <a:ext cx="1896051" cy="10675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C6577-3AB7-477E-83ED-9B63F7171FAF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35956-A189-4CB4-ABEB-A2795D5565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0163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BAB2C-E90E-4B8C-97B8-EA55BC9142D2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6430"/>
            <a:ext cx="5438140" cy="39079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22161-D066-4796-95E5-82891CE67E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988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8521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297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91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972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575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91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921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131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673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9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034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0515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56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01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2288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299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18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41919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3324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1514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21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7135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20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271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242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5394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483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74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2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image" Target="../media/image4.jpg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58" r:id="rId16"/>
    <p:sldLayoutId id="2147483659" r:id="rId17"/>
    <p:sldLayoutId id="2147483680" r:id="rId18"/>
    <p:sldLayoutId id="2147483681" r:id="rId19"/>
    <p:sldLayoutId id="2147483682" r:id="rId20"/>
    <p:sldLayoutId id="2147483683" r:id="rId21"/>
    <p:sldLayoutId id="2147483685" r:id="rId22"/>
    <p:sldLayoutId id="2147483684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5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774" y="5403794"/>
            <a:ext cx="490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報告人</a:t>
            </a:r>
            <a:r>
              <a:rPr lang="zh-TW" altLang="en-US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：陳燦珠</a:t>
            </a:r>
            <a:endParaRPr lang="en-US" altLang="zh-TW" sz="36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146" y="1072180"/>
            <a:ext cx="2531559" cy="3675186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442706" y="6392725"/>
            <a:ext cx="490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2018/06/19</a:t>
            </a:r>
            <a:endParaRPr lang="en-US" altLang="zh-TW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293748" y="2240699"/>
            <a:ext cx="774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iClass</a:t>
            </a:r>
            <a:r>
              <a:rPr lang="zh-TW" altLang="zh-TW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zh-TW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平台</a:t>
            </a:r>
            <a:r>
              <a:rPr lang="zh-TW" altLang="en-US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導入現況</a:t>
            </a:r>
            <a:endParaRPr lang="zh-TW" altLang="zh-TW" sz="4800" kern="100" dirty="0"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3604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zh-TW" dirty="0" err="1" smtClean="0">
                <a:latin typeface="Arial" panose="020B0604020202020204" pitchFamily="34" charset="0"/>
                <a:cs typeface="新細明體" panose="02020500000000000000" pitchFamily="18" charset="-120"/>
              </a:rPr>
              <a:t>iClass</a:t>
            </a:r>
            <a:r>
              <a:rPr lang="zh-TW" altLang="en-US" dirty="0" smtClean="0">
                <a:latin typeface="Arial" panose="020B0604020202020204" pitchFamily="34" charset="0"/>
                <a:cs typeface="新細明體" panose="02020500000000000000" pitchFamily="18" charset="-120"/>
              </a:rPr>
              <a:t>導入背景</a:t>
            </a:r>
            <a:endParaRPr lang="zh-TW" altLang="en-US" dirty="0">
              <a:latin typeface="Arial" panose="020B0604020202020204" pitchFamily="34" charset="0"/>
              <a:cs typeface="新細明體" panose="02020500000000000000" pitchFamily="18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en-US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92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教學支援平台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」啟用</a:t>
            </a:r>
            <a:endParaRPr lang="en-US" altLang="zh-TW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軟硬體</a:t>
            </a: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老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舊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，功能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有限</a:t>
            </a:r>
            <a:endParaRPr lang="en-US" altLang="zh-TW" sz="3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不符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教學及電腦環境所</a:t>
            </a: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</a:t>
            </a:r>
            <a:endParaRPr lang="en-US" altLang="zh-TW" sz="3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zh-TW" sz="30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尋找易學易操作、符合教學理想的學習平台</a:t>
            </a:r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26503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標題 6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建立</a:t>
            </a:r>
            <a:r>
              <a:rPr lang="en-US" altLang="zh-TW" dirty="0" err="1" smtClean="0"/>
              <a:t>iClass</a:t>
            </a:r>
            <a:r>
              <a:rPr lang="zh-TW" altLang="en-US" dirty="0" smtClean="0"/>
              <a:t>團隊</a:t>
            </a:r>
            <a:endParaRPr lang="zh-TW" altLang="en-US" dirty="0"/>
          </a:p>
        </p:txBody>
      </p:sp>
      <p:sp>
        <p:nvSpPr>
          <p:cNvPr id="33" name="正方形/長方形 23"/>
          <p:cNvSpPr/>
          <p:nvPr/>
        </p:nvSpPr>
        <p:spPr>
          <a:xfrm>
            <a:off x="-18612" y="3668233"/>
            <a:ext cx="4729953" cy="1945418"/>
          </a:xfrm>
          <a:prstGeom prst="rect">
            <a:avLst/>
          </a:prstGeom>
          <a:solidFill>
            <a:srgbClr val="87C32F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4" name="正方形/長方形 35"/>
          <p:cNvSpPr/>
          <p:nvPr/>
        </p:nvSpPr>
        <p:spPr>
          <a:xfrm>
            <a:off x="0" y="1735867"/>
            <a:ext cx="4698791" cy="1945418"/>
          </a:xfrm>
          <a:prstGeom prst="rect">
            <a:avLst/>
          </a:prstGeom>
          <a:solidFill>
            <a:srgbClr val="FFA513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5" name="正方形/長方形 25"/>
          <p:cNvSpPr/>
          <p:nvPr/>
        </p:nvSpPr>
        <p:spPr>
          <a:xfrm>
            <a:off x="7337876" y="3668140"/>
            <a:ext cx="4885495" cy="1945418"/>
          </a:xfrm>
          <a:prstGeom prst="rect">
            <a:avLst/>
          </a:prstGeom>
          <a:solidFill>
            <a:srgbClr val="FD497C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6" name="直角三角形 35"/>
          <p:cNvSpPr/>
          <p:nvPr/>
        </p:nvSpPr>
        <p:spPr>
          <a:xfrm rot="13500000">
            <a:off x="6705075" y="3723824"/>
            <a:ext cx="1375620" cy="1834150"/>
          </a:xfrm>
          <a:prstGeom prst="rtTriangle">
            <a:avLst/>
          </a:prstGeom>
          <a:solidFill>
            <a:srgbClr val="FD497C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7" name="正方形/長方形 24"/>
          <p:cNvSpPr/>
          <p:nvPr/>
        </p:nvSpPr>
        <p:spPr>
          <a:xfrm>
            <a:off x="7318362" y="1722628"/>
            <a:ext cx="4905009" cy="1945418"/>
          </a:xfrm>
          <a:prstGeom prst="rect">
            <a:avLst/>
          </a:prstGeom>
          <a:solidFill>
            <a:srgbClr val="00ACE2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8" name="直角三角形 37"/>
          <p:cNvSpPr/>
          <p:nvPr/>
        </p:nvSpPr>
        <p:spPr>
          <a:xfrm rot="13500000">
            <a:off x="6705075" y="1770084"/>
            <a:ext cx="1375620" cy="1834150"/>
          </a:xfrm>
          <a:prstGeom prst="rtTriangle">
            <a:avLst/>
          </a:prstGeom>
          <a:solidFill>
            <a:srgbClr val="00ACE2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9" name="直角三角形 38"/>
          <p:cNvSpPr/>
          <p:nvPr/>
        </p:nvSpPr>
        <p:spPr>
          <a:xfrm rot="2700000">
            <a:off x="3942401" y="3723824"/>
            <a:ext cx="1375620" cy="1834150"/>
          </a:xfrm>
          <a:prstGeom prst="rtTriangle">
            <a:avLst/>
          </a:prstGeom>
          <a:solidFill>
            <a:srgbClr val="87C32F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0" name="直角三角形 39"/>
          <p:cNvSpPr/>
          <p:nvPr/>
        </p:nvSpPr>
        <p:spPr>
          <a:xfrm rot="2700000">
            <a:off x="3945549" y="1770084"/>
            <a:ext cx="1375620" cy="1834150"/>
          </a:xfrm>
          <a:prstGeom prst="rtTriangle">
            <a:avLst/>
          </a:prstGeom>
          <a:solidFill>
            <a:srgbClr val="FFA513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1" name="直角三角形 40"/>
          <p:cNvSpPr/>
          <p:nvPr/>
        </p:nvSpPr>
        <p:spPr>
          <a:xfrm rot="2700000">
            <a:off x="4035111" y="1770090"/>
            <a:ext cx="1375620" cy="1834150"/>
          </a:xfrm>
          <a:prstGeom prst="rtTriangl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2" name="直角三角形 41"/>
          <p:cNvSpPr/>
          <p:nvPr/>
        </p:nvSpPr>
        <p:spPr>
          <a:xfrm rot="13500000">
            <a:off x="4035111" y="1770090"/>
            <a:ext cx="1375620" cy="1834150"/>
          </a:xfrm>
          <a:prstGeom prst="rtTriangle">
            <a:avLst/>
          </a:prstGeom>
          <a:solidFill>
            <a:srgbClr val="FFA513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3" name="直角三角形 42"/>
          <p:cNvSpPr/>
          <p:nvPr/>
        </p:nvSpPr>
        <p:spPr>
          <a:xfrm rot="2700000">
            <a:off x="6628881" y="1770089"/>
            <a:ext cx="1375620" cy="1834150"/>
          </a:xfrm>
          <a:prstGeom prst="rtTriangle">
            <a:avLst/>
          </a:prstGeom>
          <a:solidFill>
            <a:srgbClr val="00ACE2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4" name="直角三角形 43"/>
          <p:cNvSpPr/>
          <p:nvPr/>
        </p:nvSpPr>
        <p:spPr>
          <a:xfrm rot="13500000">
            <a:off x="6628881" y="1770089"/>
            <a:ext cx="1375620" cy="1834150"/>
          </a:xfrm>
          <a:prstGeom prst="rtTriangle">
            <a:avLst/>
          </a:prstGeom>
          <a:solidFill>
            <a:srgbClr val="00ACE2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5" name="直角三角形 44"/>
          <p:cNvSpPr/>
          <p:nvPr/>
        </p:nvSpPr>
        <p:spPr>
          <a:xfrm rot="13500000">
            <a:off x="4035111" y="3723832"/>
            <a:ext cx="1375620" cy="1834150"/>
          </a:xfrm>
          <a:prstGeom prst="rtTriangle">
            <a:avLst/>
          </a:prstGeom>
          <a:solidFill>
            <a:srgbClr val="87C32F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6" name="直角三角形 45"/>
          <p:cNvSpPr/>
          <p:nvPr/>
        </p:nvSpPr>
        <p:spPr>
          <a:xfrm rot="2700000">
            <a:off x="4035111" y="3723832"/>
            <a:ext cx="1375620" cy="1834150"/>
          </a:xfrm>
          <a:prstGeom prst="rtTriangle">
            <a:avLst/>
          </a:prstGeom>
          <a:solidFill>
            <a:srgbClr val="87C32F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7" name="直角三角形 46"/>
          <p:cNvSpPr/>
          <p:nvPr/>
        </p:nvSpPr>
        <p:spPr>
          <a:xfrm rot="2700000">
            <a:off x="6628880" y="3723830"/>
            <a:ext cx="1375620" cy="1834150"/>
          </a:xfrm>
          <a:prstGeom prst="rtTriangle">
            <a:avLst/>
          </a:prstGeom>
          <a:solidFill>
            <a:srgbClr val="FD497C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8" name="直角三角形 47"/>
          <p:cNvSpPr/>
          <p:nvPr/>
        </p:nvSpPr>
        <p:spPr>
          <a:xfrm rot="13500000">
            <a:off x="6628880" y="3723830"/>
            <a:ext cx="1375620" cy="1834150"/>
          </a:xfrm>
          <a:prstGeom prst="rtTriangle">
            <a:avLst/>
          </a:prstGeom>
          <a:solidFill>
            <a:srgbClr val="FD497C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9" name="テキスト プレースホルダー 18"/>
          <p:cNvSpPr txBox="1">
            <a:spLocks/>
          </p:cNvSpPr>
          <p:nvPr/>
        </p:nvSpPr>
        <p:spPr>
          <a:xfrm>
            <a:off x="3762702" y="2276535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技術支援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正方形/長方形 52"/>
          <p:cNvSpPr/>
          <p:nvPr/>
        </p:nvSpPr>
        <p:spPr>
          <a:xfrm>
            <a:off x="-18005" y="1735867"/>
            <a:ext cx="498189" cy="1945418"/>
          </a:xfrm>
          <a:prstGeom prst="rect">
            <a:avLst/>
          </a:prstGeom>
          <a:solidFill>
            <a:srgbClr val="FFA513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58" name="正方形/長方形 53"/>
          <p:cNvSpPr/>
          <p:nvPr/>
        </p:nvSpPr>
        <p:spPr>
          <a:xfrm>
            <a:off x="-18611" y="3678918"/>
            <a:ext cx="498189" cy="1945418"/>
          </a:xfrm>
          <a:prstGeom prst="rect">
            <a:avLst/>
          </a:prstGeom>
          <a:solidFill>
            <a:srgbClr val="87C32F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59" name="正方形/長方形 54"/>
          <p:cNvSpPr/>
          <p:nvPr/>
        </p:nvSpPr>
        <p:spPr>
          <a:xfrm>
            <a:off x="11725182" y="1714406"/>
            <a:ext cx="498189" cy="1945418"/>
          </a:xfrm>
          <a:prstGeom prst="rect">
            <a:avLst/>
          </a:prstGeom>
          <a:solidFill>
            <a:srgbClr val="00ACE2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60" name="正方形/長方形 55"/>
          <p:cNvSpPr/>
          <p:nvPr/>
        </p:nvSpPr>
        <p:spPr>
          <a:xfrm>
            <a:off x="11725182" y="3657605"/>
            <a:ext cx="498189" cy="1945418"/>
          </a:xfrm>
          <a:prstGeom prst="rect">
            <a:avLst/>
          </a:prstGeom>
          <a:solidFill>
            <a:srgbClr val="FD497C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61" name="テキスト プレースホルダー 18"/>
          <p:cNvSpPr txBox="1">
            <a:spLocks/>
          </p:cNvSpPr>
          <p:nvPr/>
        </p:nvSpPr>
        <p:spPr>
          <a:xfrm>
            <a:off x="6382273" y="2250953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推廣導入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テキスト プレースホルダー 18"/>
          <p:cNvSpPr txBox="1">
            <a:spLocks/>
          </p:cNvSpPr>
          <p:nvPr/>
        </p:nvSpPr>
        <p:spPr>
          <a:xfrm>
            <a:off x="3755065" y="4206336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教學設計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テキスト プレースホルダー 18"/>
          <p:cNvSpPr txBox="1">
            <a:spLocks/>
          </p:cNvSpPr>
          <p:nvPr/>
        </p:nvSpPr>
        <p:spPr>
          <a:xfrm>
            <a:off x="6381599" y="4181601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學習分析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テキスト プレースホルダー 18"/>
          <p:cNvSpPr txBox="1">
            <a:spLocks/>
          </p:cNvSpPr>
          <p:nvPr/>
        </p:nvSpPr>
        <p:spPr>
          <a:xfrm>
            <a:off x="479578" y="1566474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TW" altLang="en-US" sz="3200" b="1" dirty="0" smtClean="0">
                <a:solidFill>
                  <a:srgbClr val="D5850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D5850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テキスト プレースホルダー 18"/>
          <p:cNvSpPr txBox="1">
            <a:spLocks/>
          </p:cNvSpPr>
          <p:nvPr/>
        </p:nvSpPr>
        <p:spPr>
          <a:xfrm>
            <a:off x="479275" y="3524367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TW" altLang="en-US" sz="3200" b="1" dirty="0" smtClean="0">
                <a:solidFill>
                  <a:srgbClr val="6592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5922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テキスト プレースホルダー 18"/>
          <p:cNvSpPr txBox="1">
            <a:spLocks/>
          </p:cNvSpPr>
          <p:nvPr/>
        </p:nvSpPr>
        <p:spPr>
          <a:xfrm>
            <a:off x="8951169" y="1566474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TW" altLang="en-US" sz="3200" b="1" dirty="0" smtClean="0">
                <a:solidFill>
                  <a:srgbClr val="1F93B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F93B6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5" name="テキスト プレースホルダー 48"/>
          <p:cNvSpPr txBox="1">
            <a:spLocks/>
          </p:cNvSpPr>
          <p:nvPr/>
        </p:nvSpPr>
        <p:spPr>
          <a:xfrm>
            <a:off x="8786535" y="2110253"/>
            <a:ext cx="3633628" cy="1571032"/>
          </a:xfrm>
          <a:prstGeom prst="rect">
            <a:avLst/>
          </a:prstGeom>
        </p:spPr>
        <p:txBody>
          <a:bodyPr vert="horz" lIns="163275" tIns="81638" rIns="163275" bIns="81638" rtlCol="0" anchor="b">
            <a:normAutofit fontScale="92500" lnSpcReduction="20000"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00ACE2"/>
              </a:buClr>
            </a:pP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導入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en-US" altLang="zh-TW" sz="2400" dirty="0" smtClean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>
                <a:srgbClr val="00ACE2"/>
              </a:buClr>
            </a:pPr>
            <a:r>
              <a:rPr lang="en-US" altLang="zh-TW" sz="2400" dirty="0" err="1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助教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ja-JP" altLang="en-US" sz="24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>
                <a:srgbClr val="FFA513"/>
              </a:buClr>
              <a:defRPr/>
            </a:pP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資訊處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服務台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(2468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ja-JP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テキスト プレースホルダー 18"/>
          <p:cNvSpPr txBox="1">
            <a:spLocks/>
          </p:cNvSpPr>
          <p:nvPr/>
        </p:nvSpPr>
        <p:spPr>
          <a:xfrm>
            <a:off x="8925443" y="3508833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TW" altLang="en-US" sz="3200" b="1" dirty="0" smtClean="0">
                <a:solidFill>
                  <a:srgbClr val="F203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20346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テキスト プレースホルダー 48"/>
          <p:cNvSpPr txBox="1">
            <a:spLocks/>
          </p:cNvSpPr>
          <p:nvPr/>
        </p:nvSpPr>
        <p:spPr>
          <a:xfrm>
            <a:off x="8780239" y="4206336"/>
            <a:ext cx="3375312" cy="1428684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 fontScale="92500"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FD497C"/>
              </a:buClr>
            </a:pP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學習分析專家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</a:p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D497C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en-US" altLang="ja-JP" sz="2400" dirty="0" err="1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iSignal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先期預警團隊</a:t>
            </a:r>
            <a:endParaRPr lang="ja-JP" altLang="en-US" sz="24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テキスト プレースホルダー 48"/>
          <p:cNvSpPr txBox="1">
            <a:spLocks/>
          </p:cNvSpPr>
          <p:nvPr/>
        </p:nvSpPr>
        <p:spPr>
          <a:xfrm>
            <a:off x="479274" y="2110253"/>
            <a:ext cx="3544121" cy="1232438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5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FA513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資訊處技術團隊</a:t>
            </a:r>
            <a:endParaRPr kumimoji="1" lang="en-US" altLang="zh-TW" sz="2200" b="0" i="0" u="none" strike="noStrike" kern="1200" cap="none" spc="0" normalizeH="0" baseline="0" noProof="0" dirty="0" smtClean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FA513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臺灣智園</a:t>
            </a:r>
            <a:r>
              <a:rPr kumimoji="1" lang="en-US" altLang="zh-TW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kumimoji="1" lang="ja-JP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テキスト プレースホルダー 48"/>
          <p:cNvSpPr txBox="1">
            <a:spLocks/>
          </p:cNvSpPr>
          <p:nvPr/>
        </p:nvSpPr>
        <p:spPr>
          <a:xfrm>
            <a:off x="479273" y="3855858"/>
            <a:ext cx="3534513" cy="1447671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3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87C32F"/>
              </a:buClr>
            </a:pPr>
            <a:r>
              <a:rPr lang="zh-TW" altLang="en-US" sz="22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教學設計專家團隊</a:t>
            </a:r>
            <a:endParaRPr lang="en-US" altLang="zh-TW" sz="2200" dirty="0" smtClean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buClr>
                <a:srgbClr val="87C32F"/>
              </a:buClr>
            </a:pPr>
            <a:r>
              <a:rPr lang="en-US" altLang="ja-JP" sz="2200" dirty="0" err="1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sz="22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助教</a:t>
            </a:r>
            <a:r>
              <a:rPr lang="zh-TW" altLang="en-US" sz="22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zh-TW" altLang="en-US" sz="22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052" y="3254070"/>
            <a:ext cx="1806589" cy="73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7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導入時程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75381644"/>
              </p:ext>
            </p:extLst>
          </p:nvPr>
        </p:nvGraphicFramePr>
        <p:xfrm>
          <a:off x="590550" y="1905907"/>
          <a:ext cx="11010900" cy="321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545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平台導入推廣活動 </a:t>
            </a:r>
            <a:r>
              <a:rPr lang="en-US" altLang="zh-TW" dirty="0" smtClean="0"/>
              <a:t>(105~106</a:t>
            </a:r>
            <a:r>
              <a:rPr lang="zh-TW" altLang="en-US" dirty="0" smtClean="0"/>
              <a:t>學年度）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237932" y="1084746"/>
            <a:ext cx="8915400" cy="5074754"/>
          </a:xfrm>
        </p:spPr>
        <p:txBody>
          <a:bodyPr>
            <a:normAutofit lnSpcReduction="10000"/>
          </a:bodyPr>
          <a:lstStyle/>
          <a:p>
            <a:r>
              <a:rPr lang="zh-TW" altLang="en-US" sz="3000" dirty="0"/>
              <a:t>導入工作坊說明</a:t>
            </a:r>
            <a:r>
              <a:rPr lang="zh-TW" altLang="en-US" sz="3000" dirty="0" smtClean="0"/>
              <a:t>會</a:t>
            </a:r>
            <a:r>
              <a:rPr lang="en-US" altLang="zh-TW" sz="3000" dirty="0" smtClean="0"/>
              <a:t>(001)</a:t>
            </a:r>
          </a:p>
          <a:p>
            <a:pPr lvl="1"/>
            <a:r>
              <a:rPr lang="zh-TW" altLang="en-US" sz="2500" dirty="0"/>
              <a:t>淡水</a:t>
            </a:r>
            <a:r>
              <a:rPr lang="zh-TW" altLang="en-US" sz="2500" dirty="0" smtClean="0"/>
              <a:t>校園１場</a:t>
            </a:r>
            <a:endParaRPr lang="en-US" altLang="zh-TW" sz="2500" dirty="0" smtClean="0"/>
          </a:p>
          <a:p>
            <a:pPr lvl="1"/>
            <a:r>
              <a:rPr lang="zh-TW" altLang="en-US" sz="2500" dirty="0"/>
              <a:t>淡水</a:t>
            </a:r>
            <a:r>
              <a:rPr lang="zh-TW" altLang="en-US" sz="2500" dirty="0" smtClean="0"/>
              <a:t>校園＋蘭陽校園（視訊）１</a:t>
            </a:r>
            <a:r>
              <a:rPr lang="zh-TW" altLang="en-US" sz="2500" dirty="0"/>
              <a:t>場</a:t>
            </a:r>
            <a:endParaRPr lang="en-US" altLang="zh-TW" sz="2500" dirty="0"/>
          </a:p>
          <a:p>
            <a:r>
              <a:rPr lang="zh-TW" altLang="en-US" sz="3000" dirty="0"/>
              <a:t>平台暖身操工作</a:t>
            </a:r>
            <a:r>
              <a:rPr lang="zh-TW" altLang="en-US" sz="3000" dirty="0" smtClean="0"/>
              <a:t>坊</a:t>
            </a:r>
            <a:r>
              <a:rPr lang="en-US" altLang="zh-TW" sz="3000" dirty="0" smtClean="0"/>
              <a:t>(002)</a:t>
            </a:r>
          </a:p>
          <a:p>
            <a:pPr lvl="1"/>
            <a:r>
              <a:rPr lang="zh-TW" altLang="en-US" sz="2500" dirty="0"/>
              <a:t>淡水校園</a:t>
            </a:r>
            <a:r>
              <a:rPr lang="zh-TW" altLang="en-US" sz="2500" dirty="0" smtClean="0"/>
              <a:t>１場</a:t>
            </a:r>
            <a:endParaRPr lang="en-US" altLang="zh-TW" sz="2500" dirty="0" smtClean="0"/>
          </a:p>
          <a:p>
            <a:r>
              <a:rPr lang="zh-TW" altLang="en-US" sz="3000" dirty="0" smtClean="0"/>
              <a:t>導入實</a:t>
            </a:r>
            <a:r>
              <a:rPr lang="zh-TW" altLang="en-US" sz="3000" dirty="0"/>
              <a:t>作</a:t>
            </a:r>
            <a:r>
              <a:rPr lang="zh-TW" altLang="en-US" sz="3000" dirty="0" smtClean="0"/>
              <a:t>課程</a:t>
            </a:r>
            <a:r>
              <a:rPr lang="en-US" altLang="zh-TW" sz="3000" dirty="0" smtClean="0"/>
              <a:t>(101)</a:t>
            </a:r>
          </a:p>
          <a:p>
            <a:pPr lvl="1"/>
            <a:r>
              <a:rPr lang="zh-TW" altLang="en-US" sz="2500" dirty="0" smtClean="0"/>
              <a:t>淡水校園１８場</a:t>
            </a:r>
            <a:endParaRPr lang="en-US" altLang="zh-TW" sz="2500" dirty="0" smtClean="0"/>
          </a:p>
          <a:p>
            <a:pPr lvl="1"/>
            <a:r>
              <a:rPr lang="zh-TW" altLang="en-US" sz="2500" dirty="0"/>
              <a:t>蘭陽</a:t>
            </a:r>
            <a:r>
              <a:rPr lang="zh-TW" altLang="en-US" sz="2500" dirty="0" smtClean="0"/>
              <a:t>校園２場</a:t>
            </a:r>
            <a:endParaRPr lang="en-US" altLang="zh-TW" sz="2500" dirty="0"/>
          </a:p>
          <a:p>
            <a:r>
              <a:rPr lang="en-US" altLang="zh-TW" sz="2900" dirty="0" err="1" smtClean="0"/>
              <a:t>iClass</a:t>
            </a:r>
            <a:r>
              <a:rPr lang="zh-TW" altLang="en-US" sz="2900" dirty="0"/>
              <a:t>、 </a:t>
            </a:r>
            <a:r>
              <a:rPr lang="en-US" altLang="zh-TW" sz="2900" dirty="0" err="1"/>
              <a:t>iSignal</a:t>
            </a:r>
            <a:r>
              <a:rPr lang="zh-TW" altLang="en-US" sz="2900" dirty="0"/>
              <a:t>、</a:t>
            </a:r>
            <a:r>
              <a:rPr lang="en-US" altLang="zh-TW" sz="2900" dirty="0"/>
              <a:t>Insight </a:t>
            </a:r>
            <a:r>
              <a:rPr lang="zh-TW" altLang="en-US" sz="2900" dirty="0"/>
              <a:t>工作</a:t>
            </a:r>
            <a:r>
              <a:rPr lang="zh-TW" altLang="en-US" sz="2900" dirty="0" smtClean="0"/>
              <a:t>坊</a:t>
            </a:r>
            <a:r>
              <a:rPr lang="en-US" altLang="zh-TW" sz="2900" dirty="0"/>
              <a:t>(A01) </a:t>
            </a:r>
            <a:endParaRPr lang="en-US" altLang="zh-TW" sz="2900" dirty="0" smtClean="0"/>
          </a:p>
          <a:p>
            <a:pPr marL="742950" lvl="2" indent="-342900">
              <a:buSzPct val="80000"/>
            </a:pPr>
            <a:r>
              <a:rPr lang="zh-TW" altLang="en-US" sz="2500" dirty="0">
                <a:solidFill>
                  <a:srgbClr val="0000CC"/>
                </a:solidFill>
                <a:latin typeface="標楷體" panose="03000509000000000000" pitchFamily="65" charset="-120"/>
              </a:rPr>
              <a:t>淡水校園１場</a:t>
            </a:r>
            <a:endParaRPr lang="en-US" altLang="zh-TW" sz="2500" dirty="0">
              <a:solidFill>
                <a:srgbClr val="0000CC"/>
              </a:solidFill>
              <a:latin typeface="標楷體" panose="03000509000000000000" pitchFamily="65" charset="-120"/>
            </a:endParaRPr>
          </a:p>
          <a:p>
            <a:endParaRPr lang="en-US" altLang="zh-TW" sz="2900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8685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9900" y="129258"/>
            <a:ext cx="10541000" cy="83893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各院參加</a:t>
            </a:r>
            <a:r>
              <a:rPr lang="zh-TW" altLang="en-US" dirty="0"/>
              <a:t>工作坊教師</a:t>
            </a:r>
            <a:r>
              <a:rPr lang="zh-TW" altLang="en-US" dirty="0" smtClean="0"/>
              <a:t>人數統計 </a:t>
            </a:r>
            <a:r>
              <a:rPr lang="en-US" altLang="zh-TW" sz="3300" dirty="0" smtClean="0"/>
              <a:t>(1070612</a:t>
            </a:r>
            <a:r>
              <a:rPr lang="zh-TW" altLang="en-US" sz="3300" dirty="0" smtClean="0"/>
              <a:t>止</a:t>
            </a:r>
            <a:r>
              <a:rPr lang="en-US" altLang="zh-TW" sz="3300" dirty="0" smtClean="0"/>
              <a:t>)</a:t>
            </a:r>
            <a:r>
              <a:rPr lang="en-US" altLang="zh-TW" sz="3300" dirty="0"/>
              <a:t/>
            </a:r>
            <a:br>
              <a:rPr lang="en-US" altLang="zh-TW" sz="3300" dirty="0"/>
            </a:br>
            <a:endParaRPr lang="zh-TW" altLang="en-US" sz="33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664108"/>
              </p:ext>
            </p:extLst>
          </p:nvPr>
        </p:nvGraphicFramePr>
        <p:xfrm>
          <a:off x="1155700" y="1244600"/>
          <a:ext cx="9664701" cy="48132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8613"/>
                <a:gridCol w="1274348"/>
                <a:gridCol w="1274348"/>
                <a:gridCol w="1274691"/>
                <a:gridCol w="1274005"/>
                <a:gridCol w="1274348"/>
                <a:gridCol w="1274348"/>
              </a:tblGrid>
              <a:tr h="358536">
                <a:tc>
                  <a:txBody>
                    <a:bodyPr/>
                    <a:lstStyle/>
                    <a:p>
                      <a:pPr algn="l" fontAlgn="ctr"/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106-1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106-2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123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一級單位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專任數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上課人數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完成率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專任數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上課人數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完成率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文學院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理學院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工學院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商管學院</a:t>
                      </a:r>
                      <a:endParaRPr lang="zh-TW" altLang="en-US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193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43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188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外國語文學院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國際研究學院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59%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全球發展學院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教育學院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44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42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教務處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體育事務處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合計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730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714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383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err="1">
                <a:latin typeface="微軟正黑體" panose="020B0604030504040204" pitchFamily="34" charset="-120"/>
              </a:rPr>
              <a:t>iClass</a:t>
            </a:r>
            <a:r>
              <a:rPr lang="en-US" altLang="zh-TW" b="1" dirty="0">
                <a:latin typeface="微軟正黑體" panose="020B0604030504040204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105-106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之一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矩形 1"/>
          <p:cNvSpPr/>
          <p:nvPr/>
        </p:nvSpPr>
        <p:spPr>
          <a:xfrm>
            <a:off x="1594302" y="980726"/>
            <a:ext cx="6127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前問卷傾向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同意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百分比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107/5/4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496725"/>
              </p:ext>
            </p:extLst>
          </p:nvPr>
        </p:nvGraphicFramePr>
        <p:xfrm>
          <a:off x="1625600" y="1498600"/>
          <a:ext cx="8343900" cy="4724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61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583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93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7209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發出</a:t>
                      </a:r>
                      <a:r>
                        <a:rPr lang="en-US" altLang="zh-TW" sz="2000" b="1" u="none" dirty="0" smtClean="0">
                          <a:solidFill>
                            <a:srgbClr val="FFC000"/>
                          </a:solidFill>
                        </a:rPr>
                        <a:t>349</a:t>
                      </a:r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份／有效問卷</a:t>
                      </a:r>
                      <a:r>
                        <a:rPr lang="en-US" altLang="zh-TW" sz="2000" b="1" u="none" dirty="0" smtClean="0">
                          <a:solidFill>
                            <a:srgbClr val="FFC000"/>
                          </a:solidFill>
                        </a:rPr>
                        <a:t>318</a:t>
                      </a:r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份</a:t>
                      </a:r>
                      <a:endParaRPr lang="zh-TW" altLang="en-US" sz="2000" b="1" i="0" u="none" strike="noStrike" dirty="0">
                        <a:solidFill>
                          <a:srgbClr val="FFC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000" b="1" u="none" strike="noStrike">
                          <a:solidFill>
                            <a:schemeClr val="bg1"/>
                          </a:solidFill>
                          <a:effectLst/>
                        </a:rPr>
                        <a:t>傾向同意</a:t>
                      </a:r>
                      <a:endParaRPr lang="zh-TW" altLang="en-US" sz="2000" b="1" i="0" u="none" strike="noStrike">
                        <a:solidFill>
                          <a:schemeClr val="bg1"/>
                        </a:solidFill>
                        <a:effectLst/>
                        <a:latin typeface="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傾向不同意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能協助我增加授課內容的質與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量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94%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能協助我引進更多元的教學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資源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94%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6%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協助我減輕教學準備的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負擔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能協助我給予學生學習上的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指導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協助改善師生之間的教、學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互動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提升學生學習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成效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協助我更方便評量學生學習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成效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86%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249435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81799"/>
              </p:ext>
            </p:extLst>
          </p:nvPr>
        </p:nvGraphicFramePr>
        <p:xfrm>
          <a:off x="1384300" y="1467953"/>
          <a:ext cx="8294024" cy="52590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80682"/>
                <a:gridCol w="1256671"/>
                <a:gridCol w="1256671"/>
              </a:tblGrid>
              <a:tr h="4288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發出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247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份／有效問卷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215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份</a:t>
                      </a:r>
                      <a:endParaRPr lang="zh-TW" sz="1800" b="1" kern="100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傾向同意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傾向不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同意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</a:tr>
              <a:tr h="3638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學習平台的功能符合您的需求或期望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關於下列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功能的掌握，您的情況是？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　</a:t>
                      </a:r>
                      <a:endParaRPr lang="zh-TW" sz="2000" b="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　</a:t>
                      </a:r>
                      <a:endParaRPr lang="zh-TW" sz="2000" b="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21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a.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已能進行「教材上傳」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b.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已能建立「視頻連結」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43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已能掌握「作業」功能的使用方式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18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已能使用「線上測驗」進行小考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68%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32%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641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已能利用「點名」功能進行點名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工作坊對於您的教學有幫助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00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您是否決定開始使用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來協助您的教學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?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人數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百分比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</a:tr>
              <a:tr h="3648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a.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本學期立刻</a:t>
                      </a: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使用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46%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43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b.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下學期開始</a:t>
                      </a: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使用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43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如果學校要求，才使用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0287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altLang="zh-TW" sz="20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d.</a:t>
                      </a:r>
                      <a:r>
                        <a:rPr lang="zh-TW" altLang="en-US" sz="18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其它</a:t>
                      </a:r>
                      <a:endParaRPr lang="zh-TW" alt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標題 2"/>
          <p:cNvSpPr txBox="1">
            <a:spLocks/>
          </p:cNvSpPr>
          <p:nvPr/>
        </p:nvSpPr>
        <p:spPr>
          <a:xfrm>
            <a:off x="733644" y="2816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dirty="0" err="1" smtClean="0">
                <a:latin typeface="微軟正黑體" panose="020B0604030504040204" pitchFamily="34" charset="-120"/>
              </a:rPr>
              <a:t>iClass</a:t>
            </a:r>
            <a:r>
              <a:rPr lang="en-US" altLang="zh-TW" dirty="0" smtClean="0">
                <a:latin typeface="微軟正黑體" panose="020B0604030504040204" pitchFamily="34" charset="-120"/>
              </a:rPr>
              <a:t> 105-106</a:t>
            </a:r>
            <a:r>
              <a:rPr lang="zh-TW" altLang="en-US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dirty="0" smtClean="0">
                <a:latin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</a:rPr>
              <a:t>之二</a:t>
            </a:r>
            <a:r>
              <a:rPr lang="en-US" altLang="zh-TW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272743" y="1006288"/>
            <a:ext cx="67153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工作坊後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傾向同意百分比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107/3/7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494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err="1">
                <a:latin typeface="微軟正黑體" panose="020B0604030504040204" pitchFamily="34" charset="-120"/>
              </a:rPr>
              <a:t>iClass</a:t>
            </a:r>
            <a:r>
              <a:rPr lang="en-US" altLang="zh-TW" b="1" dirty="0">
                <a:latin typeface="微軟正黑體" panose="020B0604030504040204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105-106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之一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" name="矩形 1"/>
          <p:cNvSpPr/>
          <p:nvPr/>
        </p:nvSpPr>
        <p:spPr>
          <a:xfrm>
            <a:off x="1594302" y="980726"/>
            <a:ext cx="6127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問卷傾向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同意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百分比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107/2/2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8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6827256"/>
              </p:ext>
            </p:extLst>
          </p:nvPr>
        </p:nvGraphicFramePr>
        <p:xfrm>
          <a:off x="1166044" y="1574800"/>
          <a:ext cx="8803456" cy="47804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396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806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831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52686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發出</a:t>
                      </a:r>
                      <a:r>
                        <a:rPr lang="en-US" altLang="zh-TW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217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份／有效問卷</a:t>
                      </a:r>
                      <a:r>
                        <a:rPr lang="en-US" altLang="zh-TW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118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份</a:t>
                      </a:r>
                      <a:r>
                        <a:rPr lang="zh-TW" altLang="en-US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／有使用</a:t>
                      </a:r>
                      <a:r>
                        <a:rPr lang="en-US" altLang="zh-TW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89</a:t>
                      </a:r>
                      <a:r>
                        <a:rPr lang="zh-TW" altLang="en-US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人</a:t>
                      </a:r>
                      <a:r>
                        <a:rPr lang="zh-TW" altLang="en-US" sz="2100" u="none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i="0" u="sng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zh-TW" altLang="en-US" sz="2100" b="0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傾向</a:t>
                      </a:r>
                      <a:endParaRPr lang="en-US" altLang="zh-TW" sz="2100" b="1" u="none" strike="noStrike" dirty="0" smtClean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同意</a:t>
                      </a:r>
                      <a:endParaRPr lang="zh-TW" altLang="en-US" sz="21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傾向</a:t>
                      </a:r>
                      <a:endParaRPr lang="en-US" altLang="zh-TW" sz="2100" b="1" u="none" strike="noStrike" dirty="0" smtClean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不</a:t>
                      </a:r>
                      <a:r>
                        <a:rPr lang="zh-TW" altLang="en-US" sz="2100" b="1" u="none" strike="noStrike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同意</a:t>
                      </a:r>
                      <a:endParaRPr lang="zh-TW" altLang="en-US" sz="21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協助我增加授課內容的質與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量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86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協助我引進更多元的教學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資源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90%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10%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協助我減輕教學準備的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負擔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協助我給予學生學習上的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指導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協助改善師生之間的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教學互動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提升學生學習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成效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協助我更方便評量學生學習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成效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19%</a:t>
                      </a: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我願意其在他課程中使用</a:t>
                      </a:r>
                      <a:r>
                        <a:rPr kumimoji="0" lang="en-US" altLang="zh-TW" sz="2100" b="1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iClass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平台協助教學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8%</a:t>
                      </a: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992789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iClass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前後問卷傾向同意比較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29045"/>
              </p:ext>
            </p:extLst>
          </p:nvPr>
        </p:nvGraphicFramePr>
        <p:xfrm>
          <a:off x="827336" y="1001890"/>
          <a:ext cx="10132764" cy="56757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73021"/>
                <a:gridCol w="1221284"/>
                <a:gridCol w="1916730"/>
                <a:gridCol w="1921729"/>
              </a:tblGrid>
              <a:tr h="443488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題                 目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學期別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前問卷</a:t>
                      </a:r>
                      <a:endParaRPr lang="en-US" altLang="zh-TW" sz="2100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algn="ctr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106-1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七梯次</a:t>
                      </a:r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+</a:t>
                      </a:r>
                    </a:p>
                    <a:p>
                      <a:pPr algn="ctr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106-2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六梯次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後問卷</a:t>
                      </a:r>
                      <a:endParaRPr lang="en-US" altLang="zh-TW" sz="2100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106-1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七梯次</a:t>
                      </a:r>
                      <a:endParaRPr lang="en-US" altLang="zh-TW" sz="2100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algn="ctr"/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2356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填答數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人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人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能協助我增加授課內容的質與量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能協助我引進更多元的教學資源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en-US" altLang="zh-TW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能協助我減輕教學準備的負擔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能協助我給予學生學習上的指導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能協助改善師生之間的教學互動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能提升學生學習成效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7.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能協助我更方便評量學生學習成效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86%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7111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我願意其在他課程中使用</a:t>
                      </a:r>
                      <a:r>
                        <a:rPr lang="en-US" altLang="zh-TW" sz="2100" b="0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iClass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平台協助教學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x</a:t>
                      </a:r>
                      <a:endParaRPr lang="zh-TW" altLang="en-US" sz="21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810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iClass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後問卷比較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342253"/>
              </p:ext>
            </p:extLst>
          </p:nvPr>
        </p:nvGraphicFramePr>
        <p:xfrm>
          <a:off x="1104900" y="1056928"/>
          <a:ext cx="9700845" cy="53557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42014"/>
                <a:gridCol w="1545772"/>
                <a:gridCol w="1414615"/>
                <a:gridCol w="1546299"/>
                <a:gridCol w="1052145"/>
              </a:tblGrid>
              <a:tr h="44348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100" b="1" dirty="0" smtClean="0">
                          <a:latin typeface="+mn-ea"/>
                          <a:ea typeface="+mn-ea"/>
                        </a:rPr>
                        <a:t>題                 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1" dirty="0" smtClean="0"/>
                        <a:t>學期別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105-1</a:t>
                      </a:r>
                    </a:p>
                    <a:p>
                      <a:pPr algn="ctr"/>
                      <a:r>
                        <a:rPr lang="en-US" altLang="zh-TW" sz="2100" b="1" dirty="0" smtClean="0"/>
                        <a:t>(</a:t>
                      </a:r>
                      <a:r>
                        <a:rPr lang="zh-TW" altLang="en-US" sz="2100" b="1" dirty="0" smtClean="0"/>
                        <a:t>種子教師</a:t>
                      </a:r>
                      <a:r>
                        <a:rPr lang="en-US" altLang="zh-TW" sz="2100" b="1" dirty="0" smtClean="0"/>
                        <a:t>)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105-2</a:t>
                      </a:r>
                    </a:p>
                    <a:p>
                      <a:pPr algn="ctr"/>
                      <a:r>
                        <a:rPr lang="en-US" altLang="zh-TW" sz="2100" b="1" dirty="0" smtClean="0"/>
                        <a:t>(</a:t>
                      </a:r>
                      <a:r>
                        <a:rPr lang="zh-TW" altLang="en-US" sz="2100" b="1" dirty="0" smtClean="0">
                          <a:latin typeface="+mj-ea"/>
                          <a:ea typeface="+mj-ea"/>
                        </a:rPr>
                        <a:t>蘭陽</a:t>
                      </a:r>
                      <a:r>
                        <a:rPr lang="en-US" altLang="zh-TW" sz="2100" b="1" dirty="0" smtClean="0"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2100" b="1" dirty="0" smtClean="0">
                          <a:latin typeface="+mj-ea"/>
                          <a:ea typeface="+mj-ea"/>
                        </a:rPr>
                        <a:t>七系</a:t>
                      </a:r>
                      <a:r>
                        <a:rPr lang="en-US" altLang="zh-TW" sz="21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106-1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2356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</a:rPr>
                        <a:t>填答數</a:t>
                      </a:r>
                      <a:endParaRPr lang="zh-TW" altLang="en-US" sz="2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zh-TW" altLang="en-US" sz="2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zh-TW" altLang="en-US" sz="2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</a:rPr>
                        <a:t>89</a:t>
                      </a:r>
                      <a:endParaRPr lang="zh-TW" altLang="en-US" sz="2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能協助我增加授課內容的質與量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91%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能協助我引進更多元的教學資源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83%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90%</a:t>
                      </a:r>
                      <a:endParaRPr lang="en-US" altLang="zh-TW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能協助我減輕教學準備的負擔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56%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75%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能協助我給予學生學習上的指導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72%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83%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能協助改善師生之間的教學互動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72%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85%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能提升學生學習成效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7.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能協助我更方便評量學生學習成效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78%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88%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81%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7111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我願意其在他課程中使用</a:t>
                      </a:r>
                      <a:r>
                        <a:rPr lang="en-US" altLang="zh-TW" sz="21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iClass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平台協助教學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x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90%</a:t>
                      </a:r>
                      <a:endParaRPr lang="zh-TW" altLang="en-US" sz="21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dirty="0" smtClean="0"/>
                        <a:t>92%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62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644930" y="2806700"/>
            <a:ext cx="4501870" cy="12322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7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謝謝聆聽！</a:t>
            </a:r>
            <a:endParaRPr lang="zh-TW" altLang="en-US" sz="7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480" y="1063714"/>
            <a:ext cx="2531559" cy="367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4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8205</TotalTime>
  <Words>1146</Words>
  <Application>Microsoft Office PowerPoint</Application>
  <PresentationFormat>自訂</PresentationFormat>
  <Paragraphs>324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12</vt:i4>
      </vt:variant>
    </vt:vector>
  </HeadingPairs>
  <TitlesOfParts>
    <vt:vector size="14" baseType="lpstr">
      <vt:lpstr>絲縷</vt:lpstr>
      <vt:lpstr>1_絲縷</vt:lpstr>
      <vt:lpstr>PowerPoint 簡報</vt:lpstr>
      <vt:lpstr>iClass導入背景</vt:lpstr>
      <vt:lpstr>建立iClass團隊</vt:lpstr>
      <vt:lpstr>iClass導入時程</vt:lpstr>
      <vt:lpstr>平台導入推廣活動 (105~106學年度）</vt:lpstr>
      <vt:lpstr>各院參加工作坊教師人數統計 (1070612止) </vt:lpstr>
      <vt:lpstr>iClass 105-106學年度導入情況(之一)</vt:lpstr>
      <vt:lpstr>PowerPoint 簡報</vt:lpstr>
      <vt:lpstr>iClass 105-106學年度導入情況(之一)</vt:lpstr>
      <vt:lpstr>iClass前後問卷傾向同意比較</vt:lpstr>
      <vt:lpstr>iClass後問卷比較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Actionable IR 在淡江</dc:title>
  <dc:creator>TKU</dc:creator>
  <cp:lastModifiedBy>frances</cp:lastModifiedBy>
  <cp:revision>497</cp:revision>
  <cp:lastPrinted>2018-06-14T03:11:26Z</cp:lastPrinted>
  <dcterms:created xsi:type="dcterms:W3CDTF">2017-03-20T02:18:28Z</dcterms:created>
  <dcterms:modified xsi:type="dcterms:W3CDTF">2018-06-18T23:59:02Z</dcterms:modified>
</cp:coreProperties>
</file>