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74" r:id="rId3"/>
    <p:sldId id="258" r:id="rId4"/>
    <p:sldId id="259" r:id="rId5"/>
    <p:sldId id="260" r:id="rId6"/>
    <p:sldId id="261" r:id="rId7"/>
    <p:sldId id="257" r:id="rId8"/>
    <p:sldId id="262" r:id="rId9"/>
    <p:sldId id="270" r:id="rId10"/>
    <p:sldId id="263" r:id="rId11"/>
    <p:sldId id="264" r:id="rId12"/>
    <p:sldId id="265" r:id="rId13"/>
    <p:sldId id="266" r:id="rId14"/>
    <p:sldId id="267" r:id="rId15"/>
    <p:sldId id="268" r:id="rId16"/>
    <p:sldId id="271" r:id="rId17"/>
    <p:sldId id="273" r:id="rId18"/>
    <p:sldId id="269" r:id="rId19"/>
    <p:sldId id="275" r:id="rId20"/>
    <p:sldId id="276" r:id="rId21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3" d="100"/>
          <a:sy n="103" d="100"/>
        </p:scale>
        <p:origin x="144" y="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FB5099B-F7E7-44A7-81FA-2F3F23085EE5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BF5094F6-D228-44DA-A3BA-0980C0588B94}">
      <dgm:prSet/>
      <dgm:spPr/>
      <dgm:t>
        <a:bodyPr/>
        <a:lstStyle/>
        <a:p>
          <a:r>
            <a:rPr lang="zh-TW"/>
            <a:t>助教需要用加入</a:t>
          </a:r>
          <a:endParaRPr lang="en-US"/>
        </a:p>
      </dgm:t>
    </dgm:pt>
    <dgm:pt modelId="{D9527E7C-5712-437C-85CF-873000A46A37}" type="parTrans" cxnId="{5A46DF06-7610-4478-B0F4-FB0ADBA22CA3}">
      <dgm:prSet/>
      <dgm:spPr/>
      <dgm:t>
        <a:bodyPr/>
        <a:lstStyle/>
        <a:p>
          <a:endParaRPr lang="en-US"/>
        </a:p>
      </dgm:t>
    </dgm:pt>
    <dgm:pt modelId="{6073F8E1-3675-42B1-8981-4657275CCAD5}" type="sibTrans" cxnId="{5A46DF06-7610-4478-B0F4-FB0ADBA22CA3}">
      <dgm:prSet/>
      <dgm:spPr/>
      <dgm:t>
        <a:bodyPr/>
        <a:lstStyle/>
        <a:p>
          <a:endParaRPr lang="en-US"/>
        </a:p>
      </dgm:t>
    </dgm:pt>
    <dgm:pt modelId="{4CAC50ED-D2F5-4C85-AAA6-C833BD3886BA}">
      <dgm:prSet/>
      <dgm:spPr/>
      <dgm:t>
        <a:bodyPr/>
        <a:lstStyle/>
        <a:p>
          <a:r>
            <a:rPr lang="zh-TW"/>
            <a:t>已修正為不能事後修改</a:t>
          </a:r>
          <a:endParaRPr lang="en-US"/>
        </a:p>
      </dgm:t>
    </dgm:pt>
    <dgm:pt modelId="{D48E9EA6-79D3-46FF-8D6C-C76B2BB23370}" type="parTrans" cxnId="{B5EC8B93-DB61-49E6-9492-45B85F6A684D}">
      <dgm:prSet/>
      <dgm:spPr/>
      <dgm:t>
        <a:bodyPr/>
        <a:lstStyle/>
        <a:p>
          <a:endParaRPr lang="en-US"/>
        </a:p>
      </dgm:t>
    </dgm:pt>
    <dgm:pt modelId="{A84A4024-2ACE-461B-89EC-88C1C0EA43E3}" type="sibTrans" cxnId="{B5EC8B93-DB61-49E6-9492-45B85F6A684D}">
      <dgm:prSet/>
      <dgm:spPr/>
      <dgm:t>
        <a:bodyPr/>
        <a:lstStyle/>
        <a:p>
          <a:endParaRPr lang="en-US"/>
        </a:p>
      </dgm:t>
    </dgm:pt>
    <dgm:pt modelId="{94D6DFEB-7DDE-4037-AA51-2C0308D5676D}">
      <dgm:prSet/>
      <dgm:spPr/>
      <dgm:t>
        <a:bodyPr/>
        <a:lstStyle/>
        <a:p>
          <a:r>
            <a:rPr lang="zh-TW"/>
            <a:t>學生助教與助教權限大不同</a:t>
          </a:r>
          <a:endParaRPr lang="en-US"/>
        </a:p>
      </dgm:t>
    </dgm:pt>
    <dgm:pt modelId="{A338F4EF-D7E0-47A3-A12A-93F6FD3490FE}" type="parTrans" cxnId="{6A694CA4-02A5-412C-A258-415B27CB1673}">
      <dgm:prSet/>
      <dgm:spPr/>
      <dgm:t>
        <a:bodyPr/>
        <a:lstStyle/>
        <a:p>
          <a:endParaRPr lang="en-US"/>
        </a:p>
      </dgm:t>
    </dgm:pt>
    <dgm:pt modelId="{9A5C6297-91B2-4D2E-B085-1A74B3839A2B}" type="sibTrans" cxnId="{6A694CA4-02A5-412C-A258-415B27CB1673}">
      <dgm:prSet/>
      <dgm:spPr/>
      <dgm:t>
        <a:bodyPr/>
        <a:lstStyle/>
        <a:p>
          <a:endParaRPr lang="en-US"/>
        </a:p>
      </dgm:t>
    </dgm:pt>
    <dgm:pt modelId="{1A86EBFE-4003-4930-BEFF-B93D7F9D4714}" type="pres">
      <dgm:prSet presAssocID="{8FB5099B-F7E7-44A7-81FA-2F3F23085EE5}" presName="linear" presStyleCnt="0">
        <dgm:presLayoutVars>
          <dgm:animLvl val="lvl"/>
          <dgm:resizeHandles val="exact"/>
        </dgm:presLayoutVars>
      </dgm:prSet>
      <dgm:spPr/>
    </dgm:pt>
    <dgm:pt modelId="{6EA15B5C-7EA2-4D96-86B0-615821B4CB0C}" type="pres">
      <dgm:prSet presAssocID="{BF5094F6-D228-44DA-A3BA-0980C0588B9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FAD2BF84-1D87-45A2-BEBB-275369654AC3}" type="pres">
      <dgm:prSet presAssocID="{6073F8E1-3675-42B1-8981-4657275CCAD5}" presName="spacer" presStyleCnt="0"/>
      <dgm:spPr/>
    </dgm:pt>
    <dgm:pt modelId="{8313CBB8-D019-4D72-ABD8-1DB913FB3C04}" type="pres">
      <dgm:prSet presAssocID="{4CAC50ED-D2F5-4C85-AAA6-C833BD3886B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CDE3C84F-4BA7-4368-9F77-B8452985082C}" type="pres">
      <dgm:prSet presAssocID="{A84A4024-2ACE-461B-89EC-88C1C0EA43E3}" presName="spacer" presStyleCnt="0"/>
      <dgm:spPr/>
    </dgm:pt>
    <dgm:pt modelId="{F33A210A-A38E-45D3-B406-F8F90141169B}" type="pres">
      <dgm:prSet presAssocID="{94D6DFEB-7DDE-4037-AA51-2C0308D5676D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5A46DF06-7610-4478-B0F4-FB0ADBA22CA3}" srcId="{8FB5099B-F7E7-44A7-81FA-2F3F23085EE5}" destId="{BF5094F6-D228-44DA-A3BA-0980C0588B94}" srcOrd="0" destOrd="0" parTransId="{D9527E7C-5712-437C-85CF-873000A46A37}" sibTransId="{6073F8E1-3675-42B1-8981-4657275CCAD5}"/>
    <dgm:cxn modelId="{F2BAAF6B-AA1F-46E4-94C3-6D5890F13002}" type="presOf" srcId="{4CAC50ED-D2F5-4C85-AAA6-C833BD3886BA}" destId="{8313CBB8-D019-4D72-ABD8-1DB913FB3C04}" srcOrd="0" destOrd="0" presId="urn:microsoft.com/office/officeart/2005/8/layout/vList2"/>
    <dgm:cxn modelId="{3F828983-8BCA-4388-9A7C-244EA1104288}" type="presOf" srcId="{BF5094F6-D228-44DA-A3BA-0980C0588B94}" destId="{6EA15B5C-7EA2-4D96-86B0-615821B4CB0C}" srcOrd="0" destOrd="0" presId="urn:microsoft.com/office/officeart/2005/8/layout/vList2"/>
    <dgm:cxn modelId="{B5EC8B93-DB61-49E6-9492-45B85F6A684D}" srcId="{8FB5099B-F7E7-44A7-81FA-2F3F23085EE5}" destId="{4CAC50ED-D2F5-4C85-AAA6-C833BD3886BA}" srcOrd="1" destOrd="0" parTransId="{D48E9EA6-79D3-46FF-8D6C-C76B2BB23370}" sibTransId="{A84A4024-2ACE-461B-89EC-88C1C0EA43E3}"/>
    <dgm:cxn modelId="{6A694CA4-02A5-412C-A258-415B27CB1673}" srcId="{8FB5099B-F7E7-44A7-81FA-2F3F23085EE5}" destId="{94D6DFEB-7DDE-4037-AA51-2C0308D5676D}" srcOrd="2" destOrd="0" parTransId="{A338F4EF-D7E0-47A3-A12A-93F6FD3490FE}" sibTransId="{9A5C6297-91B2-4D2E-B085-1A74B3839A2B}"/>
    <dgm:cxn modelId="{138078C3-497E-4D55-9F0C-F6ED1B6439BB}" type="presOf" srcId="{94D6DFEB-7DDE-4037-AA51-2C0308D5676D}" destId="{F33A210A-A38E-45D3-B406-F8F90141169B}" srcOrd="0" destOrd="0" presId="urn:microsoft.com/office/officeart/2005/8/layout/vList2"/>
    <dgm:cxn modelId="{71AAD8F3-8403-42FC-AB25-2B8EB2BF2541}" type="presOf" srcId="{8FB5099B-F7E7-44A7-81FA-2F3F23085EE5}" destId="{1A86EBFE-4003-4930-BEFF-B93D7F9D4714}" srcOrd="0" destOrd="0" presId="urn:microsoft.com/office/officeart/2005/8/layout/vList2"/>
    <dgm:cxn modelId="{826B005C-9B4B-465E-89EF-22EAC7165BD3}" type="presParOf" srcId="{1A86EBFE-4003-4930-BEFF-B93D7F9D4714}" destId="{6EA15B5C-7EA2-4D96-86B0-615821B4CB0C}" srcOrd="0" destOrd="0" presId="urn:microsoft.com/office/officeart/2005/8/layout/vList2"/>
    <dgm:cxn modelId="{C06ACD88-BA94-4C36-8741-426F074857BB}" type="presParOf" srcId="{1A86EBFE-4003-4930-BEFF-B93D7F9D4714}" destId="{FAD2BF84-1D87-45A2-BEBB-275369654AC3}" srcOrd="1" destOrd="0" presId="urn:microsoft.com/office/officeart/2005/8/layout/vList2"/>
    <dgm:cxn modelId="{BE509B41-D77B-4604-B4D5-897472414BB3}" type="presParOf" srcId="{1A86EBFE-4003-4930-BEFF-B93D7F9D4714}" destId="{8313CBB8-D019-4D72-ABD8-1DB913FB3C04}" srcOrd="2" destOrd="0" presId="urn:microsoft.com/office/officeart/2005/8/layout/vList2"/>
    <dgm:cxn modelId="{22B906FD-A312-4417-A23C-19433F80A091}" type="presParOf" srcId="{1A86EBFE-4003-4930-BEFF-B93D7F9D4714}" destId="{CDE3C84F-4BA7-4368-9F77-B8452985082C}" srcOrd="3" destOrd="0" presId="urn:microsoft.com/office/officeart/2005/8/layout/vList2"/>
    <dgm:cxn modelId="{E12E20D6-18F9-4683-8AE7-46A878F6D9F0}" type="presParOf" srcId="{1A86EBFE-4003-4930-BEFF-B93D7F9D4714}" destId="{F33A210A-A38E-45D3-B406-F8F90141169B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1DE7670-A671-40AA-A052-915134E869A4}" type="doc">
      <dgm:prSet loTypeId="urn:microsoft.com/office/officeart/2005/8/layout/vList2" loCatId="list" qsTypeId="urn:microsoft.com/office/officeart/2005/8/quickstyle/simple4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98C34A88-0150-48AE-A8B8-F0D14710FABC}">
      <dgm:prSet/>
      <dgm:spPr/>
      <dgm:t>
        <a:bodyPr/>
        <a:lstStyle/>
        <a:p>
          <a:r>
            <a:rPr lang="zh-TW"/>
            <a:t>組內討論在哪裡</a:t>
          </a:r>
          <a:r>
            <a:rPr lang="en-US"/>
            <a:t>?</a:t>
          </a:r>
        </a:p>
      </dgm:t>
    </dgm:pt>
    <dgm:pt modelId="{B24F94A8-AD7A-4DA3-AE7C-401EE8BEB15B}" type="parTrans" cxnId="{38DF7212-0731-493D-A464-ACA10D836F49}">
      <dgm:prSet/>
      <dgm:spPr/>
      <dgm:t>
        <a:bodyPr/>
        <a:lstStyle/>
        <a:p>
          <a:endParaRPr lang="en-US"/>
        </a:p>
      </dgm:t>
    </dgm:pt>
    <dgm:pt modelId="{4445DB55-19A4-45CB-BA7E-42792C1295A0}" type="sibTrans" cxnId="{38DF7212-0731-493D-A464-ACA10D836F49}">
      <dgm:prSet/>
      <dgm:spPr/>
      <dgm:t>
        <a:bodyPr/>
        <a:lstStyle/>
        <a:p>
          <a:endParaRPr lang="en-US"/>
        </a:p>
      </dgm:t>
    </dgm:pt>
    <dgm:pt modelId="{D6362DEB-FA0B-4379-8968-4EBE8A40B604}">
      <dgm:prSet/>
      <dgm:spPr/>
      <dgm:t>
        <a:bodyPr/>
        <a:lstStyle/>
        <a:p>
          <a:r>
            <a:rPr lang="zh-TW"/>
            <a:t>學生畫面那觀看</a:t>
          </a:r>
          <a:r>
            <a:rPr lang="en-US"/>
            <a:t>?</a:t>
          </a:r>
        </a:p>
      </dgm:t>
    </dgm:pt>
    <dgm:pt modelId="{261FDAD9-2C3B-4E40-8F91-9194691A915F}" type="parTrans" cxnId="{B9373D90-D12B-435E-ADB0-570F6C3A797B}">
      <dgm:prSet/>
      <dgm:spPr/>
      <dgm:t>
        <a:bodyPr/>
        <a:lstStyle/>
        <a:p>
          <a:endParaRPr lang="en-US"/>
        </a:p>
      </dgm:t>
    </dgm:pt>
    <dgm:pt modelId="{F3CFB56A-8D6F-44EC-86E6-CC5E9CD91182}" type="sibTrans" cxnId="{B9373D90-D12B-435E-ADB0-570F6C3A797B}">
      <dgm:prSet/>
      <dgm:spPr/>
      <dgm:t>
        <a:bodyPr/>
        <a:lstStyle/>
        <a:p>
          <a:endParaRPr lang="en-US"/>
        </a:p>
      </dgm:t>
    </dgm:pt>
    <dgm:pt modelId="{4B4C4D40-1E62-4553-A60C-D95D109B581E}">
      <dgm:prSet/>
      <dgm:spPr/>
      <dgm:t>
        <a:bodyPr/>
        <a:lstStyle/>
        <a:p>
          <a:r>
            <a:rPr lang="zh-TW" dirty="0"/>
            <a:t>成績匯出是否完成</a:t>
          </a:r>
          <a:r>
            <a:rPr lang="en-US" dirty="0"/>
            <a:t>?</a:t>
          </a:r>
        </a:p>
      </dgm:t>
    </dgm:pt>
    <dgm:pt modelId="{F10BD914-E601-4B12-AE24-90C41AB3AE58}" type="parTrans" cxnId="{4A9B6048-0D6E-4EA2-A7B4-D1D4FFF87D50}">
      <dgm:prSet/>
      <dgm:spPr/>
      <dgm:t>
        <a:bodyPr/>
        <a:lstStyle/>
        <a:p>
          <a:endParaRPr lang="en-US"/>
        </a:p>
      </dgm:t>
    </dgm:pt>
    <dgm:pt modelId="{D1969DC6-3D75-40AB-8640-61DD120880F9}" type="sibTrans" cxnId="{4A9B6048-0D6E-4EA2-A7B4-D1D4FFF87D50}">
      <dgm:prSet/>
      <dgm:spPr/>
      <dgm:t>
        <a:bodyPr/>
        <a:lstStyle/>
        <a:p>
          <a:endParaRPr lang="en-US"/>
        </a:p>
      </dgm:t>
    </dgm:pt>
    <dgm:pt modelId="{C1FD284A-0E80-49E8-A313-8D85E81B7D8B}">
      <dgm:prSet/>
      <dgm:spPr/>
      <dgm:t>
        <a:bodyPr/>
        <a:lstStyle/>
        <a:p>
          <a:r>
            <a:rPr lang="zh-TW" dirty="0"/>
            <a:t>合班問題</a:t>
          </a:r>
          <a:r>
            <a:rPr lang="en-US" dirty="0"/>
            <a:t>?</a:t>
          </a:r>
        </a:p>
      </dgm:t>
    </dgm:pt>
    <dgm:pt modelId="{284447E0-5DFD-45AB-A271-1A24B71544B1}" type="parTrans" cxnId="{27EC89A5-0CE9-498F-BD17-0A811BDDC9FE}">
      <dgm:prSet/>
      <dgm:spPr/>
      <dgm:t>
        <a:bodyPr/>
        <a:lstStyle/>
        <a:p>
          <a:endParaRPr lang="en-US"/>
        </a:p>
      </dgm:t>
    </dgm:pt>
    <dgm:pt modelId="{1BAACBB1-69F6-4924-9F99-4CADBC713E98}" type="sibTrans" cxnId="{27EC89A5-0CE9-498F-BD17-0A811BDDC9FE}">
      <dgm:prSet/>
      <dgm:spPr/>
      <dgm:t>
        <a:bodyPr/>
        <a:lstStyle/>
        <a:p>
          <a:endParaRPr lang="en-US"/>
        </a:p>
      </dgm:t>
    </dgm:pt>
    <dgm:pt modelId="{B88C3769-D0F7-44B2-A737-C5847BE2A811}">
      <dgm:prSet/>
      <dgm:spPr/>
      <dgm:t>
        <a:bodyPr/>
        <a:lstStyle/>
        <a:p>
          <a:r>
            <a:rPr lang="zh-TW" altLang="en-US" dirty="0"/>
            <a:t>教學平台使用</a:t>
          </a:r>
          <a:r>
            <a:rPr lang="en-US" altLang="zh-TW" dirty="0"/>
            <a:t>?</a:t>
          </a:r>
          <a:endParaRPr lang="en-US" dirty="0"/>
        </a:p>
      </dgm:t>
    </dgm:pt>
    <dgm:pt modelId="{5A70B3B7-E990-4719-BCDD-2B9DAAF47D7D}" type="parTrans" cxnId="{9A8B1BA5-8E19-4C9A-80F6-64BE27916E46}">
      <dgm:prSet/>
      <dgm:spPr/>
      <dgm:t>
        <a:bodyPr/>
        <a:lstStyle/>
        <a:p>
          <a:endParaRPr lang="zh-TW" altLang="en-US"/>
        </a:p>
      </dgm:t>
    </dgm:pt>
    <dgm:pt modelId="{604B6B1B-DF9B-46C2-BD42-462F8A7E9459}" type="sibTrans" cxnId="{9A8B1BA5-8E19-4C9A-80F6-64BE27916E46}">
      <dgm:prSet/>
      <dgm:spPr/>
      <dgm:t>
        <a:bodyPr/>
        <a:lstStyle/>
        <a:p>
          <a:endParaRPr lang="zh-TW" altLang="en-US"/>
        </a:p>
      </dgm:t>
    </dgm:pt>
    <dgm:pt modelId="{0E2919A3-DEAE-4C46-8B8F-D26E54D3841F}" type="pres">
      <dgm:prSet presAssocID="{91DE7670-A671-40AA-A052-915134E869A4}" presName="linear" presStyleCnt="0">
        <dgm:presLayoutVars>
          <dgm:animLvl val="lvl"/>
          <dgm:resizeHandles val="exact"/>
        </dgm:presLayoutVars>
      </dgm:prSet>
      <dgm:spPr/>
    </dgm:pt>
    <dgm:pt modelId="{8C76C5E0-1093-4EC1-BAAC-05FBA92C61CB}" type="pres">
      <dgm:prSet presAssocID="{98C34A88-0150-48AE-A8B8-F0D14710FABC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2E5455DB-B4B3-45DD-B5A2-BB95BCB35218}" type="pres">
      <dgm:prSet presAssocID="{4445DB55-19A4-45CB-BA7E-42792C1295A0}" presName="spacer" presStyleCnt="0"/>
      <dgm:spPr/>
    </dgm:pt>
    <dgm:pt modelId="{BA41D835-76C7-4DF6-A483-B9B82F056CE2}" type="pres">
      <dgm:prSet presAssocID="{D6362DEB-FA0B-4379-8968-4EBE8A40B604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1BE582B2-8B12-42DD-BF9A-792C6BA632FD}" type="pres">
      <dgm:prSet presAssocID="{F3CFB56A-8D6F-44EC-86E6-CC5E9CD91182}" presName="spacer" presStyleCnt="0"/>
      <dgm:spPr/>
    </dgm:pt>
    <dgm:pt modelId="{55E1903A-F903-4230-819D-7AC1A7AA24F4}" type="pres">
      <dgm:prSet presAssocID="{4B4C4D40-1E62-4553-A60C-D95D109B581E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DB978707-E198-45FF-B54A-36C6208CBF3F}" type="pres">
      <dgm:prSet presAssocID="{D1969DC6-3D75-40AB-8640-61DD120880F9}" presName="spacer" presStyleCnt="0"/>
      <dgm:spPr/>
    </dgm:pt>
    <dgm:pt modelId="{938D9839-F104-4138-8024-898B2CF99A98}" type="pres">
      <dgm:prSet presAssocID="{C1FD284A-0E80-49E8-A313-8D85E81B7D8B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A70AA31F-D602-47C2-BD7D-969E2A770F4C}" type="pres">
      <dgm:prSet presAssocID="{1BAACBB1-69F6-4924-9F99-4CADBC713E98}" presName="spacer" presStyleCnt="0"/>
      <dgm:spPr/>
    </dgm:pt>
    <dgm:pt modelId="{B33C3A54-6AAB-47A4-8CC1-50CC622C145E}" type="pres">
      <dgm:prSet presAssocID="{B88C3769-D0F7-44B2-A737-C5847BE2A811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38DF7212-0731-493D-A464-ACA10D836F49}" srcId="{91DE7670-A671-40AA-A052-915134E869A4}" destId="{98C34A88-0150-48AE-A8B8-F0D14710FABC}" srcOrd="0" destOrd="0" parTransId="{B24F94A8-AD7A-4DA3-AE7C-401EE8BEB15B}" sibTransId="{4445DB55-19A4-45CB-BA7E-42792C1295A0}"/>
    <dgm:cxn modelId="{72CF5D61-5946-47E5-8D62-C9783FD8F5B7}" type="presOf" srcId="{C1FD284A-0E80-49E8-A313-8D85E81B7D8B}" destId="{938D9839-F104-4138-8024-898B2CF99A98}" srcOrd="0" destOrd="0" presId="urn:microsoft.com/office/officeart/2005/8/layout/vList2"/>
    <dgm:cxn modelId="{4A9B6048-0D6E-4EA2-A7B4-D1D4FFF87D50}" srcId="{91DE7670-A671-40AA-A052-915134E869A4}" destId="{4B4C4D40-1E62-4553-A60C-D95D109B581E}" srcOrd="2" destOrd="0" parTransId="{F10BD914-E601-4B12-AE24-90C41AB3AE58}" sibTransId="{D1969DC6-3D75-40AB-8640-61DD120880F9}"/>
    <dgm:cxn modelId="{C06FFA4F-993E-4213-96AF-CE00EA08831F}" type="presOf" srcId="{4B4C4D40-1E62-4553-A60C-D95D109B581E}" destId="{55E1903A-F903-4230-819D-7AC1A7AA24F4}" srcOrd="0" destOrd="0" presId="urn:microsoft.com/office/officeart/2005/8/layout/vList2"/>
    <dgm:cxn modelId="{B9373D90-D12B-435E-ADB0-570F6C3A797B}" srcId="{91DE7670-A671-40AA-A052-915134E869A4}" destId="{D6362DEB-FA0B-4379-8968-4EBE8A40B604}" srcOrd="1" destOrd="0" parTransId="{261FDAD9-2C3B-4E40-8F91-9194691A915F}" sibTransId="{F3CFB56A-8D6F-44EC-86E6-CC5E9CD91182}"/>
    <dgm:cxn modelId="{9A8B1BA5-8E19-4C9A-80F6-64BE27916E46}" srcId="{91DE7670-A671-40AA-A052-915134E869A4}" destId="{B88C3769-D0F7-44B2-A737-C5847BE2A811}" srcOrd="4" destOrd="0" parTransId="{5A70B3B7-E990-4719-BCDD-2B9DAAF47D7D}" sibTransId="{604B6B1B-DF9B-46C2-BD42-462F8A7E9459}"/>
    <dgm:cxn modelId="{27EC89A5-0CE9-498F-BD17-0A811BDDC9FE}" srcId="{91DE7670-A671-40AA-A052-915134E869A4}" destId="{C1FD284A-0E80-49E8-A313-8D85E81B7D8B}" srcOrd="3" destOrd="0" parTransId="{284447E0-5DFD-45AB-A271-1A24B71544B1}" sibTransId="{1BAACBB1-69F6-4924-9F99-4CADBC713E98}"/>
    <dgm:cxn modelId="{67739DCE-F6B8-4F9D-95B5-975F7E325314}" type="presOf" srcId="{D6362DEB-FA0B-4379-8968-4EBE8A40B604}" destId="{BA41D835-76C7-4DF6-A483-B9B82F056CE2}" srcOrd="0" destOrd="0" presId="urn:microsoft.com/office/officeart/2005/8/layout/vList2"/>
    <dgm:cxn modelId="{61D1E7D0-DB47-4596-874D-E9EEDD14294F}" type="presOf" srcId="{B88C3769-D0F7-44B2-A737-C5847BE2A811}" destId="{B33C3A54-6AAB-47A4-8CC1-50CC622C145E}" srcOrd="0" destOrd="0" presId="urn:microsoft.com/office/officeart/2005/8/layout/vList2"/>
    <dgm:cxn modelId="{BC060BD2-1BF1-47FA-9E7F-6ED1BD3FE5B9}" type="presOf" srcId="{91DE7670-A671-40AA-A052-915134E869A4}" destId="{0E2919A3-DEAE-4C46-8B8F-D26E54D3841F}" srcOrd="0" destOrd="0" presId="urn:microsoft.com/office/officeart/2005/8/layout/vList2"/>
    <dgm:cxn modelId="{689378E2-CC20-400A-94DF-042496A3D166}" type="presOf" srcId="{98C34A88-0150-48AE-A8B8-F0D14710FABC}" destId="{8C76C5E0-1093-4EC1-BAAC-05FBA92C61CB}" srcOrd="0" destOrd="0" presId="urn:microsoft.com/office/officeart/2005/8/layout/vList2"/>
    <dgm:cxn modelId="{90132E80-A6CE-4BFC-845A-1024299F1E52}" type="presParOf" srcId="{0E2919A3-DEAE-4C46-8B8F-D26E54D3841F}" destId="{8C76C5E0-1093-4EC1-BAAC-05FBA92C61CB}" srcOrd="0" destOrd="0" presId="urn:microsoft.com/office/officeart/2005/8/layout/vList2"/>
    <dgm:cxn modelId="{9F54867C-F6FE-4D37-9EEE-065FD0B9D248}" type="presParOf" srcId="{0E2919A3-DEAE-4C46-8B8F-D26E54D3841F}" destId="{2E5455DB-B4B3-45DD-B5A2-BB95BCB35218}" srcOrd="1" destOrd="0" presId="urn:microsoft.com/office/officeart/2005/8/layout/vList2"/>
    <dgm:cxn modelId="{754BE758-BFB0-4F60-A3F0-EC0918B11711}" type="presParOf" srcId="{0E2919A3-DEAE-4C46-8B8F-D26E54D3841F}" destId="{BA41D835-76C7-4DF6-A483-B9B82F056CE2}" srcOrd="2" destOrd="0" presId="urn:microsoft.com/office/officeart/2005/8/layout/vList2"/>
    <dgm:cxn modelId="{3D0058D1-5107-4958-B888-309003E6A016}" type="presParOf" srcId="{0E2919A3-DEAE-4C46-8B8F-D26E54D3841F}" destId="{1BE582B2-8B12-42DD-BF9A-792C6BA632FD}" srcOrd="3" destOrd="0" presId="urn:microsoft.com/office/officeart/2005/8/layout/vList2"/>
    <dgm:cxn modelId="{EAC00D7C-5252-4C8F-A764-C1C7CA928C77}" type="presParOf" srcId="{0E2919A3-DEAE-4C46-8B8F-D26E54D3841F}" destId="{55E1903A-F903-4230-819D-7AC1A7AA24F4}" srcOrd="4" destOrd="0" presId="urn:microsoft.com/office/officeart/2005/8/layout/vList2"/>
    <dgm:cxn modelId="{0DD56028-05F8-4E85-A096-BDBC2C2C44E7}" type="presParOf" srcId="{0E2919A3-DEAE-4C46-8B8F-D26E54D3841F}" destId="{DB978707-E198-45FF-B54A-36C6208CBF3F}" srcOrd="5" destOrd="0" presId="urn:microsoft.com/office/officeart/2005/8/layout/vList2"/>
    <dgm:cxn modelId="{68DD82D1-A8AD-4B79-8043-8D7922EF71E8}" type="presParOf" srcId="{0E2919A3-DEAE-4C46-8B8F-D26E54D3841F}" destId="{938D9839-F104-4138-8024-898B2CF99A98}" srcOrd="6" destOrd="0" presId="urn:microsoft.com/office/officeart/2005/8/layout/vList2"/>
    <dgm:cxn modelId="{0B73023E-4A39-448F-BFF6-CD5ABA74A778}" type="presParOf" srcId="{0E2919A3-DEAE-4C46-8B8F-D26E54D3841F}" destId="{A70AA31F-D602-47C2-BD7D-969E2A770F4C}" srcOrd="7" destOrd="0" presId="urn:microsoft.com/office/officeart/2005/8/layout/vList2"/>
    <dgm:cxn modelId="{7AAAF4F9-104C-4CB7-89A7-A36AA0A7EF0A}" type="presParOf" srcId="{0E2919A3-DEAE-4C46-8B8F-D26E54D3841F}" destId="{B33C3A54-6AAB-47A4-8CC1-50CC622C145E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1DE7670-A671-40AA-A052-915134E869A4}" type="doc">
      <dgm:prSet loTypeId="urn:microsoft.com/office/officeart/2005/8/layout/vList2" loCatId="list" qsTypeId="urn:microsoft.com/office/officeart/2005/8/quickstyle/simple4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98C34A88-0150-48AE-A8B8-F0D14710FABC}">
      <dgm:prSet/>
      <dgm:spPr/>
      <dgm:t>
        <a:bodyPr/>
        <a:lstStyle/>
        <a:p>
          <a:r>
            <a:rPr lang="en-US" altLang="zh-TW" dirty="0"/>
            <a:t>FAQ</a:t>
          </a:r>
          <a:r>
            <a:rPr lang="zh-TW" altLang="en-US" dirty="0"/>
            <a:t>哪裡找</a:t>
          </a:r>
          <a:r>
            <a:rPr lang="en-US" altLang="zh-TW" dirty="0"/>
            <a:t>?</a:t>
          </a:r>
          <a:endParaRPr lang="en-US" dirty="0"/>
        </a:p>
      </dgm:t>
    </dgm:pt>
    <dgm:pt modelId="{B24F94A8-AD7A-4DA3-AE7C-401EE8BEB15B}" type="parTrans" cxnId="{38DF7212-0731-493D-A464-ACA10D836F49}">
      <dgm:prSet/>
      <dgm:spPr/>
      <dgm:t>
        <a:bodyPr/>
        <a:lstStyle/>
        <a:p>
          <a:endParaRPr lang="en-US"/>
        </a:p>
      </dgm:t>
    </dgm:pt>
    <dgm:pt modelId="{4445DB55-19A4-45CB-BA7E-42792C1295A0}" type="sibTrans" cxnId="{38DF7212-0731-493D-A464-ACA10D836F49}">
      <dgm:prSet/>
      <dgm:spPr/>
      <dgm:t>
        <a:bodyPr/>
        <a:lstStyle/>
        <a:p>
          <a:endParaRPr lang="en-US"/>
        </a:p>
      </dgm:t>
    </dgm:pt>
    <dgm:pt modelId="{D6362DEB-FA0B-4379-8968-4EBE8A40B604}">
      <dgm:prSet/>
      <dgm:spPr/>
      <dgm:t>
        <a:bodyPr/>
        <a:lstStyle/>
        <a:p>
          <a:r>
            <a:rPr lang="en-US" altLang="zh-TW" dirty="0"/>
            <a:t>FB</a:t>
          </a:r>
          <a:r>
            <a:rPr lang="zh-TW" altLang="en-US" dirty="0"/>
            <a:t>群組哪裡看</a:t>
          </a:r>
          <a:r>
            <a:rPr lang="en-US" altLang="zh-TW" dirty="0"/>
            <a:t>?</a:t>
          </a:r>
          <a:endParaRPr lang="en-US" dirty="0"/>
        </a:p>
      </dgm:t>
    </dgm:pt>
    <dgm:pt modelId="{261FDAD9-2C3B-4E40-8F91-9194691A915F}" type="parTrans" cxnId="{B9373D90-D12B-435E-ADB0-570F6C3A797B}">
      <dgm:prSet/>
      <dgm:spPr/>
      <dgm:t>
        <a:bodyPr/>
        <a:lstStyle/>
        <a:p>
          <a:endParaRPr lang="en-US"/>
        </a:p>
      </dgm:t>
    </dgm:pt>
    <dgm:pt modelId="{F3CFB56A-8D6F-44EC-86E6-CC5E9CD91182}" type="sibTrans" cxnId="{B9373D90-D12B-435E-ADB0-570F6C3A797B}">
      <dgm:prSet/>
      <dgm:spPr/>
      <dgm:t>
        <a:bodyPr/>
        <a:lstStyle/>
        <a:p>
          <a:endParaRPr lang="en-US"/>
        </a:p>
      </dgm:t>
    </dgm:pt>
    <dgm:pt modelId="{C1FD284A-0E80-49E8-A313-8D85E81B7D8B}">
      <dgm:prSet/>
      <dgm:spPr/>
      <dgm:t>
        <a:bodyPr/>
        <a:lstStyle/>
        <a:p>
          <a:r>
            <a:rPr lang="zh-TW" altLang="en-US" b="0" i="0" dirty="0"/>
            <a:t>上傳檔案大小有何限制</a:t>
          </a:r>
          <a:r>
            <a:rPr lang="en-US" altLang="zh-TW" b="0" i="0" dirty="0"/>
            <a:t>?</a:t>
          </a:r>
          <a:endParaRPr lang="en-US" dirty="0"/>
        </a:p>
      </dgm:t>
    </dgm:pt>
    <dgm:pt modelId="{284447E0-5DFD-45AB-A271-1A24B71544B1}" type="parTrans" cxnId="{27EC89A5-0CE9-498F-BD17-0A811BDDC9FE}">
      <dgm:prSet/>
      <dgm:spPr/>
      <dgm:t>
        <a:bodyPr/>
        <a:lstStyle/>
        <a:p>
          <a:endParaRPr lang="en-US"/>
        </a:p>
      </dgm:t>
    </dgm:pt>
    <dgm:pt modelId="{1BAACBB1-69F6-4924-9F99-4CADBC713E98}" type="sibTrans" cxnId="{27EC89A5-0CE9-498F-BD17-0A811BDDC9FE}">
      <dgm:prSet/>
      <dgm:spPr/>
      <dgm:t>
        <a:bodyPr/>
        <a:lstStyle/>
        <a:p>
          <a:endParaRPr lang="en-US"/>
        </a:p>
      </dgm:t>
    </dgm:pt>
    <dgm:pt modelId="{9B869D97-CBA0-4758-91FC-CD41190B198E}">
      <dgm:prSet/>
      <dgm:spPr/>
      <dgm:t>
        <a:bodyPr/>
        <a:lstStyle/>
        <a:p>
          <a:r>
            <a:rPr lang="zh-TW" altLang="en-US" b="0" i="0" dirty="0"/>
            <a:t>加退選何時生效</a:t>
          </a:r>
          <a:r>
            <a:rPr lang="en-US" altLang="zh-TW" b="0" i="0" dirty="0"/>
            <a:t>?</a:t>
          </a:r>
        </a:p>
      </dgm:t>
    </dgm:pt>
    <dgm:pt modelId="{BDB94880-9992-4A35-999B-EC1F3FF40CAD}" type="parTrans" cxnId="{E7DC5568-BAC3-4C44-B8CF-199FD75DC276}">
      <dgm:prSet/>
      <dgm:spPr/>
      <dgm:t>
        <a:bodyPr/>
        <a:lstStyle/>
        <a:p>
          <a:endParaRPr lang="zh-TW" altLang="en-US"/>
        </a:p>
      </dgm:t>
    </dgm:pt>
    <dgm:pt modelId="{7779CBC1-F9C2-4406-9B7A-900687E1B129}" type="sibTrans" cxnId="{E7DC5568-BAC3-4C44-B8CF-199FD75DC276}">
      <dgm:prSet/>
      <dgm:spPr/>
      <dgm:t>
        <a:bodyPr/>
        <a:lstStyle/>
        <a:p>
          <a:endParaRPr lang="zh-TW" altLang="en-US"/>
        </a:p>
      </dgm:t>
    </dgm:pt>
    <dgm:pt modelId="{AA93E6E8-7D9B-42F3-B9D8-9199A89B708C}">
      <dgm:prSet/>
      <dgm:spPr/>
      <dgm:t>
        <a:bodyPr/>
        <a:lstStyle/>
        <a:p>
          <a:r>
            <a:rPr lang="zh-TW" altLang="en-US" b="0" i="0" dirty="0"/>
            <a:t>字體小怎麼辦</a:t>
          </a:r>
          <a:r>
            <a:rPr lang="en-US" altLang="zh-TW" b="0" i="0" dirty="0"/>
            <a:t>?</a:t>
          </a:r>
        </a:p>
      </dgm:t>
    </dgm:pt>
    <dgm:pt modelId="{2173EDD6-1F00-409C-B481-48B77ACFC1BD}" type="parTrans" cxnId="{FAF6DA29-1214-490C-AEB7-AD5620CEA3F5}">
      <dgm:prSet/>
      <dgm:spPr/>
      <dgm:t>
        <a:bodyPr/>
        <a:lstStyle/>
        <a:p>
          <a:endParaRPr lang="zh-TW" altLang="en-US"/>
        </a:p>
      </dgm:t>
    </dgm:pt>
    <dgm:pt modelId="{4663DD57-C505-4238-BC75-F786E49DF8B6}" type="sibTrans" cxnId="{FAF6DA29-1214-490C-AEB7-AD5620CEA3F5}">
      <dgm:prSet/>
      <dgm:spPr/>
      <dgm:t>
        <a:bodyPr/>
        <a:lstStyle/>
        <a:p>
          <a:endParaRPr lang="zh-TW" altLang="en-US"/>
        </a:p>
      </dgm:t>
    </dgm:pt>
    <dgm:pt modelId="{3B0BCFCC-CE63-48C7-BF84-041861D2C874}">
      <dgm:prSet/>
      <dgm:spPr/>
      <dgm:t>
        <a:bodyPr/>
        <a:lstStyle/>
        <a:p>
          <a:r>
            <a:rPr lang="zh-TW" altLang="en-US" b="0" i="0" dirty="0"/>
            <a:t>是否能申請教育部遠距認證</a:t>
          </a:r>
          <a:r>
            <a:rPr lang="en-US" altLang="zh-TW" b="0" i="0" dirty="0"/>
            <a:t>?</a:t>
          </a:r>
        </a:p>
      </dgm:t>
    </dgm:pt>
    <dgm:pt modelId="{EA9E7EE1-A76D-4B7B-9496-F24388BABC3D}" type="parTrans" cxnId="{9D177F3F-2346-4D06-8BA9-9CB70397A99C}">
      <dgm:prSet/>
      <dgm:spPr/>
      <dgm:t>
        <a:bodyPr/>
        <a:lstStyle/>
        <a:p>
          <a:endParaRPr lang="zh-TW" altLang="en-US"/>
        </a:p>
      </dgm:t>
    </dgm:pt>
    <dgm:pt modelId="{EA21FF9C-1A6B-4880-80DE-39284C52F80B}" type="sibTrans" cxnId="{9D177F3F-2346-4D06-8BA9-9CB70397A99C}">
      <dgm:prSet/>
      <dgm:spPr/>
      <dgm:t>
        <a:bodyPr/>
        <a:lstStyle/>
        <a:p>
          <a:endParaRPr lang="zh-TW" altLang="en-US"/>
        </a:p>
      </dgm:t>
    </dgm:pt>
    <dgm:pt modelId="{0E2919A3-DEAE-4C46-8B8F-D26E54D3841F}" type="pres">
      <dgm:prSet presAssocID="{91DE7670-A671-40AA-A052-915134E869A4}" presName="linear" presStyleCnt="0">
        <dgm:presLayoutVars>
          <dgm:animLvl val="lvl"/>
          <dgm:resizeHandles val="exact"/>
        </dgm:presLayoutVars>
      </dgm:prSet>
      <dgm:spPr/>
    </dgm:pt>
    <dgm:pt modelId="{8C76C5E0-1093-4EC1-BAAC-05FBA92C61CB}" type="pres">
      <dgm:prSet presAssocID="{98C34A88-0150-48AE-A8B8-F0D14710FABC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2E5455DB-B4B3-45DD-B5A2-BB95BCB35218}" type="pres">
      <dgm:prSet presAssocID="{4445DB55-19A4-45CB-BA7E-42792C1295A0}" presName="spacer" presStyleCnt="0"/>
      <dgm:spPr/>
    </dgm:pt>
    <dgm:pt modelId="{BA41D835-76C7-4DF6-A483-B9B82F056CE2}" type="pres">
      <dgm:prSet presAssocID="{D6362DEB-FA0B-4379-8968-4EBE8A40B604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1BE582B2-8B12-42DD-BF9A-792C6BA632FD}" type="pres">
      <dgm:prSet presAssocID="{F3CFB56A-8D6F-44EC-86E6-CC5E9CD91182}" presName="spacer" presStyleCnt="0"/>
      <dgm:spPr/>
    </dgm:pt>
    <dgm:pt modelId="{938D9839-F104-4138-8024-898B2CF99A98}" type="pres">
      <dgm:prSet presAssocID="{C1FD284A-0E80-49E8-A313-8D85E81B7D8B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ECC4A4B0-F3CC-422C-8CB2-68322C46C387}" type="pres">
      <dgm:prSet presAssocID="{1BAACBB1-69F6-4924-9F99-4CADBC713E98}" presName="spacer" presStyleCnt="0"/>
      <dgm:spPr/>
    </dgm:pt>
    <dgm:pt modelId="{F4142CA0-39BD-4526-B932-708208F65173}" type="pres">
      <dgm:prSet presAssocID="{9B869D97-CBA0-4758-91FC-CD41190B198E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1AF80D09-B65D-43F3-8021-8742B0F877CA}" type="pres">
      <dgm:prSet presAssocID="{7779CBC1-F9C2-4406-9B7A-900687E1B129}" presName="spacer" presStyleCnt="0"/>
      <dgm:spPr/>
    </dgm:pt>
    <dgm:pt modelId="{FA97D5B5-E2CC-4EB8-B6FD-A96B660BEF1D}" type="pres">
      <dgm:prSet presAssocID="{AA93E6E8-7D9B-42F3-B9D8-9199A89B708C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F33A5EDA-3579-414F-ADBB-8F2BD5414CCF}" type="pres">
      <dgm:prSet presAssocID="{4663DD57-C505-4238-BC75-F786E49DF8B6}" presName="spacer" presStyleCnt="0"/>
      <dgm:spPr/>
    </dgm:pt>
    <dgm:pt modelId="{2482D0E8-8374-4677-8249-0971B41EC283}" type="pres">
      <dgm:prSet presAssocID="{3B0BCFCC-CE63-48C7-BF84-041861D2C874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38DF7212-0731-493D-A464-ACA10D836F49}" srcId="{91DE7670-A671-40AA-A052-915134E869A4}" destId="{98C34A88-0150-48AE-A8B8-F0D14710FABC}" srcOrd="0" destOrd="0" parTransId="{B24F94A8-AD7A-4DA3-AE7C-401EE8BEB15B}" sibTransId="{4445DB55-19A4-45CB-BA7E-42792C1295A0}"/>
    <dgm:cxn modelId="{49568820-109C-449E-BC3D-500CA9570BE2}" type="presOf" srcId="{AA93E6E8-7D9B-42F3-B9D8-9199A89B708C}" destId="{FA97D5B5-E2CC-4EB8-B6FD-A96B660BEF1D}" srcOrd="0" destOrd="0" presId="urn:microsoft.com/office/officeart/2005/8/layout/vList2"/>
    <dgm:cxn modelId="{FAF6DA29-1214-490C-AEB7-AD5620CEA3F5}" srcId="{91DE7670-A671-40AA-A052-915134E869A4}" destId="{AA93E6E8-7D9B-42F3-B9D8-9199A89B708C}" srcOrd="4" destOrd="0" parTransId="{2173EDD6-1F00-409C-B481-48B77ACFC1BD}" sibTransId="{4663DD57-C505-4238-BC75-F786E49DF8B6}"/>
    <dgm:cxn modelId="{9D177F3F-2346-4D06-8BA9-9CB70397A99C}" srcId="{91DE7670-A671-40AA-A052-915134E869A4}" destId="{3B0BCFCC-CE63-48C7-BF84-041861D2C874}" srcOrd="5" destOrd="0" parTransId="{EA9E7EE1-A76D-4B7B-9496-F24388BABC3D}" sibTransId="{EA21FF9C-1A6B-4880-80DE-39284C52F80B}"/>
    <dgm:cxn modelId="{72CF5D61-5946-47E5-8D62-C9783FD8F5B7}" type="presOf" srcId="{C1FD284A-0E80-49E8-A313-8D85E81B7D8B}" destId="{938D9839-F104-4138-8024-898B2CF99A98}" srcOrd="0" destOrd="0" presId="urn:microsoft.com/office/officeart/2005/8/layout/vList2"/>
    <dgm:cxn modelId="{E7DC5568-BAC3-4C44-B8CF-199FD75DC276}" srcId="{91DE7670-A671-40AA-A052-915134E869A4}" destId="{9B869D97-CBA0-4758-91FC-CD41190B198E}" srcOrd="3" destOrd="0" parTransId="{BDB94880-9992-4A35-999B-EC1F3FF40CAD}" sibTransId="{7779CBC1-F9C2-4406-9B7A-900687E1B129}"/>
    <dgm:cxn modelId="{92E5894C-2A7D-4621-A558-ED54948C2EAA}" type="presOf" srcId="{9B869D97-CBA0-4758-91FC-CD41190B198E}" destId="{F4142CA0-39BD-4526-B932-708208F65173}" srcOrd="0" destOrd="0" presId="urn:microsoft.com/office/officeart/2005/8/layout/vList2"/>
    <dgm:cxn modelId="{B9373D90-D12B-435E-ADB0-570F6C3A797B}" srcId="{91DE7670-A671-40AA-A052-915134E869A4}" destId="{D6362DEB-FA0B-4379-8968-4EBE8A40B604}" srcOrd="1" destOrd="0" parTransId="{261FDAD9-2C3B-4E40-8F91-9194691A915F}" sibTransId="{F3CFB56A-8D6F-44EC-86E6-CC5E9CD91182}"/>
    <dgm:cxn modelId="{27EC89A5-0CE9-498F-BD17-0A811BDDC9FE}" srcId="{91DE7670-A671-40AA-A052-915134E869A4}" destId="{C1FD284A-0E80-49E8-A313-8D85E81B7D8B}" srcOrd="2" destOrd="0" parTransId="{284447E0-5DFD-45AB-A271-1A24B71544B1}" sibTransId="{1BAACBB1-69F6-4924-9F99-4CADBC713E98}"/>
    <dgm:cxn modelId="{67739DCE-F6B8-4F9D-95B5-975F7E325314}" type="presOf" srcId="{D6362DEB-FA0B-4379-8968-4EBE8A40B604}" destId="{BA41D835-76C7-4DF6-A483-B9B82F056CE2}" srcOrd="0" destOrd="0" presId="urn:microsoft.com/office/officeart/2005/8/layout/vList2"/>
    <dgm:cxn modelId="{BC060BD2-1BF1-47FA-9E7F-6ED1BD3FE5B9}" type="presOf" srcId="{91DE7670-A671-40AA-A052-915134E869A4}" destId="{0E2919A3-DEAE-4C46-8B8F-D26E54D3841F}" srcOrd="0" destOrd="0" presId="urn:microsoft.com/office/officeart/2005/8/layout/vList2"/>
    <dgm:cxn modelId="{8B8C0FDF-5E8D-4BE0-8A17-9CA63F4877E0}" type="presOf" srcId="{3B0BCFCC-CE63-48C7-BF84-041861D2C874}" destId="{2482D0E8-8374-4677-8249-0971B41EC283}" srcOrd="0" destOrd="0" presId="urn:microsoft.com/office/officeart/2005/8/layout/vList2"/>
    <dgm:cxn modelId="{689378E2-CC20-400A-94DF-042496A3D166}" type="presOf" srcId="{98C34A88-0150-48AE-A8B8-F0D14710FABC}" destId="{8C76C5E0-1093-4EC1-BAAC-05FBA92C61CB}" srcOrd="0" destOrd="0" presId="urn:microsoft.com/office/officeart/2005/8/layout/vList2"/>
    <dgm:cxn modelId="{90132E80-A6CE-4BFC-845A-1024299F1E52}" type="presParOf" srcId="{0E2919A3-DEAE-4C46-8B8F-D26E54D3841F}" destId="{8C76C5E0-1093-4EC1-BAAC-05FBA92C61CB}" srcOrd="0" destOrd="0" presId="urn:microsoft.com/office/officeart/2005/8/layout/vList2"/>
    <dgm:cxn modelId="{9F54867C-F6FE-4D37-9EEE-065FD0B9D248}" type="presParOf" srcId="{0E2919A3-DEAE-4C46-8B8F-D26E54D3841F}" destId="{2E5455DB-B4B3-45DD-B5A2-BB95BCB35218}" srcOrd="1" destOrd="0" presId="urn:microsoft.com/office/officeart/2005/8/layout/vList2"/>
    <dgm:cxn modelId="{754BE758-BFB0-4F60-A3F0-EC0918B11711}" type="presParOf" srcId="{0E2919A3-DEAE-4C46-8B8F-D26E54D3841F}" destId="{BA41D835-76C7-4DF6-A483-B9B82F056CE2}" srcOrd="2" destOrd="0" presId="urn:microsoft.com/office/officeart/2005/8/layout/vList2"/>
    <dgm:cxn modelId="{3D0058D1-5107-4958-B888-309003E6A016}" type="presParOf" srcId="{0E2919A3-DEAE-4C46-8B8F-D26E54D3841F}" destId="{1BE582B2-8B12-42DD-BF9A-792C6BA632FD}" srcOrd="3" destOrd="0" presId="urn:microsoft.com/office/officeart/2005/8/layout/vList2"/>
    <dgm:cxn modelId="{68DD82D1-A8AD-4B79-8043-8D7922EF71E8}" type="presParOf" srcId="{0E2919A3-DEAE-4C46-8B8F-D26E54D3841F}" destId="{938D9839-F104-4138-8024-898B2CF99A98}" srcOrd="4" destOrd="0" presId="urn:microsoft.com/office/officeart/2005/8/layout/vList2"/>
    <dgm:cxn modelId="{0ECDED01-2E6A-4D7A-8DDD-88141A5BA00F}" type="presParOf" srcId="{0E2919A3-DEAE-4C46-8B8F-D26E54D3841F}" destId="{ECC4A4B0-F3CC-422C-8CB2-68322C46C387}" srcOrd="5" destOrd="0" presId="urn:microsoft.com/office/officeart/2005/8/layout/vList2"/>
    <dgm:cxn modelId="{F366CF43-9F2B-47C7-9F68-52D546FCBFFE}" type="presParOf" srcId="{0E2919A3-DEAE-4C46-8B8F-D26E54D3841F}" destId="{F4142CA0-39BD-4526-B932-708208F65173}" srcOrd="6" destOrd="0" presId="urn:microsoft.com/office/officeart/2005/8/layout/vList2"/>
    <dgm:cxn modelId="{2249A9A7-CB2C-4A6E-B065-4B2C30F3D3EF}" type="presParOf" srcId="{0E2919A3-DEAE-4C46-8B8F-D26E54D3841F}" destId="{1AF80D09-B65D-43F3-8021-8742B0F877CA}" srcOrd="7" destOrd="0" presId="urn:microsoft.com/office/officeart/2005/8/layout/vList2"/>
    <dgm:cxn modelId="{8D39E513-C73E-41CC-9629-B82D83B34268}" type="presParOf" srcId="{0E2919A3-DEAE-4C46-8B8F-D26E54D3841F}" destId="{FA97D5B5-E2CC-4EB8-B6FD-A96B660BEF1D}" srcOrd="8" destOrd="0" presId="urn:microsoft.com/office/officeart/2005/8/layout/vList2"/>
    <dgm:cxn modelId="{6DAB6CD4-1E61-4330-99EC-00D0CD433BF7}" type="presParOf" srcId="{0E2919A3-DEAE-4C46-8B8F-D26E54D3841F}" destId="{F33A5EDA-3579-414F-ADBB-8F2BD5414CCF}" srcOrd="9" destOrd="0" presId="urn:microsoft.com/office/officeart/2005/8/layout/vList2"/>
    <dgm:cxn modelId="{BD554645-7EE5-480F-BC1D-ED6CDE8940A9}" type="presParOf" srcId="{0E2919A3-DEAE-4C46-8B8F-D26E54D3841F}" destId="{2482D0E8-8374-4677-8249-0971B41EC283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A15B5C-7EA2-4D96-86B0-615821B4CB0C}">
      <dsp:nvSpPr>
        <dsp:cNvPr id="0" name=""/>
        <dsp:cNvSpPr/>
      </dsp:nvSpPr>
      <dsp:spPr>
        <a:xfrm>
          <a:off x="0" y="934590"/>
          <a:ext cx="6492875" cy="100386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3900" kern="1200"/>
            <a:t>助教需要用加入</a:t>
          </a:r>
          <a:endParaRPr lang="en-US" sz="3900" kern="1200"/>
        </a:p>
      </dsp:txBody>
      <dsp:txXfrm>
        <a:off x="49004" y="983594"/>
        <a:ext cx="6394867" cy="905852"/>
      </dsp:txXfrm>
    </dsp:sp>
    <dsp:sp modelId="{8313CBB8-D019-4D72-ABD8-1DB913FB3C04}">
      <dsp:nvSpPr>
        <dsp:cNvPr id="0" name=""/>
        <dsp:cNvSpPr/>
      </dsp:nvSpPr>
      <dsp:spPr>
        <a:xfrm>
          <a:off x="0" y="2050770"/>
          <a:ext cx="6492875" cy="1003860"/>
        </a:xfrm>
        <a:prstGeom prst="roundRect">
          <a:avLst/>
        </a:prstGeom>
        <a:solidFill>
          <a:schemeClr val="accent2">
            <a:hueOff val="19519"/>
            <a:satOff val="-13438"/>
            <a:lumOff val="-343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3900" kern="1200"/>
            <a:t>已修正為不能事後修改</a:t>
          </a:r>
          <a:endParaRPr lang="en-US" sz="3900" kern="1200"/>
        </a:p>
      </dsp:txBody>
      <dsp:txXfrm>
        <a:off x="49004" y="2099774"/>
        <a:ext cx="6394867" cy="905852"/>
      </dsp:txXfrm>
    </dsp:sp>
    <dsp:sp modelId="{F33A210A-A38E-45D3-B406-F8F90141169B}">
      <dsp:nvSpPr>
        <dsp:cNvPr id="0" name=""/>
        <dsp:cNvSpPr/>
      </dsp:nvSpPr>
      <dsp:spPr>
        <a:xfrm>
          <a:off x="0" y="3166950"/>
          <a:ext cx="6492875" cy="1003860"/>
        </a:xfrm>
        <a:prstGeom prst="roundRect">
          <a:avLst/>
        </a:prstGeom>
        <a:solidFill>
          <a:schemeClr val="accent2">
            <a:hueOff val="39038"/>
            <a:satOff val="-26876"/>
            <a:lumOff val="-686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3900" kern="1200"/>
            <a:t>學生助教與助教權限大不同</a:t>
          </a:r>
          <a:endParaRPr lang="en-US" sz="3900" kern="1200"/>
        </a:p>
      </dsp:txBody>
      <dsp:txXfrm>
        <a:off x="49004" y="3215954"/>
        <a:ext cx="6394867" cy="90585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76C5E0-1093-4EC1-BAAC-05FBA92C61CB}">
      <dsp:nvSpPr>
        <dsp:cNvPr id="0" name=""/>
        <dsp:cNvSpPr/>
      </dsp:nvSpPr>
      <dsp:spPr>
        <a:xfrm>
          <a:off x="0" y="68203"/>
          <a:ext cx="6513603" cy="105534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4100" kern="1200"/>
            <a:t>組內討論在哪裡</a:t>
          </a:r>
          <a:r>
            <a:rPr lang="en-US" sz="4100" kern="1200"/>
            <a:t>?</a:t>
          </a:r>
        </a:p>
      </dsp:txBody>
      <dsp:txXfrm>
        <a:off x="51517" y="119720"/>
        <a:ext cx="6410569" cy="952306"/>
      </dsp:txXfrm>
    </dsp:sp>
    <dsp:sp modelId="{BA41D835-76C7-4DF6-A483-B9B82F056CE2}">
      <dsp:nvSpPr>
        <dsp:cNvPr id="0" name=""/>
        <dsp:cNvSpPr/>
      </dsp:nvSpPr>
      <dsp:spPr>
        <a:xfrm>
          <a:off x="0" y="1241623"/>
          <a:ext cx="6513603" cy="105534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4100" kern="1200"/>
            <a:t>學生畫面那觀看</a:t>
          </a:r>
          <a:r>
            <a:rPr lang="en-US" sz="4100" kern="1200"/>
            <a:t>?</a:t>
          </a:r>
        </a:p>
      </dsp:txBody>
      <dsp:txXfrm>
        <a:off x="51517" y="1293140"/>
        <a:ext cx="6410569" cy="952306"/>
      </dsp:txXfrm>
    </dsp:sp>
    <dsp:sp modelId="{55E1903A-F903-4230-819D-7AC1A7AA24F4}">
      <dsp:nvSpPr>
        <dsp:cNvPr id="0" name=""/>
        <dsp:cNvSpPr/>
      </dsp:nvSpPr>
      <dsp:spPr>
        <a:xfrm>
          <a:off x="0" y="2415043"/>
          <a:ext cx="6513603" cy="105534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4100" kern="1200" dirty="0"/>
            <a:t>成績匯出是否完成</a:t>
          </a:r>
          <a:r>
            <a:rPr lang="en-US" sz="4100" kern="1200" dirty="0"/>
            <a:t>?</a:t>
          </a:r>
        </a:p>
      </dsp:txBody>
      <dsp:txXfrm>
        <a:off x="51517" y="2466560"/>
        <a:ext cx="6410569" cy="952306"/>
      </dsp:txXfrm>
    </dsp:sp>
    <dsp:sp modelId="{938D9839-F104-4138-8024-898B2CF99A98}">
      <dsp:nvSpPr>
        <dsp:cNvPr id="0" name=""/>
        <dsp:cNvSpPr/>
      </dsp:nvSpPr>
      <dsp:spPr>
        <a:xfrm>
          <a:off x="0" y="3588463"/>
          <a:ext cx="6513603" cy="105534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4100" kern="1200" dirty="0"/>
            <a:t>合班問題</a:t>
          </a:r>
          <a:r>
            <a:rPr lang="en-US" sz="4100" kern="1200" dirty="0"/>
            <a:t>?</a:t>
          </a:r>
        </a:p>
      </dsp:txBody>
      <dsp:txXfrm>
        <a:off x="51517" y="3639980"/>
        <a:ext cx="6410569" cy="952306"/>
      </dsp:txXfrm>
    </dsp:sp>
    <dsp:sp modelId="{B33C3A54-6AAB-47A4-8CC1-50CC622C145E}">
      <dsp:nvSpPr>
        <dsp:cNvPr id="0" name=""/>
        <dsp:cNvSpPr/>
      </dsp:nvSpPr>
      <dsp:spPr>
        <a:xfrm>
          <a:off x="0" y="4761883"/>
          <a:ext cx="6513603" cy="105534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4100" kern="1200" dirty="0"/>
            <a:t>教學平台使用</a:t>
          </a:r>
          <a:r>
            <a:rPr lang="en-US" altLang="zh-TW" sz="4100" kern="1200" dirty="0"/>
            <a:t>?</a:t>
          </a:r>
          <a:endParaRPr lang="en-US" sz="4100" kern="1200" dirty="0"/>
        </a:p>
      </dsp:txBody>
      <dsp:txXfrm>
        <a:off x="51517" y="4813400"/>
        <a:ext cx="6410569" cy="95230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76C5E0-1093-4EC1-BAAC-05FBA92C61CB}">
      <dsp:nvSpPr>
        <dsp:cNvPr id="0" name=""/>
        <dsp:cNvSpPr/>
      </dsp:nvSpPr>
      <dsp:spPr>
        <a:xfrm>
          <a:off x="0" y="72432"/>
          <a:ext cx="6513603" cy="87516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TW" sz="3400" kern="1200" dirty="0"/>
            <a:t>FAQ</a:t>
          </a:r>
          <a:r>
            <a:rPr lang="zh-TW" altLang="en-US" sz="3400" kern="1200" dirty="0"/>
            <a:t>哪裡找</a:t>
          </a:r>
          <a:r>
            <a:rPr lang="en-US" altLang="zh-TW" sz="3400" kern="1200" dirty="0"/>
            <a:t>?</a:t>
          </a:r>
          <a:endParaRPr lang="en-US" sz="3400" kern="1200" dirty="0"/>
        </a:p>
      </dsp:txBody>
      <dsp:txXfrm>
        <a:off x="42722" y="115154"/>
        <a:ext cx="6428159" cy="789716"/>
      </dsp:txXfrm>
    </dsp:sp>
    <dsp:sp modelId="{BA41D835-76C7-4DF6-A483-B9B82F056CE2}">
      <dsp:nvSpPr>
        <dsp:cNvPr id="0" name=""/>
        <dsp:cNvSpPr/>
      </dsp:nvSpPr>
      <dsp:spPr>
        <a:xfrm>
          <a:off x="0" y="1045513"/>
          <a:ext cx="6513603" cy="87516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TW" sz="3400" kern="1200" dirty="0"/>
            <a:t>FB</a:t>
          </a:r>
          <a:r>
            <a:rPr lang="zh-TW" altLang="en-US" sz="3400" kern="1200" dirty="0"/>
            <a:t>群組哪裡看</a:t>
          </a:r>
          <a:r>
            <a:rPr lang="en-US" altLang="zh-TW" sz="3400" kern="1200" dirty="0"/>
            <a:t>?</a:t>
          </a:r>
          <a:endParaRPr lang="en-US" sz="3400" kern="1200" dirty="0"/>
        </a:p>
      </dsp:txBody>
      <dsp:txXfrm>
        <a:off x="42722" y="1088235"/>
        <a:ext cx="6428159" cy="789716"/>
      </dsp:txXfrm>
    </dsp:sp>
    <dsp:sp modelId="{938D9839-F104-4138-8024-898B2CF99A98}">
      <dsp:nvSpPr>
        <dsp:cNvPr id="0" name=""/>
        <dsp:cNvSpPr/>
      </dsp:nvSpPr>
      <dsp:spPr>
        <a:xfrm>
          <a:off x="0" y="2018593"/>
          <a:ext cx="6513603" cy="87516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3400" b="0" i="0" kern="1200" dirty="0"/>
            <a:t>上傳檔案大小有何限制</a:t>
          </a:r>
          <a:r>
            <a:rPr lang="en-US" altLang="zh-TW" sz="3400" b="0" i="0" kern="1200" dirty="0"/>
            <a:t>?</a:t>
          </a:r>
          <a:endParaRPr lang="en-US" sz="3400" kern="1200" dirty="0"/>
        </a:p>
      </dsp:txBody>
      <dsp:txXfrm>
        <a:off x="42722" y="2061315"/>
        <a:ext cx="6428159" cy="789716"/>
      </dsp:txXfrm>
    </dsp:sp>
    <dsp:sp modelId="{F4142CA0-39BD-4526-B932-708208F65173}">
      <dsp:nvSpPr>
        <dsp:cNvPr id="0" name=""/>
        <dsp:cNvSpPr/>
      </dsp:nvSpPr>
      <dsp:spPr>
        <a:xfrm>
          <a:off x="0" y="2991673"/>
          <a:ext cx="6513603" cy="87516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3400" b="0" i="0" kern="1200" dirty="0"/>
            <a:t>加退選何時生效</a:t>
          </a:r>
          <a:r>
            <a:rPr lang="en-US" altLang="zh-TW" sz="3400" b="0" i="0" kern="1200" dirty="0"/>
            <a:t>?</a:t>
          </a:r>
        </a:p>
      </dsp:txBody>
      <dsp:txXfrm>
        <a:off x="42722" y="3034395"/>
        <a:ext cx="6428159" cy="789716"/>
      </dsp:txXfrm>
    </dsp:sp>
    <dsp:sp modelId="{FA97D5B5-E2CC-4EB8-B6FD-A96B660BEF1D}">
      <dsp:nvSpPr>
        <dsp:cNvPr id="0" name=""/>
        <dsp:cNvSpPr/>
      </dsp:nvSpPr>
      <dsp:spPr>
        <a:xfrm>
          <a:off x="0" y="3964753"/>
          <a:ext cx="6513603" cy="87516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3400" b="0" i="0" kern="1200" dirty="0"/>
            <a:t>字體小怎麼辦</a:t>
          </a:r>
          <a:r>
            <a:rPr lang="en-US" altLang="zh-TW" sz="3400" b="0" i="0" kern="1200" dirty="0"/>
            <a:t>?</a:t>
          </a:r>
        </a:p>
      </dsp:txBody>
      <dsp:txXfrm>
        <a:off x="42722" y="4007475"/>
        <a:ext cx="6428159" cy="789716"/>
      </dsp:txXfrm>
    </dsp:sp>
    <dsp:sp modelId="{2482D0E8-8374-4677-8249-0971B41EC283}">
      <dsp:nvSpPr>
        <dsp:cNvPr id="0" name=""/>
        <dsp:cNvSpPr/>
      </dsp:nvSpPr>
      <dsp:spPr>
        <a:xfrm>
          <a:off x="0" y="4937833"/>
          <a:ext cx="6513603" cy="87516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3400" b="0" i="0" kern="1200" dirty="0"/>
            <a:t>是否能申請教育部遠距認證</a:t>
          </a:r>
          <a:r>
            <a:rPr lang="en-US" altLang="zh-TW" sz="3400" b="0" i="0" kern="1200" dirty="0"/>
            <a:t>?</a:t>
          </a:r>
        </a:p>
      </dsp:txBody>
      <dsp:txXfrm>
        <a:off x="42722" y="4980555"/>
        <a:ext cx="6428159" cy="7897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3E21FD-C8CF-48D8-8516-E2ED48681B24}" type="datetimeFigureOut">
              <a:rPr lang="zh-TW" altLang="en-US" smtClean="0"/>
              <a:t>2018/9/12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63A62E-8987-4E4E-96C4-7092254DA1F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032759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63A62E-8987-4E4E-96C4-7092254DA1FC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067551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63A62E-8987-4E4E-96C4-7092254DA1FC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764561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513F920-340E-4BFE-8EC7-3FEB045C12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26730E30-CADA-47FE-8E52-FB35DA33F9D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23FE686E-5DC2-4324-9F77-33D360355D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2F1F5-AD71-427A-97DB-BC7937D1CCE7}" type="datetimeFigureOut">
              <a:rPr lang="zh-TW" altLang="en-US" smtClean="0"/>
              <a:t>2018/9/12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995E3B28-72CC-495C-920F-82A106AD18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E39F8AEF-E1D5-45A3-B26C-93D776CE59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9437F-FA91-4757-A8AE-2A869F78D7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80371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F41DDE2-79BC-4E21-8F58-9CBE6C5D39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885A7AB6-734B-424F-B716-F65CBE7A00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95609023-F06C-4565-8DDA-E5CB64376B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2F1F5-AD71-427A-97DB-BC7937D1CCE7}" type="datetimeFigureOut">
              <a:rPr lang="zh-TW" altLang="en-US" smtClean="0"/>
              <a:t>2018/9/12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1142FE14-08AE-4BAB-AC84-645F9A6CEB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DE4BB5E0-F064-4C23-8FE8-7E1E81A880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9437F-FA91-4757-A8AE-2A869F78D7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58167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C15F515-3F07-451A-A2AA-A4E892DF47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8D83E43C-FC25-45D0-9466-47D4A4686F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F132148D-C330-403F-9FDF-3C08E4454B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2F1F5-AD71-427A-97DB-BC7937D1CCE7}" type="datetimeFigureOut">
              <a:rPr lang="zh-TW" altLang="en-US" smtClean="0"/>
              <a:t>2018/9/12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505FC5F2-35E3-4494-97EB-24D0FEC130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AA3896E9-3354-4880-A05E-84639EFDA9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9437F-FA91-4757-A8AE-2A869F78D7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196333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B74C14B-5B99-4E71-B582-F75DCEBA82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902D12CE-FC20-488D-AE0D-DBDB26A7965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60DF8941-059F-4513-B771-447074D982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FCFEEC78-460D-44BA-B7F4-69FEB331FF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2F1F5-AD71-427A-97DB-BC7937D1CCE7}" type="datetimeFigureOut">
              <a:rPr lang="zh-TW" altLang="en-US" smtClean="0"/>
              <a:t>2018/9/12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F40C1FF1-57EF-484E-88B1-FF11AC58D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A4394F58-E88B-4C46-80A9-8105114BB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9437F-FA91-4757-A8AE-2A869F78D7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31706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A6D88E4-4A87-4CF5-A678-8E2F7053A1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89428ED1-EA3D-46FA-93DB-4B842BDDFB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C76684FE-D6DF-4361-8EDD-06B795572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80B47902-7D18-4293-BD57-D60ED612C5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E3241CA1-B949-4A1A-AF21-7DFAE7CF68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F9F5EB27-ADF7-425A-A239-A880BB1219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2F1F5-AD71-427A-97DB-BC7937D1CCE7}" type="datetimeFigureOut">
              <a:rPr lang="zh-TW" altLang="en-US" smtClean="0"/>
              <a:t>2018/9/12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829B3966-3A57-4CB5-B3D4-BAB7722C6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E30515F3-5FD4-448F-A958-E69F15C825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9437F-FA91-4757-A8AE-2A869F78D7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632045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026C246-F7B5-47AE-AF93-13D701A934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4DADEA03-BABA-43DF-A2F5-D626227BE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2F1F5-AD71-427A-97DB-BC7937D1CCE7}" type="datetimeFigureOut">
              <a:rPr lang="zh-TW" altLang="en-US" smtClean="0"/>
              <a:t>2018/9/12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F3478503-88AF-4C1D-A509-33C00B9CA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89EF17E7-BE8A-4443-89A0-5B51752517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9437F-FA91-4757-A8AE-2A869F78D7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802157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B974CA38-30BE-4E15-BEEA-16227F34B5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2F1F5-AD71-427A-97DB-BC7937D1CCE7}" type="datetimeFigureOut">
              <a:rPr lang="zh-TW" altLang="en-US" smtClean="0"/>
              <a:t>2018/9/12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BA5B5F0E-1D7E-48C3-B53F-851542EB4F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59D76898-DCCF-4D92-B66B-E59C614DB0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9437F-FA91-4757-A8AE-2A869F78D7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128157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57EC965-4834-45F1-9167-CBEBC7236E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789EC6AE-9DDB-4A05-B02D-08FB3A25D4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92A6AB05-B63B-46CA-BDF0-4745CF2385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FEE961EA-018C-44C9-A2C7-37042395EE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2F1F5-AD71-427A-97DB-BC7937D1CCE7}" type="datetimeFigureOut">
              <a:rPr lang="zh-TW" altLang="en-US" smtClean="0"/>
              <a:t>2018/9/12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9958F33A-0F95-4D9E-B781-009C196EC0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DA72DA8D-2570-42CE-9634-02F04E65E4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9437F-FA91-4757-A8AE-2A869F78D7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66061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8749899-0A8F-4850-A47E-37BA0EBC28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1B75E098-E90C-40C6-AB4F-15E9D836E6C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121F07E0-C3A8-4CF0-B56A-A34502742D9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B0BEE008-8E61-4B9B-9E5F-C8D7EBC286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2F1F5-AD71-427A-97DB-BC7937D1CCE7}" type="datetimeFigureOut">
              <a:rPr lang="zh-TW" altLang="en-US" smtClean="0"/>
              <a:t>2018/9/12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35427B8B-5008-4BAB-B226-97DDC599C3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1D664EFD-5A85-4C68-BC76-ED1EBC1EFD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9437F-FA91-4757-A8AE-2A869F78D7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9082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CBA3842-03E0-48D1-AAAF-1223E17D6F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B521F0CD-2F51-478C-B68C-9FB8F63BF0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3408078C-F020-4856-A71F-6CF99B4409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2F1F5-AD71-427A-97DB-BC7937D1CCE7}" type="datetimeFigureOut">
              <a:rPr lang="zh-TW" altLang="en-US" smtClean="0"/>
              <a:t>2018/9/12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2170E3F7-E44A-460F-98C3-8562FE06AD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8CF481D8-B37C-4F9F-9374-722AD380EB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9437F-FA91-4757-A8AE-2A869F78D7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875777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B719B3C4-3038-4A6F-96D2-89310237AE1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82B98781-9EEA-425C-851D-4CA482607C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0B62085A-ABBA-4AEF-AB57-DF15F03EF0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2F1F5-AD71-427A-97DB-BC7937D1CCE7}" type="datetimeFigureOut">
              <a:rPr lang="zh-TW" altLang="en-US" smtClean="0"/>
              <a:t>2018/9/12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733FE616-9949-4A38-A332-13F73A434D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D7E7A444-0E7A-4CD8-A1D1-8A71B77030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9437F-FA91-4757-A8AE-2A869F78D7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857194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74C9140F-0E7D-4AFD-BF4B-61FEADAF34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22B3B075-3084-4805-A926-F0EA4D9F36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7E813724-E417-4FC7-AED3-E5BAFF5708A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F2F1F5-AD71-427A-97DB-BC7937D1CCE7}" type="datetimeFigureOut">
              <a:rPr lang="zh-TW" altLang="en-US" smtClean="0"/>
              <a:t>2018/9/12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137AC987-0913-439A-BF5D-5EEBA06DF3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267F9788-F00F-47C1-A46F-CD0521A5653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99437F-FA91-4757-A8AE-2A869F78D7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37913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5168E7B-6D42-4B3A-B7A1-17D4C49EC9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0"/>
            <a:ext cx="10910292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8A030C2-9F23-4593-9F99-7B73C232A4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52028FBC-2066-4267-8D41-13ED282EC2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26432" y="1741337"/>
            <a:ext cx="6739136" cy="2387918"/>
          </a:xfrm>
        </p:spPr>
        <p:txBody>
          <a:bodyPr anchor="b">
            <a:normAutofit/>
          </a:bodyPr>
          <a:lstStyle/>
          <a:p>
            <a:r>
              <a:rPr lang="en-US" altLang="zh-TW" sz="6600">
                <a:solidFill>
                  <a:srgbClr val="FFFFFF"/>
                </a:solidFill>
              </a:rPr>
              <a:t>iClass 201</a:t>
            </a:r>
            <a:endParaRPr lang="zh-TW" altLang="en-US" sz="6600">
              <a:solidFill>
                <a:srgbClr val="FFFFFF"/>
              </a:solidFill>
            </a:endParaRP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A8BBA683-903A-42D8-8170-4554614D81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29559" y="4200522"/>
            <a:ext cx="6740685" cy="682079"/>
          </a:xfrm>
        </p:spPr>
        <p:txBody>
          <a:bodyPr>
            <a:normAutofit/>
          </a:bodyPr>
          <a:lstStyle/>
          <a:p>
            <a:r>
              <a:rPr lang="zh-TW" altLang="en-US">
                <a:solidFill>
                  <a:srgbClr val="FFFFFF"/>
                </a:solidFill>
              </a:rPr>
              <a:t>教科系 鍾志鴻</a:t>
            </a:r>
          </a:p>
        </p:txBody>
      </p:sp>
    </p:spTree>
    <p:extLst>
      <p:ext uri="{BB962C8B-B14F-4D97-AF65-F5344CB8AC3E}">
        <p14:creationId xmlns:p14="http://schemas.microsoft.com/office/powerpoint/2010/main" val="9976655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23AC064-BC96-4F32-8AE1-B2FD38754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78068" y="4633546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E0772017-9DEE-4D91-80B4-7CAB29A592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7538" y="4756638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zh-TW" altLang="en-US" sz="5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安裝</a:t>
            </a:r>
            <a:r>
              <a:rPr lang="en-US" altLang="zh-TW" sz="5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APP</a:t>
            </a:r>
          </a:p>
        </p:txBody>
      </p:sp>
      <p:pic>
        <p:nvPicPr>
          <p:cNvPr id="4" name="內容版面配置區 3" descr="一張含有 螢幕擷取畫面 的圖片&#10;&#10;描述是以非常高的可信度產生">
            <a:extLst>
              <a:ext uri="{FF2B5EF4-FFF2-40B4-BE49-F238E27FC236}">
                <a16:creationId xmlns:a16="http://schemas.microsoft.com/office/drawing/2014/main" id="{8DC59DC5-E135-487E-B230-740E3FDE03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83991" y="307731"/>
            <a:ext cx="7368918" cy="3997637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7E7C77BC-7138-40B1-A15B-20F57A4946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09800" y="5738691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>
            <a:extLst>
              <a:ext uri="{FF2B5EF4-FFF2-40B4-BE49-F238E27FC236}">
                <a16:creationId xmlns:a16="http://schemas.microsoft.com/office/drawing/2014/main" id="{F8BCD00C-48AC-46AB-B854-87E920CF387A}"/>
              </a:ext>
            </a:extLst>
          </p:cNvPr>
          <p:cNvSpPr/>
          <p:nvPr/>
        </p:nvSpPr>
        <p:spPr>
          <a:xfrm>
            <a:off x="4591122" y="5923581"/>
            <a:ext cx="29546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>
                <a:solidFill>
                  <a:srgbClr val="FFFF00"/>
                </a:solidFill>
              </a:rPr>
              <a:t>更改登入帳號跨校也能使用</a:t>
            </a:r>
          </a:p>
        </p:txBody>
      </p:sp>
    </p:spTree>
    <p:extLst>
      <p:ext uri="{BB962C8B-B14F-4D97-AF65-F5344CB8AC3E}">
        <p14:creationId xmlns:p14="http://schemas.microsoft.com/office/powerpoint/2010/main" val="5061929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6" y="4572000"/>
            <a:ext cx="7058307" cy="1964266"/>
          </a:xfrm>
          <a:prstGeom prst="rect">
            <a:avLst/>
          </a:prstGeom>
          <a:solidFill>
            <a:srgbClr val="5A3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FA09AFFA-D3D5-4FA7-9F31-BC9C416C5C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4767072"/>
            <a:ext cx="6594189" cy="1625210"/>
          </a:xfrm>
        </p:spPr>
        <p:txBody>
          <a:bodyPr>
            <a:normAutofit/>
          </a:bodyPr>
          <a:lstStyle/>
          <a:p>
            <a:pPr algn="r"/>
            <a:r>
              <a:rPr lang="zh-TW" altLang="en-US" dirty="0">
                <a:solidFill>
                  <a:srgbClr val="FFFFFF"/>
                </a:solidFill>
              </a:rPr>
              <a:t>複製課程</a:t>
            </a:r>
            <a:r>
              <a:rPr lang="en-US" altLang="zh-TW" dirty="0">
                <a:solidFill>
                  <a:srgbClr val="FFFFFF"/>
                </a:solidFill>
              </a:rPr>
              <a:t>1</a:t>
            </a:r>
            <a:endParaRPr lang="zh-TW" altLang="en-US" dirty="0">
              <a:solidFill>
                <a:srgbClr val="FFFFFF"/>
              </a:solidFill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3BB1D4DA-9285-4538-829D-2C5BE5BE68B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449" r="4325"/>
          <a:stretch/>
        </p:blipFill>
        <p:spPr>
          <a:xfrm>
            <a:off x="327547" y="321733"/>
            <a:ext cx="7058306" cy="4107392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CC3F4231-DCFC-417D-93E2-A7CD11E071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29319" y="917725"/>
            <a:ext cx="3424739" cy="4852362"/>
          </a:xfrm>
        </p:spPr>
        <p:txBody>
          <a:bodyPr anchor="ctr">
            <a:normAutofit/>
          </a:bodyPr>
          <a:lstStyle/>
          <a:p>
            <a:r>
              <a:rPr lang="zh-TW" altLang="en-US" sz="2000">
                <a:solidFill>
                  <a:srgbClr val="FFFFFF"/>
                </a:solidFill>
              </a:rPr>
              <a:t>選取之前的課程</a:t>
            </a:r>
            <a:endParaRPr lang="en-US" altLang="zh-TW" sz="2000">
              <a:solidFill>
                <a:srgbClr val="FFFFFF"/>
              </a:solidFill>
            </a:endParaRPr>
          </a:p>
          <a:p>
            <a:endParaRPr lang="en-US" altLang="zh-TW" sz="2000">
              <a:solidFill>
                <a:srgbClr val="FFFFFF"/>
              </a:solidFill>
            </a:endParaRPr>
          </a:p>
          <a:p>
            <a:r>
              <a:rPr lang="zh-TW" altLang="en-US" sz="2000">
                <a:solidFill>
                  <a:srgbClr val="FFFFFF"/>
                </a:solidFill>
              </a:rPr>
              <a:t>移到學習活動旁 </a:t>
            </a:r>
            <a:r>
              <a:rPr lang="en-US" altLang="zh-TW" sz="2000">
                <a:solidFill>
                  <a:srgbClr val="FFFFFF"/>
                </a:solidFill>
              </a:rPr>
              <a:t>…</a:t>
            </a:r>
          </a:p>
          <a:p>
            <a:pPr lvl="1"/>
            <a:r>
              <a:rPr lang="zh-TW" altLang="en-US" sz="2000">
                <a:solidFill>
                  <a:srgbClr val="FFFFFF"/>
                </a:solidFill>
              </a:rPr>
              <a:t>選取複製課程</a:t>
            </a:r>
            <a:endParaRPr lang="en-US" altLang="zh-TW" sz="2000">
              <a:solidFill>
                <a:srgbClr val="FFFFFF"/>
              </a:solidFill>
            </a:endParaRPr>
          </a:p>
          <a:p>
            <a:pPr lvl="1"/>
            <a:endParaRPr lang="zh-TW" altLang="en-US" sz="20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28153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6" y="4572000"/>
            <a:ext cx="7058307" cy="1964266"/>
          </a:xfrm>
          <a:prstGeom prst="rect">
            <a:avLst/>
          </a:prstGeom>
          <a:solidFill>
            <a:srgbClr val="705B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7F5D1018-4F17-49CB-B2CC-D205426F9D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4767072"/>
            <a:ext cx="6594189" cy="1625210"/>
          </a:xfrm>
        </p:spPr>
        <p:txBody>
          <a:bodyPr>
            <a:normAutofit/>
          </a:bodyPr>
          <a:lstStyle/>
          <a:p>
            <a:pPr algn="r"/>
            <a:r>
              <a:rPr lang="zh-TW" altLang="en-US">
                <a:solidFill>
                  <a:srgbClr val="FFFFFF"/>
                </a:solidFill>
              </a:rPr>
              <a:t>複製課程</a:t>
            </a:r>
            <a:r>
              <a:rPr lang="en-US" altLang="zh-TW">
                <a:solidFill>
                  <a:srgbClr val="FFFFFF"/>
                </a:solidFill>
              </a:rPr>
              <a:t>2</a:t>
            </a:r>
            <a:endParaRPr lang="zh-TW" altLang="en-US">
              <a:solidFill>
                <a:srgbClr val="FFFFFF"/>
              </a:solidFill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A7B7AACE-EFB6-423D-9EB4-5BE0E758072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63" r="2811"/>
          <a:stretch/>
        </p:blipFill>
        <p:spPr>
          <a:xfrm>
            <a:off x="327547" y="321733"/>
            <a:ext cx="7058306" cy="4107392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B312402D-D24F-4CBE-BA95-EA94E1C3CB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29319" y="917725"/>
            <a:ext cx="3424739" cy="4852362"/>
          </a:xfrm>
        </p:spPr>
        <p:txBody>
          <a:bodyPr anchor="ctr">
            <a:normAutofit/>
          </a:bodyPr>
          <a:lstStyle/>
          <a:p>
            <a:r>
              <a:rPr lang="zh-TW" altLang="en-US" sz="2000">
                <a:solidFill>
                  <a:srgbClr val="FFFFFF"/>
                </a:solidFill>
              </a:rPr>
              <a:t>選取要複製的章節內容</a:t>
            </a:r>
            <a:endParaRPr lang="en-US" altLang="zh-TW" sz="2000">
              <a:solidFill>
                <a:srgbClr val="FFFFFF"/>
              </a:solidFill>
            </a:endParaRPr>
          </a:p>
          <a:p>
            <a:pPr lvl="1"/>
            <a:r>
              <a:rPr lang="zh-TW" altLang="en-US" sz="2000">
                <a:solidFill>
                  <a:srgbClr val="FFFFFF"/>
                </a:solidFill>
              </a:rPr>
              <a:t>完成後點選下一步</a:t>
            </a:r>
          </a:p>
        </p:txBody>
      </p:sp>
    </p:spTree>
    <p:extLst>
      <p:ext uri="{BB962C8B-B14F-4D97-AF65-F5344CB8AC3E}">
        <p14:creationId xmlns:p14="http://schemas.microsoft.com/office/powerpoint/2010/main" val="10051879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6" y="4572000"/>
            <a:ext cx="7058307" cy="1964266"/>
          </a:xfrm>
          <a:prstGeom prst="rect">
            <a:avLst/>
          </a:prstGeom>
          <a:solidFill>
            <a:srgbClr val="4043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7C9328FD-5BA6-4D9C-98D7-71815ED59F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4767072"/>
            <a:ext cx="6594189" cy="1625210"/>
          </a:xfrm>
        </p:spPr>
        <p:txBody>
          <a:bodyPr>
            <a:normAutofit/>
          </a:bodyPr>
          <a:lstStyle/>
          <a:p>
            <a:pPr algn="r"/>
            <a:r>
              <a:rPr lang="zh-TW" altLang="en-US">
                <a:solidFill>
                  <a:srgbClr val="FFFFFF"/>
                </a:solidFill>
              </a:rPr>
              <a:t>複製課程</a:t>
            </a:r>
            <a:r>
              <a:rPr lang="en-US" altLang="zh-TW">
                <a:solidFill>
                  <a:srgbClr val="FFFFFF"/>
                </a:solidFill>
              </a:rPr>
              <a:t>3</a:t>
            </a:r>
            <a:endParaRPr lang="zh-TW" altLang="en-US">
              <a:solidFill>
                <a:srgbClr val="FFFFFF"/>
              </a:solidFill>
            </a:endParaRPr>
          </a:p>
        </p:txBody>
      </p:sp>
      <p:pic>
        <p:nvPicPr>
          <p:cNvPr id="4" name="圖片 3" descr="一張含有 螢幕擷取畫面, 電腦, 室內, 監視器 的圖片&#10;&#10;描述是以非常高的可信度產生">
            <a:extLst>
              <a:ext uri="{FF2B5EF4-FFF2-40B4-BE49-F238E27FC236}">
                <a16:creationId xmlns:a16="http://schemas.microsoft.com/office/drawing/2014/main" id="{7EC1C5FB-CD9F-4084-A028-AFEFE8A05DC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51" r="4423"/>
          <a:stretch/>
        </p:blipFill>
        <p:spPr>
          <a:xfrm>
            <a:off x="327547" y="321733"/>
            <a:ext cx="7058306" cy="4107392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FAAFDB9C-8346-47A2-A8A9-EF1EC527D9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29319" y="917725"/>
            <a:ext cx="3424739" cy="4852362"/>
          </a:xfrm>
        </p:spPr>
        <p:txBody>
          <a:bodyPr anchor="ctr">
            <a:normAutofit/>
          </a:bodyPr>
          <a:lstStyle/>
          <a:p>
            <a:r>
              <a:rPr lang="zh-TW" altLang="en-US" sz="2000">
                <a:solidFill>
                  <a:srgbClr val="FFFFFF"/>
                </a:solidFill>
              </a:rPr>
              <a:t>選擇要被複製的課程</a:t>
            </a:r>
            <a:endParaRPr lang="en-US" altLang="zh-TW" sz="2000">
              <a:solidFill>
                <a:srgbClr val="FFFFFF"/>
              </a:solidFill>
            </a:endParaRPr>
          </a:p>
          <a:p>
            <a:pPr lvl="1"/>
            <a:r>
              <a:rPr lang="zh-TW" altLang="en-US" sz="2000">
                <a:solidFill>
                  <a:srgbClr val="FFFFFF"/>
                </a:solidFill>
              </a:rPr>
              <a:t>下一步</a:t>
            </a:r>
          </a:p>
        </p:txBody>
      </p:sp>
    </p:spTree>
    <p:extLst>
      <p:ext uri="{BB962C8B-B14F-4D97-AF65-F5344CB8AC3E}">
        <p14:creationId xmlns:p14="http://schemas.microsoft.com/office/powerpoint/2010/main" val="4145087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6" y="4572000"/>
            <a:ext cx="7058307" cy="1964266"/>
          </a:xfrm>
          <a:prstGeom prst="rect">
            <a:avLst/>
          </a:prstGeom>
          <a:solidFill>
            <a:srgbClr val="4143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0E12180D-CD7E-4F50-9132-23DD8110FB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4767072"/>
            <a:ext cx="6594189" cy="1625210"/>
          </a:xfrm>
        </p:spPr>
        <p:txBody>
          <a:bodyPr>
            <a:normAutofit/>
          </a:bodyPr>
          <a:lstStyle/>
          <a:p>
            <a:pPr algn="r"/>
            <a:r>
              <a:rPr lang="zh-TW" altLang="en-US">
                <a:solidFill>
                  <a:srgbClr val="FFFFFF"/>
                </a:solidFill>
              </a:rPr>
              <a:t>複製課程</a:t>
            </a:r>
            <a:r>
              <a:rPr lang="en-US" altLang="zh-TW">
                <a:solidFill>
                  <a:srgbClr val="FFFFFF"/>
                </a:solidFill>
              </a:rPr>
              <a:t>4</a:t>
            </a:r>
            <a:endParaRPr lang="zh-TW" altLang="en-US">
              <a:solidFill>
                <a:srgbClr val="FFFFFF"/>
              </a:solidFill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897C8525-E27B-4B70-ACB8-8ACFC3EAE14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15" r="4359"/>
          <a:stretch/>
        </p:blipFill>
        <p:spPr>
          <a:xfrm>
            <a:off x="327547" y="321733"/>
            <a:ext cx="7058306" cy="4107392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71103A5A-E7F4-441D-BC1B-0F8A9846D6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29319" y="917725"/>
            <a:ext cx="3424739" cy="4852362"/>
          </a:xfrm>
        </p:spPr>
        <p:txBody>
          <a:bodyPr anchor="ctr">
            <a:normAutofit/>
          </a:bodyPr>
          <a:lstStyle/>
          <a:p>
            <a:r>
              <a:rPr lang="zh-TW" altLang="en-US" sz="2000">
                <a:solidFill>
                  <a:srgbClr val="FFFFFF"/>
                </a:solidFill>
              </a:rPr>
              <a:t>選擇平移時間</a:t>
            </a:r>
            <a:endParaRPr lang="en-US" altLang="zh-TW" sz="2000">
              <a:solidFill>
                <a:srgbClr val="FFFFFF"/>
              </a:solidFill>
            </a:endParaRPr>
          </a:p>
          <a:p>
            <a:pPr lvl="1"/>
            <a:r>
              <a:rPr lang="zh-TW" altLang="en-US" sz="2000">
                <a:solidFill>
                  <a:srgbClr val="FFFFFF"/>
                </a:solidFill>
              </a:rPr>
              <a:t>我們可以選擇略過或是以第一天上課時間為主</a:t>
            </a:r>
          </a:p>
        </p:txBody>
      </p:sp>
    </p:spTree>
    <p:extLst>
      <p:ext uri="{BB962C8B-B14F-4D97-AF65-F5344CB8AC3E}">
        <p14:creationId xmlns:p14="http://schemas.microsoft.com/office/powerpoint/2010/main" val="23776708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6" y="4572000"/>
            <a:ext cx="7058307" cy="1964266"/>
          </a:xfrm>
          <a:prstGeom prst="rect">
            <a:avLst/>
          </a:prstGeom>
          <a:solidFill>
            <a:srgbClr val="6745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F2A7300A-F5D8-4179-8122-009FED5951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4767072"/>
            <a:ext cx="6594189" cy="1625210"/>
          </a:xfrm>
        </p:spPr>
        <p:txBody>
          <a:bodyPr>
            <a:normAutofit/>
          </a:bodyPr>
          <a:lstStyle/>
          <a:p>
            <a:pPr algn="r"/>
            <a:r>
              <a:rPr lang="zh-TW" altLang="en-US">
                <a:solidFill>
                  <a:srgbClr val="FFFFFF"/>
                </a:solidFill>
              </a:rPr>
              <a:t>檔案管理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8A05C4AF-7B88-498C-B4AE-C9409A4E98B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70" r="4704"/>
          <a:stretch/>
        </p:blipFill>
        <p:spPr>
          <a:xfrm>
            <a:off x="327547" y="321733"/>
            <a:ext cx="7058306" cy="4107392"/>
          </a:xfrm>
          <a:prstGeom prst="rect">
            <a:avLst/>
          </a:prstGeom>
        </p:spPr>
      </p:pic>
      <p:sp>
        <p:nvSpPr>
          <p:cNvPr id="13" name="Rectangle 10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8EFDFA17-60E1-4A7D-B981-6C1E32F4BE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29319" y="917725"/>
            <a:ext cx="3424739" cy="4852362"/>
          </a:xfrm>
        </p:spPr>
        <p:txBody>
          <a:bodyPr anchor="ctr">
            <a:normAutofit/>
          </a:bodyPr>
          <a:lstStyle/>
          <a:p>
            <a:r>
              <a:rPr lang="zh-TW" altLang="en-US" sz="2000">
                <a:solidFill>
                  <a:srgbClr val="FFFFFF"/>
                </a:solidFill>
              </a:rPr>
              <a:t>從我的資源</a:t>
            </a:r>
            <a:r>
              <a:rPr lang="en-US" altLang="zh-TW" sz="2000">
                <a:solidFill>
                  <a:srgbClr val="FFFFFF"/>
                </a:solidFill>
              </a:rPr>
              <a:t>-&gt;</a:t>
            </a:r>
            <a:r>
              <a:rPr lang="zh-TW" altLang="en-US" sz="2000">
                <a:solidFill>
                  <a:srgbClr val="FFFFFF"/>
                </a:solidFill>
              </a:rPr>
              <a:t>檔案</a:t>
            </a:r>
            <a:endParaRPr lang="en-US" altLang="zh-TW" sz="2000">
              <a:solidFill>
                <a:srgbClr val="FFFFFF"/>
              </a:solidFill>
            </a:endParaRPr>
          </a:p>
          <a:p>
            <a:pPr lvl="1"/>
            <a:r>
              <a:rPr lang="zh-TW" altLang="en-US" sz="2000">
                <a:solidFill>
                  <a:srgbClr val="FFFFFF"/>
                </a:solidFill>
              </a:rPr>
              <a:t>來做長期規劃</a:t>
            </a:r>
            <a:endParaRPr lang="en-US" altLang="zh-TW" sz="2000">
              <a:solidFill>
                <a:srgbClr val="FFFFFF"/>
              </a:solidFill>
            </a:endParaRPr>
          </a:p>
          <a:p>
            <a:pPr lvl="1"/>
            <a:r>
              <a:rPr lang="zh-TW" altLang="en-US" sz="2000">
                <a:solidFill>
                  <a:srgbClr val="FFFFFF"/>
                </a:solidFill>
              </a:rPr>
              <a:t>利用資料夾來規劃課程版本</a:t>
            </a:r>
            <a:endParaRPr lang="en-US" altLang="zh-TW" sz="2000">
              <a:solidFill>
                <a:srgbClr val="FFFFFF"/>
              </a:solidFill>
            </a:endParaRPr>
          </a:p>
          <a:p>
            <a:pPr lvl="1"/>
            <a:endParaRPr lang="en-US" altLang="zh-TW" sz="2000">
              <a:solidFill>
                <a:srgbClr val="FFFFFF"/>
              </a:solidFill>
            </a:endParaRPr>
          </a:p>
          <a:p>
            <a:r>
              <a:rPr lang="zh-TW" altLang="en-US" sz="2000">
                <a:solidFill>
                  <a:srgbClr val="FFFFFF"/>
                </a:solidFill>
              </a:rPr>
              <a:t>修改版本以檔案庫先修改為主</a:t>
            </a:r>
          </a:p>
        </p:txBody>
      </p:sp>
    </p:spTree>
    <p:extLst>
      <p:ext uri="{BB962C8B-B14F-4D97-AF65-F5344CB8AC3E}">
        <p14:creationId xmlns:p14="http://schemas.microsoft.com/office/powerpoint/2010/main" val="17104352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67D4867-5BA7-4462-B2F6-A23F4A622A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4296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0BD763B0-6428-4520-8684-F7C560BB79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643467"/>
            <a:ext cx="3363974" cy="1597315"/>
          </a:xfrm>
          <a:noFill/>
          <a:ln w="19050">
            <a:solidFill>
              <a:schemeClr val="bg1"/>
            </a:solidFill>
          </a:ln>
        </p:spPr>
        <p:txBody>
          <a:bodyPr wrap="square">
            <a:normAutofit/>
          </a:bodyPr>
          <a:lstStyle/>
          <a:p>
            <a:pPr algn="ctr"/>
            <a:r>
              <a:rPr lang="zh-TW" altLang="en-US" sz="2800">
                <a:solidFill>
                  <a:schemeClr val="bg1"/>
                </a:solidFill>
              </a:rPr>
              <a:t>教材設定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8C0D7643-0C67-4E5D-BA6D-73B22FFAA6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8" y="2638044"/>
            <a:ext cx="3363974" cy="3415622"/>
          </a:xfrm>
        </p:spPr>
        <p:txBody>
          <a:bodyPr>
            <a:normAutofit/>
          </a:bodyPr>
          <a:lstStyle/>
          <a:p>
            <a:r>
              <a:rPr lang="zh-TW" altLang="en-US" sz="2000" dirty="0">
                <a:solidFill>
                  <a:schemeClr val="bg1"/>
                </a:solidFill>
              </a:rPr>
              <a:t>以</a:t>
            </a:r>
            <a:r>
              <a:rPr lang="en-US" altLang="zh-TW" sz="2000" dirty="0">
                <a:solidFill>
                  <a:schemeClr val="bg1"/>
                </a:solidFill>
              </a:rPr>
              <a:t>Section</a:t>
            </a:r>
            <a:r>
              <a:rPr lang="zh-TW" altLang="en-US" sz="2000" dirty="0">
                <a:solidFill>
                  <a:schemeClr val="bg1"/>
                </a:solidFill>
              </a:rPr>
              <a:t>來規劃</a:t>
            </a:r>
            <a:endParaRPr lang="en-US" altLang="zh-TW" sz="2000" dirty="0">
              <a:solidFill>
                <a:schemeClr val="bg1"/>
              </a:solidFill>
            </a:endParaRPr>
          </a:p>
          <a:p>
            <a:pPr lvl="1"/>
            <a:r>
              <a:rPr lang="zh-TW" altLang="en-US" sz="2000" dirty="0">
                <a:solidFill>
                  <a:schemeClr val="bg1"/>
                </a:solidFill>
              </a:rPr>
              <a:t>從檔案庫來上傳最為方便以利管理</a:t>
            </a:r>
            <a:endParaRPr lang="en-US" altLang="zh-TW" sz="2000" dirty="0">
              <a:solidFill>
                <a:schemeClr val="bg1"/>
              </a:solidFill>
            </a:endParaRPr>
          </a:p>
          <a:p>
            <a:pPr lvl="1"/>
            <a:r>
              <a:rPr lang="zh-TW" altLang="en-US" sz="2000" dirty="0">
                <a:solidFill>
                  <a:schemeClr val="bg1"/>
                </a:solidFill>
              </a:rPr>
              <a:t>不忘了勾選是否允許下載檔案和時間設定</a:t>
            </a:r>
            <a:endParaRPr lang="en-US" altLang="zh-TW" sz="2000" dirty="0">
              <a:solidFill>
                <a:schemeClr val="bg1"/>
              </a:solidFill>
            </a:endParaRPr>
          </a:p>
          <a:p>
            <a:pPr lvl="1"/>
            <a:r>
              <a:rPr lang="zh-TW" altLang="en-US" sz="2000" b="1" dirty="0">
                <a:solidFill>
                  <a:schemeClr val="accent4">
                    <a:lumMod val="40000"/>
                    <a:lumOff val="60000"/>
                  </a:schemeClr>
                </a:solidFill>
              </a:rPr>
              <a:t>從課程內刪除教材不會影響檔案庫的檔案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3F0A19C5-D798-43E8-A364-1F73B854B2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98024" y="1578400"/>
            <a:ext cx="7255286" cy="3935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07283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23AC064-BC96-4F32-8AE1-B2FD38754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78068" y="4633546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10063CF3-D0D5-49C3-8493-751DCE45FD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7538" y="4756638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zh-TW" altLang="en-US" sz="5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影音互動教材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76005C0E-7C86-4B95-B6E0-25C9C4F13F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39362" y="5815698"/>
            <a:ext cx="9144000" cy="420001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algn="ctr">
              <a:buNone/>
            </a:pPr>
            <a:r>
              <a:rPr lang="zh-TW" altLang="en-US" sz="2000" kern="1200">
                <a:solidFill>
                  <a:srgbClr val="FC9F09"/>
                </a:solidFill>
                <a:latin typeface="+mn-lt"/>
                <a:ea typeface="+mn-ea"/>
                <a:cs typeface="+mn-cs"/>
              </a:rPr>
              <a:t>讓影音不在是只是影音，還要有互動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3BB45BFE-F305-4F69-8F71-AE929C4A64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3991" y="307731"/>
            <a:ext cx="7368918" cy="3997637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7E7C77BC-7138-40B1-A15B-20F57A4946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09800" y="5738691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52044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67D4867-5BA7-4462-B2F6-A23F4A622A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4296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96CE69A5-BE73-4BAA-A16D-177F9590F7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643467"/>
            <a:ext cx="3363974" cy="1597315"/>
          </a:xfrm>
          <a:noFill/>
          <a:ln w="19050">
            <a:solidFill>
              <a:schemeClr val="bg1"/>
            </a:solidFill>
          </a:ln>
        </p:spPr>
        <p:txBody>
          <a:bodyPr wrap="square">
            <a:normAutofit/>
          </a:bodyPr>
          <a:lstStyle/>
          <a:p>
            <a:pPr algn="ctr"/>
            <a:r>
              <a:rPr lang="zh-TW" altLang="en-US" sz="2800" dirty="0">
                <a:solidFill>
                  <a:schemeClr val="bg1"/>
                </a:solidFill>
              </a:rPr>
              <a:t>班級成員</a:t>
            </a:r>
            <a:r>
              <a:rPr lang="en-US" altLang="zh-TW" sz="2800" dirty="0">
                <a:solidFill>
                  <a:schemeClr val="bg1"/>
                </a:solidFill>
              </a:rPr>
              <a:t>1</a:t>
            </a:r>
            <a:endParaRPr lang="zh-TW" altLang="en-US" sz="2800" dirty="0">
              <a:solidFill>
                <a:schemeClr val="bg1"/>
              </a:solidFill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04F49153-5ACF-432D-B435-AABB86A4BF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8" y="2638044"/>
            <a:ext cx="3363974" cy="3415622"/>
          </a:xfrm>
        </p:spPr>
        <p:txBody>
          <a:bodyPr>
            <a:normAutofit/>
          </a:bodyPr>
          <a:lstStyle/>
          <a:p>
            <a:r>
              <a:rPr lang="zh-TW" altLang="en-US" sz="2000" dirty="0">
                <a:solidFill>
                  <a:schemeClr val="bg1"/>
                </a:solidFill>
              </a:rPr>
              <a:t>邀請成員用</a:t>
            </a:r>
            <a:r>
              <a:rPr lang="en-US" altLang="zh-TW" sz="2000" dirty="0">
                <a:solidFill>
                  <a:schemeClr val="bg1"/>
                </a:solidFill>
              </a:rPr>
              <a:t>2</a:t>
            </a:r>
            <a:r>
              <a:rPr lang="zh-TW" altLang="en-US" sz="2000" dirty="0">
                <a:solidFill>
                  <a:schemeClr val="bg1"/>
                </a:solidFill>
              </a:rPr>
              <a:t>維條碼最快</a:t>
            </a:r>
            <a:endParaRPr lang="en-US" altLang="zh-TW" sz="2000" dirty="0">
              <a:solidFill>
                <a:schemeClr val="bg1"/>
              </a:solidFill>
            </a:endParaRPr>
          </a:p>
          <a:p>
            <a:endParaRPr lang="zh-TW" altLang="en-US" sz="2000" dirty="0">
              <a:solidFill>
                <a:schemeClr val="bg1"/>
              </a:solidFill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80A9E3D4-C0FD-4CBE-8B3A-7BBE0B839A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7763" y="1653046"/>
            <a:ext cx="6250769" cy="3391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61366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23AC064-BC96-4F32-8AE1-B2FD38754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78068" y="4633546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5259498A-299A-4A86-919B-1FA3DACED6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7538" y="4756638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zh-TW" altLang="en-US" sz="5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班級成員</a:t>
            </a:r>
            <a:r>
              <a:rPr lang="en-US" altLang="zh-TW" sz="5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2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883AC0C5-E390-4A01-B80A-E9737ADD2E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39362" y="5815698"/>
            <a:ext cx="9144000" cy="420001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algn="ctr">
              <a:buNone/>
            </a:pPr>
            <a:r>
              <a:rPr lang="zh-TW" altLang="en-US" sz="2000" kern="1200">
                <a:solidFill>
                  <a:srgbClr val="FEB44D"/>
                </a:solidFill>
                <a:latin typeface="+mn-lt"/>
                <a:ea typeface="+mn-ea"/>
                <a:cs typeface="+mn-cs"/>
              </a:rPr>
              <a:t>助教權限彈性已增加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E878D6D4-D0B0-4AAC-AC38-1F3291D512E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239" t="8796" r="23922" b="1053"/>
          <a:stretch/>
        </p:blipFill>
        <p:spPr>
          <a:xfrm>
            <a:off x="3116425" y="0"/>
            <a:ext cx="5215811" cy="4487968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7E7C77BC-7138-40B1-A15B-20F57A4946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09800" y="5738691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48297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42285737-90EE-47DC-AC80-8AE156B119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-1" y="-1"/>
            <a:ext cx="4403709" cy="6858001"/>
          </a:xfrm>
          <a:custGeom>
            <a:avLst/>
            <a:gdLst>
              <a:gd name="connsiteX0" fmla="*/ 3223890 w 4403709"/>
              <a:gd name="connsiteY0" fmla="*/ 6858001 h 6858001"/>
              <a:gd name="connsiteX1" fmla="*/ 4101908 w 4403709"/>
              <a:gd name="connsiteY1" fmla="*/ 6858001 h 6858001"/>
              <a:gd name="connsiteX2" fmla="*/ 3254950 w 4403709"/>
              <a:gd name="connsiteY2" fmla="*/ 1599356 h 6858001"/>
              <a:gd name="connsiteX3" fmla="*/ 3254950 w 4403709"/>
              <a:gd name="connsiteY3" fmla="*/ 1594062 h 6858001"/>
              <a:gd name="connsiteX4" fmla="*/ 4403709 w 4403709"/>
              <a:gd name="connsiteY4" fmla="*/ 0 h 6858001"/>
              <a:gd name="connsiteX5" fmla="*/ 3254950 w 4403709"/>
              <a:gd name="connsiteY5" fmla="*/ 0 h 6858001"/>
              <a:gd name="connsiteX6" fmla="*/ 2903520 w 4403709"/>
              <a:gd name="connsiteY6" fmla="*/ 0 h 6858001"/>
              <a:gd name="connsiteX7" fmla="*/ 0 w 4403709"/>
              <a:gd name="connsiteY7" fmla="*/ 0 h 6858001"/>
              <a:gd name="connsiteX8" fmla="*/ 0 w 4403709"/>
              <a:gd name="connsiteY8" fmla="*/ 6858000 h 6858001"/>
              <a:gd name="connsiteX9" fmla="*/ 3223890 w 4403709"/>
              <a:gd name="connsiteY9" fmla="*/ 685800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03709" h="6858001">
                <a:moveTo>
                  <a:pt x="3223890" y="6858001"/>
                </a:moveTo>
                <a:lnTo>
                  <a:pt x="4101908" y="6858001"/>
                </a:lnTo>
                <a:lnTo>
                  <a:pt x="3254950" y="1599356"/>
                </a:lnTo>
                <a:lnTo>
                  <a:pt x="3254950" y="1594062"/>
                </a:lnTo>
                <a:lnTo>
                  <a:pt x="4403709" y="0"/>
                </a:lnTo>
                <a:lnTo>
                  <a:pt x="3254950" y="0"/>
                </a:lnTo>
                <a:lnTo>
                  <a:pt x="2903520" y="0"/>
                </a:lnTo>
                <a:lnTo>
                  <a:pt x="0" y="0"/>
                </a:lnTo>
                <a:lnTo>
                  <a:pt x="0" y="6858000"/>
                </a:lnTo>
                <a:lnTo>
                  <a:pt x="322389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B57BDC17-F1B3-455F-BBF1-680AA1F25C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315292" y="0"/>
            <a:ext cx="2436813" cy="6858001"/>
            <a:chOff x="1320800" y="0"/>
            <a:chExt cx="2436813" cy="6858001"/>
          </a:xfrm>
        </p:grpSpPr>
        <p:sp>
          <p:nvSpPr>
            <p:cNvPr id="13" name="Freeform 6">
              <a:extLst>
                <a:ext uri="{FF2B5EF4-FFF2-40B4-BE49-F238E27FC236}">
                  <a16:creationId xmlns:a16="http://schemas.microsoft.com/office/drawing/2014/main" id="{64E2FA9A-FEF7-4501-B0EB-5E45EDD217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4" name="Freeform 7">
              <a:extLst>
                <a:ext uri="{FF2B5EF4-FFF2-40B4-BE49-F238E27FC236}">
                  <a16:creationId xmlns:a16="http://schemas.microsoft.com/office/drawing/2014/main" id="{BC38192B-B4CB-47D4-A3B1-10010247F1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</p:sp>
        <p:sp>
          <p:nvSpPr>
            <p:cNvPr id="15" name="Freeform 8">
              <a:extLst>
                <a:ext uri="{FF2B5EF4-FFF2-40B4-BE49-F238E27FC236}">
                  <a16:creationId xmlns:a16="http://schemas.microsoft.com/office/drawing/2014/main" id="{96330E33-E171-4B0F-82B5-AF7230399B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</p:sp>
        <p:sp>
          <p:nvSpPr>
            <p:cNvPr id="16" name="Freeform 9">
              <a:extLst>
                <a:ext uri="{FF2B5EF4-FFF2-40B4-BE49-F238E27FC236}">
                  <a16:creationId xmlns:a16="http://schemas.microsoft.com/office/drawing/2014/main" id="{332B1723-69BF-42D7-B757-0FA059E152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7" name="Freeform 10">
              <a:extLst>
                <a:ext uri="{FF2B5EF4-FFF2-40B4-BE49-F238E27FC236}">
                  <a16:creationId xmlns:a16="http://schemas.microsoft.com/office/drawing/2014/main" id="{F115D62D-1E96-48D1-A78D-D370A0BFB9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8" name="Freeform 11">
              <a:extLst>
                <a:ext uri="{FF2B5EF4-FFF2-40B4-BE49-F238E27FC236}">
                  <a16:creationId xmlns:a16="http://schemas.microsoft.com/office/drawing/2014/main" id="{91C2876A-169D-4822-A766-C00578C88B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</p:sp>
      </p:grpSp>
      <p:sp>
        <p:nvSpPr>
          <p:cNvPr id="2" name="標題 1">
            <a:extLst>
              <a:ext uri="{FF2B5EF4-FFF2-40B4-BE49-F238E27FC236}">
                <a16:creationId xmlns:a16="http://schemas.microsoft.com/office/drawing/2014/main" id="{F6BA1EEC-5242-4765-9B1A-CFAA9F10BC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020" y="685800"/>
            <a:ext cx="2780271" cy="5105400"/>
          </a:xfrm>
        </p:spPr>
        <p:txBody>
          <a:bodyPr>
            <a:normAutofit/>
          </a:bodyPr>
          <a:lstStyle/>
          <a:p>
            <a:r>
              <a:rPr lang="zh-TW" altLang="en-US" sz="4000">
                <a:solidFill>
                  <a:srgbClr val="FFFFFF"/>
                </a:solidFill>
              </a:rPr>
              <a:t>班級成員</a:t>
            </a:r>
          </a:p>
        </p:txBody>
      </p:sp>
      <p:graphicFrame>
        <p:nvGraphicFramePr>
          <p:cNvPr id="5" name="內容版面配置區 2">
            <a:extLst>
              <a:ext uri="{FF2B5EF4-FFF2-40B4-BE49-F238E27FC236}">
                <a16:creationId xmlns:a16="http://schemas.microsoft.com/office/drawing/2014/main" id="{BFEC828D-A58D-4AF8-854B-38E115CB065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45250976"/>
              </p:ext>
            </p:extLst>
          </p:nvPr>
        </p:nvGraphicFramePr>
        <p:xfrm>
          <a:off x="5010150" y="685800"/>
          <a:ext cx="6492875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059125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5316D-ED2F-4F89-B4B4-8D9240B1A3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4353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F74294B5-C9E2-49A8-B5CB-486C19C3A9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4510" y="1487272"/>
            <a:ext cx="2743200" cy="2743200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>
            <a:normAutofit/>
          </a:bodyPr>
          <a:lstStyle/>
          <a:p>
            <a:pPr algn="ctr"/>
            <a:r>
              <a:rPr lang="zh-TW" altLang="en-US" sz="2600">
                <a:solidFill>
                  <a:srgbClr val="FFFFFF"/>
                </a:solidFill>
              </a:rPr>
              <a:t>公告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A8195AFE-C436-4F5B-8749-4A452A9F0A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0019" y="298579"/>
            <a:ext cx="7843605" cy="4255155"/>
          </a:xfrm>
          <a:prstGeom prst="rect">
            <a:avLst/>
          </a:prstGeom>
        </p:spPr>
      </p:pic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6A08F737-ABD8-4E32-B733-CE2FAADF55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38600" y="4884873"/>
            <a:ext cx="7188199" cy="1292090"/>
          </a:xfrm>
        </p:spPr>
        <p:txBody>
          <a:bodyPr>
            <a:normAutofit/>
          </a:bodyPr>
          <a:lstStyle/>
          <a:p>
            <a:r>
              <a:rPr lang="zh-TW" altLang="en-US" sz="1800" dirty="0"/>
              <a:t>及時通知</a:t>
            </a:r>
            <a:endParaRPr lang="en-US" altLang="zh-TW" sz="1800" dirty="0"/>
          </a:p>
          <a:p>
            <a:r>
              <a:rPr lang="zh-TW" altLang="en-US" sz="1800" dirty="0"/>
              <a:t>重要訊息別忘了勾選</a:t>
            </a:r>
            <a:r>
              <a:rPr lang="en-US" altLang="zh-TW" sz="1800" dirty="0"/>
              <a:t>E-mail</a:t>
            </a:r>
            <a:r>
              <a:rPr lang="zh-TW" altLang="en-US" sz="1800" dirty="0"/>
              <a:t>通知</a:t>
            </a:r>
            <a:endParaRPr lang="en-US" altLang="zh-TW" sz="1800" dirty="0"/>
          </a:p>
          <a:p>
            <a:r>
              <a:rPr lang="zh-TW" altLang="en-US" sz="1800" dirty="0"/>
              <a:t>跨課也能通知</a:t>
            </a:r>
          </a:p>
        </p:txBody>
      </p:sp>
    </p:spTree>
    <p:extLst>
      <p:ext uri="{BB962C8B-B14F-4D97-AF65-F5344CB8AC3E}">
        <p14:creationId xmlns:p14="http://schemas.microsoft.com/office/powerpoint/2010/main" val="5756994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6" y="4572000"/>
            <a:ext cx="7058307" cy="1964266"/>
          </a:xfrm>
          <a:prstGeom prst="rect">
            <a:avLst/>
          </a:prstGeom>
          <a:solidFill>
            <a:srgbClr val="6A46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B4EFEA27-0549-46FE-98DB-F6B84E2908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4767072"/>
            <a:ext cx="6594189" cy="1625210"/>
          </a:xfrm>
        </p:spPr>
        <p:txBody>
          <a:bodyPr>
            <a:normAutofit/>
          </a:bodyPr>
          <a:lstStyle/>
          <a:p>
            <a:pPr algn="r"/>
            <a:r>
              <a:rPr lang="zh-TW" altLang="en-US" dirty="0">
                <a:solidFill>
                  <a:srgbClr val="FFFFFF"/>
                </a:solidFill>
              </a:rPr>
              <a:t>分組學習</a:t>
            </a:r>
            <a:r>
              <a:rPr lang="en-US" altLang="zh-TW" dirty="0">
                <a:solidFill>
                  <a:srgbClr val="FFFFFF"/>
                </a:solidFill>
              </a:rPr>
              <a:t>1</a:t>
            </a:r>
            <a:endParaRPr lang="zh-TW" altLang="en-US" dirty="0">
              <a:solidFill>
                <a:srgbClr val="FFFFFF"/>
              </a:solidFill>
            </a:endParaRPr>
          </a:p>
        </p:txBody>
      </p:sp>
      <p:pic>
        <p:nvPicPr>
          <p:cNvPr id="4" name="圖片 3" descr="一張含有 螢幕擷取畫面, 室內 的圖片&#10;&#10;描述是以非常高的可信度產生">
            <a:extLst>
              <a:ext uri="{FF2B5EF4-FFF2-40B4-BE49-F238E27FC236}">
                <a16:creationId xmlns:a16="http://schemas.microsoft.com/office/drawing/2014/main" id="{99E0CBE8-94A1-4055-95B0-E2CF4CDBFA5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6774"/>
          <a:stretch/>
        </p:blipFill>
        <p:spPr>
          <a:xfrm>
            <a:off x="327547" y="321733"/>
            <a:ext cx="7058306" cy="4107392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0CE67BCE-D602-4EC6-8467-B6779FFE9B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29319" y="917725"/>
            <a:ext cx="3424739" cy="4852362"/>
          </a:xfrm>
        </p:spPr>
        <p:txBody>
          <a:bodyPr anchor="ctr">
            <a:normAutofit/>
          </a:bodyPr>
          <a:lstStyle/>
          <a:p>
            <a:r>
              <a:rPr lang="zh-TW" altLang="en-US" sz="2000">
                <a:solidFill>
                  <a:srgbClr val="FFFFFF"/>
                </a:solidFill>
              </a:rPr>
              <a:t>利用</a:t>
            </a:r>
            <a:r>
              <a:rPr lang="en-US" altLang="zh-TW" sz="2000">
                <a:solidFill>
                  <a:srgbClr val="FFFFFF"/>
                </a:solidFill>
              </a:rPr>
              <a:t>Google</a:t>
            </a:r>
            <a:r>
              <a:rPr lang="zh-TW" altLang="en-US" sz="2000">
                <a:solidFill>
                  <a:srgbClr val="FFFFFF"/>
                </a:solidFill>
              </a:rPr>
              <a:t> 試算表</a:t>
            </a:r>
            <a:endParaRPr lang="en-US" altLang="zh-TW" sz="2000">
              <a:solidFill>
                <a:srgbClr val="FFFFFF"/>
              </a:solidFill>
            </a:endParaRPr>
          </a:p>
          <a:p>
            <a:endParaRPr lang="en-US" altLang="zh-TW" sz="2000">
              <a:solidFill>
                <a:srgbClr val="FFFFFF"/>
              </a:solidFill>
            </a:endParaRPr>
          </a:p>
          <a:p>
            <a:r>
              <a:rPr lang="zh-TW" altLang="en-US" sz="2000">
                <a:solidFill>
                  <a:srgbClr val="FFFFFF"/>
                </a:solidFill>
              </a:rPr>
              <a:t>線上鏈結好方便</a:t>
            </a:r>
            <a:endParaRPr lang="en-US" altLang="zh-TW" sz="2000">
              <a:solidFill>
                <a:srgbClr val="FFFFFF"/>
              </a:solidFill>
            </a:endParaRPr>
          </a:p>
          <a:p>
            <a:endParaRPr lang="en-US" altLang="zh-TW" sz="2000">
              <a:solidFill>
                <a:srgbClr val="FFFFFF"/>
              </a:solidFill>
            </a:endParaRPr>
          </a:p>
          <a:p>
            <a:r>
              <a:rPr lang="zh-TW" altLang="en-US" sz="2000">
                <a:solidFill>
                  <a:srgbClr val="FFFFFF"/>
                </a:solidFill>
              </a:rPr>
              <a:t>最後別忘大權限</a:t>
            </a:r>
          </a:p>
        </p:txBody>
      </p:sp>
    </p:spTree>
    <p:extLst>
      <p:ext uri="{BB962C8B-B14F-4D97-AF65-F5344CB8AC3E}">
        <p14:creationId xmlns:p14="http://schemas.microsoft.com/office/powerpoint/2010/main" val="34754887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23AC064-BC96-4F32-8AE1-B2FD38754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78068" y="4633546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EAE99D4E-5A75-4A9C-A00F-40FC0FBBED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7538" y="4756638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zh-TW" altLang="en-US" sz="5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分組學習</a:t>
            </a:r>
            <a:r>
              <a:rPr lang="en-US" altLang="zh-TW" sz="5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2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BE0E6D06-A28C-412C-BEF5-5104982739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39362" y="5815698"/>
            <a:ext cx="9144000" cy="420001"/>
          </a:xfr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0" indent="0" algn="ctr">
              <a:buNone/>
            </a:pPr>
            <a:r>
              <a:rPr lang="zh-TW" altLang="en-US" kern="1200" dirty="0">
                <a:solidFill>
                  <a:srgbClr val="FEAB34"/>
                </a:solidFill>
                <a:latin typeface="+mn-lt"/>
                <a:ea typeface="+mn-ea"/>
                <a:cs typeface="+mn-cs"/>
              </a:rPr>
              <a:t>一秒匯入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072CE2F9-FC55-4D7B-BA17-6904ECD9B9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3991" y="307731"/>
            <a:ext cx="7368918" cy="3997637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7E7C77BC-7138-40B1-A15B-20F57A4946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09800" y="5738691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30774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1A18D24F-CAFC-475D-BBAD-CEC669B2E9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/>
          </a:bodyPr>
          <a:lstStyle/>
          <a:p>
            <a:r>
              <a:rPr lang="zh-TW" altLang="en-US">
                <a:solidFill>
                  <a:srgbClr val="FFFFFF"/>
                </a:solidFill>
              </a:rPr>
              <a:t>試用點名功能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1A80E5A1-CFAD-414F-B553-F61657B5F1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0574" y="801866"/>
            <a:ext cx="5306084" cy="5230634"/>
          </a:xfrm>
        </p:spPr>
        <p:txBody>
          <a:bodyPr anchor="ctr">
            <a:normAutofit/>
          </a:bodyPr>
          <a:lstStyle/>
          <a:p>
            <a:r>
              <a:rPr lang="zh-TW" altLang="en-US" sz="2400">
                <a:solidFill>
                  <a:srgbClr val="000000"/>
                </a:solidFill>
              </a:rPr>
              <a:t>三種點名方式</a:t>
            </a:r>
            <a:endParaRPr lang="en-US" altLang="zh-TW" sz="2400">
              <a:solidFill>
                <a:srgbClr val="000000"/>
              </a:solidFill>
            </a:endParaRPr>
          </a:p>
          <a:p>
            <a:pPr lvl="1"/>
            <a:r>
              <a:rPr lang="zh-TW" altLang="en-US">
                <a:solidFill>
                  <a:srgbClr val="000000"/>
                </a:solidFill>
              </a:rPr>
              <a:t>雷達</a:t>
            </a:r>
            <a:endParaRPr lang="en-US" altLang="zh-TW">
              <a:solidFill>
                <a:srgbClr val="000000"/>
              </a:solidFill>
            </a:endParaRPr>
          </a:p>
          <a:p>
            <a:pPr lvl="1"/>
            <a:r>
              <a:rPr lang="zh-TW" altLang="en-US">
                <a:solidFill>
                  <a:srgbClr val="000000"/>
                </a:solidFill>
              </a:rPr>
              <a:t>數字</a:t>
            </a:r>
            <a:endParaRPr lang="en-US" altLang="zh-TW">
              <a:solidFill>
                <a:srgbClr val="000000"/>
              </a:solidFill>
            </a:endParaRPr>
          </a:p>
          <a:p>
            <a:pPr lvl="1"/>
            <a:r>
              <a:rPr lang="zh-TW" altLang="en-US">
                <a:solidFill>
                  <a:srgbClr val="000000"/>
                </a:solidFill>
              </a:rPr>
              <a:t>手動</a:t>
            </a:r>
            <a:endParaRPr lang="en-US" altLang="zh-TW">
              <a:solidFill>
                <a:srgbClr val="000000"/>
              </a:solidFill>
            </a:endParaRPr>
          </a:p>
          <a:p>
            <a:pPr lvl="1"/>
            <a:endParaRPr lang="en-US" altLang="zh-TW">
              <a:solidFill>
                <a:srgbClr val="000000"/>
              </a:solidFill>
            </a:endParaRPr>
          </a:p>
          <a:p>
            <a:r>
              <a:rPr lang="en-US" altLang="zh-TW" sz="2400">
                <a:solidFill>
                  <a:srgbClr val="000000"/>
                </a:solidFill>
              </a:rPr>
              <a:t>10</a:t>
            </a:r>
            <a:r>
              <a:rPr lang="zh-TW" altLang="en-US" sz="2400">
                <a:solidFill>
                  <a:srgbClr val="000000"/>
                </a:solidFill>
              </a:rPr>
              <a:t>月之後將會採用藍芽</a:t>
            </a:r>
          </a:p>
        </p:txBody>
      </p:sp>
    </p:spTree>
    <p:extLst>
      <p:ext uri="{BB962C8B-B14F-4D97-AF65-F5344CB8AC3E}">
        <p14:creationId xmlns:p14="http://schemas.microsoft.com/office/powerpoint/2010/main" val="20540846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D632EF5-D5A3-486B-B955-4136ED0E97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手機</a:t>
            </a:r>
            <a:r>
              <a:rPr lang="en-US" altLang="zh-TW" dirty="0"/>
              <a:t>APP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AABA1837-A6FA-4C78-8462-D3F893A488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能出和批改作業</a:t>
            </a:r>
            <a:endParaRPr lang="en-US" altLang="zh-TW" dirty="0"/>
          </a:p>
          <a:p>
            <a:endParaRPr lang="en-US" altLang="zh-TW" dirty="0"/>
          </a:p>
          <a:p>
            <a:r>
              <a:rPr lang="zh-TW" altLang="en-US" dirty="0"/>
              <a:t>公告可以傳照片</a:t>
            </a:r>
            <a:endParaRPr lang="en-US" altLang="zh-TW" dirty="0"/>
          </a:p>
          <a:p>
            <a:endParaRPr lang="en-US" altLang="zh-TW" dirty="0"/>
          </a:p>
          <a:p>
            <a:r>
              <a:rPr lang="zh-TW" altLang="en-US" dirty="0"/>
              <a:t>作業能夠拍照上傳</a:t>
            </a:r>
            <a:endParaRPr lang="en-US" altLang="zh-TW" dirty="0"/>
          </a:p>
          <a:p>
            <a:endParaRPr lang="en-US" altLang="zh-TW" dirty="0"/>
          </a:p>
          <a:p>
            <a:r>
              <a:rPr lang="zh-TW" altLang="en-US" dirty="0"/>
              <a:t>聊天功能</a:t>
            </a:r>
          </a:p>
        </p:txBody>
      </p:sp>
    </p:spTree>
    <p:extLst>
      <p:ext uri="{BB962C8B-B14F-4D97-AF65-F5344CB8AC3E}">
        <p14:creationId xmlns:p14="http://schemas.microsoft.com/office/powerpoint/2010/main" val="19111878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46C2E80F-49A6-4372-B103-219D417A5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4096" y="470925"/>
            <a:ext cx="4381009" cy="5892104"/>
          </a:xfrm>
          <a:custGeom>
            <a:avLst/>
            <a:gdLst>
              <a:gd name="connsiteX0" fmla="*/ 0 w 4381009"/>
              <a:gd name="connsiteY0" fmla="*/ 0 h 5892104"/>
              <a:gd name="connsiteX1" fmla="*/ 4157628 w 4381009"/>
              <a:gd name="connsiteY1" fmla="*/ 0 h 5892104"/>
              <a:gd name="connsiteX2" fmla="*/ 4169302 w 4381009"/>
              <a:gd name="connsiteY2" fmla="*/ 68659 h 5892104"/>
              <a:gd name="connsiteX3" fmla="*/ 4191571 w 4381009"/>
              <a:gd name="connsiteY3" fmla="*/ 205472 h 5892104"/>
              <a:gd name="connsiteX4" fmla="*/ 4213368 w 4381009"/>
              <a:gd name="connsiteY4" fmla="*/ 342890 h 5892104"/>
              <a:gd name="connsiteX5" fmla="*/ 4232030 w 4381009"/>
              <a:gd name="connsiteY5" fmla="*/ 480913 h 5892104"/>
              <a:gd name="connsiteX6" fmla="*/ 4250848 w 4381009"/>
              <a:gd name="connsiteY6" fmla="*/ 618332 h 5892104"/>
              <a:gd name="connsiteX7" fmla="*/ 4268412 w 4381009"/>
              <a:gd name="connsiteY7" fmla="*/ 756355 h 5892104"/>
              <a:gd name="connsiteX8" fmla="*/ 4283467 w 4381009"/>
              <a:gd name="connsiteY8" fmla="*/ 892563 h 5892104"/>
              <a:gd name="connsiteX9" fmla="*/ 4297737 w 4381009"/>
              <a:gd name="connsiteY9" fmla="*/ 1030587 h 5892104"/>
              <a:gd name="connsiteX10" fmla="*/ 4310754 w 4381009"/>
              <a:gd name="connsiteY10" fmla="*/ 1168005 h 5892104"/>
              <a:gd name="connsiteX11" fmla="*/ 4322045 w 4381009"/>
              <a:gd name="connsiteY11" fmla="*/ 1303002 h 5892104"/>
              <a:gd name="connsiteX12" fmla="*/ 4333336 w 4381009"/>
              <a:gd name="connsiteY12" fmla="*/ 1439815 h 5892104"/>
              <a:gd name="connsiteX13" fmla="*/ 4342745 w 4381009"/>
              <a:gd name="connsiteY13" fmla="*/ 1574812 h 5892104"/>
              <a:gd name="connsiteX14" fmla="*/ 4350115 w 4381009"/>
              <a:gd name="connsiteY14" fmla="*/ 1709808 h 5892104"/>
              <a:gd name="connsiteX15" fmla="*/ 4357799 w 4381009"/>
              <a:gd name="connsiteY15" fmla="*/ 1844200 h 5892104"/>
              <a:gd name="connsiteX16" fmla="*/ 4364229 w 4381009"/>
              <a:gd name="connsiteY16" fmla="*/ 1977381 h 5892104"/>
              <a:gd name="connsiteX17" fmla="*/ 4368777 w 4381009"/>
              <a:gd name="connsiteY17" fmla="*/ 2109351 h 5892104"/>
              <a:gd name="connsiteX18" fmla="*/ 4372697 w 4381009"/>
              <a:gd name="connsiteY18" fmla="*/ 2241321 h 5892104"/>
              <a:gd name="connsiteX19" fmla="*/ 4376461 w 4381009"/>
              <a:gd name="connsiteY19" fmla="*/ 2372080 h 5892104"/>
              <a:gd name="connsiteX20" fmla="*/ 4378186 w 4381009"/>
              <a:gd name="connsiteY20" fmla="*/ 2501023 h 5892104"/>
              <a:gd name="connsiteX21" fmla="*/ 4380068 w 4381009"/>
              <a:gd name="connsiteY21" fmla="*/ 2629966 h 5892104"/>
              <a:gd name="connsiteX22" fmla="*/ 4381009 w 4381009"/>
              <a:gd name="connsiteY22" fmla="*/ 2757093 h 5892104"/>
              <a:gd name="connsiteX23" fmla="*/ 4380068 w 4381009"/>
              <a:gd name="connsiteY23" fmla="*/ 2883010 h 5892104"/>
              <a:gd name="connsiteX24" fmla="*/ 4380068 w 4381009"/>
              <a:gd name="connsiteY24" fmla="*/ 3007715 h 5892104"/>
              <a:gd name="connsiteX25" fmla="*/ 4378186 w 4381009"/>
              <a:gd name="connsiteY25" fmla="*/ 3131210 h 5892104"/>
              <a:gd name="connsiteX26" fmla="*/ 4375363 w 4381009"/>
              <a:gd name="connsiteY26" fmla="*/ 3252283 h 5892104"/>
              <a:gd name="connsiteX27" fmla="*/ 4372697 w 4381009"/>
              <a:gd name="connsiteY27" fmla="*/ 3372146 h 5892104"/>
              <a:gd name="connsiteX28" fmla="*/ 4369718 w 4381009"/>
              <a:gd name="connsiteY28" fmla="*/ 3489587 h 5892104"/>
              <a:gd name="connsiteX29" fmla="*/ 4365170 w 4381009"/>
              <a:gd name="connsiteY29" fmla="*/ 3606423 h 5892104"/>
              <a:gd name="connsiteX30" fmla="*/ 4360309 w 4381009"/>
              <a:gd name="connsiteY30" fmla="*/ 3721443 h 5892104"/>
              <a:gd name="connsiteX31" fmla="*/ 4355918 w 4381009"/>
              <a:gd name="connsiteY31" fmla="*/ 3834041 h 5892104"/>
              <a:gd name="connsiteX32" fmla="*/ 4343529 w 4381009"/>
              <a:gd name="connsiteY32" fmla="*/ 4053789 h 5892104"/>
              <a:gd name="connsiteX33" fmla="*/ 4330356 w 4381009"/>
              <a:gd name="connsiteY33" fmla="*/ 4264457 h 5892104"/>
              <a:gd name="connsiteX34" fmla="*/ 4316556 w 4381009"/>
              <a:gd name="connsiteY34" fmla="*/ 4466650 h 5892104"/>
              <a:gd name="connsiteX35" fmla="*/ 4301344 w 4381009"/>
              <a:gd name="connsiteY35" fmla="*/ 4657946 h 5892104"/>
              <a:gd name="connsiteX36" fmla="*/ 4285506 w 4381009"/>
              <a:gd name="connsiteY36" fmla="*/ 4840767 h 5892104"/>
              <a:gd name="connsiteX37" fmla="*/ 4268412 w 4381009"/>
              <a:gd name="connsiteY37" fmla="*/ 5010269 h 5892104"/>
              <a:gd name="connsiteX38" fmla="*/ 4251633 w 4381009"/>
              <a:gd name="connsiteY38" fmla="*/ 5169481 h 5892104"/>
              <a:gd name="connsiteX39" fmla="*/ 4234853 w 4381009"/>
              <a:gd name="connsiteY39" fmla="*/ 5315980 h 5892104"/>
              <a:gd name="connsiteX40" fmla="*/ 4219014 w 4381009"/>
              <a:gd name="connsiteY40" fmla="*/ 5450371 h 5892104"/>
              <a:gd name="connsiteX41" fmla="*/ 4203959 w 4381009"/>
              <a:gd name="connsiteY41" fmla="*/ 5569628 h 5892104"/>
              <a:gd name="connsiteX42" fmla="*/ 4189689 w 4381009"/>
              <a:gd name="connsiteY42" fmla="*/ 5677384 h 5892104"/>
              <a:gd name="connsiteX43" fmla="*/ 4177770 w 4381009"/>
              <a:gd name="connsiteY43" fmla="*/ 5768189 h 5892104"/>
              <a:gd name="connsiteX44" fmla="*/ 4166479 w 4381009"/>
              <a:gd name="connsiteY44" fmla="*/ 5844465 h 5892104"/>
              <a:gd name="connsiteX45" fmla="*/ 4159132 w 4381009"/>
              <a:gd name="connsiteY45" fmla="*/ 5892104 h 5892104"/>
              <a:gd name="connsiteX46" fmla="*/ 0 w 4381009"/>
              <a:gd name="connsiteY46" fmla="*/ 5892104 h 5892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4381009" h="5892104">
                <a:moveTo>
                  <a:pt x="0" y="0"/>
                </a:moveTo>
                <a:lnTo>
                  <a:pt x="4157628" y="0"/>
                </a:lnTo>
                <a:lnTo>
                  <a:pt x="4169302" y="68659"/>
                </a:lnTo>
                <a:lnTo>
                  <a:pt x="4191571" y="205472"/>
                </a:lnTo>
                <a:lnTo>
                  <a:pt x="4213368" y="342890"/>
                </a:lnTo>
                <a:lnTo>
                  <a:pt x="4232030" y="480913"/>
                </a:lnTo>
                <a:lnTo>
                  <a:pt x="4250848" y="618332"/>
                </a:lnTo>
                <a:lnTo>
                  <a:pt x="4268412" y="756355"/>
                </a:lnTo>
                <a:lnTo>
                  <a:pt x="4283467" y="892563"/>
                </a:lnTo>
                <a:lnTo>
                  <a:pt x="4297737" y="1030587"/>
                </a:lnTo>
                <a:lnTo>
                  <a:pt x="4310754" y="1168005"/>
                </a:lnTo>
                <a:lnTo>
                  <a:pt x="4322045" y="1303002"/>
                </a:lnTo>
                <a:lnTo>
                  <a:pt x="4333336" y="1439815"/>
                </a:lnTo>
                <a:lnTo>
                  <a:pt x="4342745" y="1574812"/>
                </a:lnTo>
                <a:lnTo>
                  <a:pt x="4350115" y="1709808"/>
                </a:lnTo>
                <a:lnTo>
                  <a:pt x="4357799" y="1844200"/>
                </a:lnTo>
                <a:lnTo>
                  <a:pt x="4364229" y="1977381"/>
                </a:lnTo>
                <a:lnTo>
                  <a:pt x="4368777" y="2109351"/>
                </a:lnTo>
                <a:lnTo>
                  <a:pt x="4372697" y="2241321"/>
                </a:lnTo>
                <a:lnTo>
                  <a:pt x="4376461" y="2372080"/>
                </a:lnTo>
                <a:lnTo>
                  <a:pt x="4378186" y="2501023"/>
                </a:lnTo>
                <a:lnTo>
                  <a:pt x="4380068" y="2629966"/>
                </a:lnTo>
                <a:lnTo>
                  <a:pt x="4381009" y="2757093"/>
                </a:lnTo>
                <a:lnTo>
                  <a:pt x="4380068" y="2883010"/>
                </a:lnTo>
                <a:lnTo>
                  <a:pt x="4380068" y="3007715"/>
                </a:lnTo>
                <a:lnTo>
                  <a:pt x="4378186" y="3131210"/>
                </a:lnTo>
                <a:lnTo>
                  <a:pt x="4375363" y="3252283"/>
                </a:lnTo>
                <a:lnTo>
                  <a:pt x="4372697" y="3372146"/>
                </a:lnTo>
                <a:lnTo>
                  <a:pt x="4369718" y="3489587"/>
                </a:lnTo>
                <a:lnTo>
                  <a:pt x="4365170" y="3606423"/>
                </a:lnTo>
                <a:lnTo>
                  <a:pt x="4360309" y="3721443"/>
                </a:lnTo>
                <a:lnTo>
                  <a:pt x="4355918" y="3834041"/>
                </a:lnTo>
                <a:lnTo>
                  <a:pt x="4343529" y="4053789"/>
                </a:lnTo>
                <a:lnTo>
                  <a:pt x="4330356" y="4264457"/>
                </a:lnTo>
                <a:lnTo>
                  <a:pt x="4316556" y="4466650"/>
                </a:lnTo>
                <a:lnTo>
                  <a:pt x="4301344" y="4657946"/>
                </a:lnTo>
                <a:lnTo>
                  <a:pt x="4285506" y="4840767"/>
                </a:lnTo>
                <a:lnTo>
                  <a:pt x="4268412" y="5010269"/>
                </a:lnTo>
                <a:lnTo>
                  <a:pt x="4251633" y="5169481"/>
                </a:lnTo>
                <a:lnTo>
                  <a:pt x="4234853" y="5315980"/>
                </a:lnTo>
                <a:lnTo>
                  <a:pt x="4219014" y="5450371"/>
                </a:lnTo>
                <a:lnTo>
                  <a:pt x="4203959" y="5569628"/>
                </a:lnTo>
                <a:lnTo>
                  <a:pt x="4189689" y="5677384"/>
                </a:lnTo>
                <a:lnTo>
                  <a:pt x="4177770" y="5768189"/>
                </a:lnTo>
                <a:lnTo>
                  <a:pt x="4166479" y="5844465"/>
                </a:lnTo>
                <a:lnTo>
                  <a:pt x="4159132" y="5892104"/>
                </a:lnTo>
                <a:lnTo>
                  <a:pt x="0" y="5892104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50B59B3B-4B68-4F94-8238-23B256ECED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3029" y="1012004"/>
            <a:ext cx="3416158" cy="4795408"/>
          </a:xfrm>
        </p:spPr>
        <p:txBody>
          <a:bodyPr>
            <a:normAutofit/>
          </a:bodyPr>
          <a:lstStyle/>
          <a:p>
            <a:r>
              <a:rPr lang="zh-TW" altLang="en-US" dirty="0">
                <a:solidFill>
                  <a:srgbClr val="FFFFFF"/>
                </a:solidFill>
              </a:rPr>
              <a:t>常見問題</a:t>
            </a:r>
            <a:r>
              <a:rPr lang="en-US" altLang="zh-TW" dirty="0">
                <a:solidFill>
                  <a:srgbClr val="FFFFFF"/>
                </a:solidFill>
              </a:rPr>
              <a:t>1</a:t>
            </a:r>
            <a:endParaRPr lang="zh-TW" altLang="en-US" dirty="0">
              <a:solidFill>
                <a:srgbClr val="FFFFFF"/>
              </a:solidFill>
            </a:endParaRPr>
          </a:p>
        </p:txBody>
      </p:sp>
      <p:graphicFrame>
        <p:nvGraphicFramePr>
          <p:cNvPr id="5" name="內容版面配置區 2">
            <a:extLst>
              <a:ext uri="{FF2B5EF4-FFF2-40B4-BE49-F238E27FC236}">
                <a16:creationId xmlns:a16="http://schemas.microsoft.com/office/drawing/2014/main" id="{90872A8D-9099-4ED7-A8BE-2C27AE64EF0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38827589"/>
              </p:ext>
            </p:extLst>
          </p:nvPr>
        </p:nvGraphicFramePr>
        <p:xfrm>
          <a:off x="5194300" y="470924"/>
          <a:ext cx="6513604" cy="58854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481002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46C2E80F-49A6-4372-B103-219D417A5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4096" y="470925"/>
            <a:ext cx="4381009" cy="5892104"/>
          </a:xfrm>
          <a:custGeom>
            <a:avLst/>
            <a:gdLst>
              <a:gd name="connsiteX0" fmla="*/ 0 w 4381009"/>
              <a:gd name="connsiteY0" fmla="*/ 0 h 5892104"/>
              <a:gd name="connsiteX1" fmla="*/ 4157628 w 4381009"/>
              <a:gd name="connsiteY1" fmla="*/ 0 h 5892104"/>
              <a:gd name="connsiteX2" fmla="*/ 4169302 w 4381009"/>
              <a:gd name="connsiteY2" fmla="*/ 68659 h 5892104"/>
              <a:gd name="connsiteX3" fmla="*/ 4191571 w 4381009"/>
              <a:gd name="connsiteY3" fmla="*/ 205472 h 5892104"/>
              <a:gd name="connsiteX4" fmla="*/ 4213368 w 4381009"/>
              <a:gd name="connsiteY4" fmla="*/ 342890 h 5892104"/>
              <a:gd name="connsiteX5" fmla="*/ 4232030 w 4381009"/>
              <a:gd name="connsiteY5" fmla="*/ 480913 h 5892104"/>
              <a:gd name="connsiteX6" fmla="*/ 4250848 w 4381009"/>
              <a:gd name="connsiteY6" fmla="*/ 618332 h 5892104"/>
              <a:gd name="connsiteX7" fmla="*/ 4268412 w 4381009"/>
              <a:gd name="connsiteY7" fmla="*/ 756355 h 5892104"/>
              <a:gd name="connsiteX8" fmla="*/ 4283467 w 4381009"/>
              <a:gd name="connsiteY8" fmla="*/ 892563 h 5892104"/>
              <a:gd name="connsiteX9" fmla="*/ 4297737 w 4381009"/>
              <a:gd name="connsiteY9" fmla="*/ 1030587 h 5892104"/>
              <a:gd name="connsiteX10" fmla="*/ 4310754 w 4381009"/>
              <a:gd name="connsiteY10" fmla="*/ 1168005 h 5892104"/>
              <a:gd name="connsiteX11" fmla="*/ 4322045 w 4381009"/>
              <a:gd name="connsiteY11" fmla="*/ 1303002 h 5892104"/>
              <a:gd name="connsiteX12" fmla="*/ 4333336 w 4381009"/>
              <a:gd name="connsiteY12" fmla="*/ 1439815 h 5892104"/>
              <a:gd name="connsiteX13" fmla="*/ 4342745 w 4381009"/>
              <a:gd name="connsiteY13" fmla="*/ 1574812 h 5892104"/>
              <a:gd name="connsiteX14" fmla="*/ 4350115 w 4381009"/>
              <a:gd name="connsiteY14" fmla="*/ 1709808 h 5892104"/>
              <a:gd name="connsiteX15" fmla="*/ 4357799 w 4381009"/>
              <a:gd name="connsiteY15" fmla="*/ 1844200 h 5892104"/>
              <a:gd name="connsiteX16" fmla="*/ 4364229 w 4381009"/>
              <a:gd name="connsiteY16" fmla="*/ 1977381 h 5892104"/>
              <a:gd name="connsiteX17" fmla="*/ 4368777 w 4381009"/>
              <a:gd name="connsiteY17" fmla="*/ 2109351 h 5892104"/>
              <a:gd name="connsiteX18" fmla="*/ 4372697 w 4381009"/>
              <a:gd name="connsiteY18" fmla="*/ 2241321 h 5892104"/>
              <a:gd name="connsiteX19" fmla="*/ 4376461 w 4381009"/>
              <a:gd name="connsiteY19" fmla="*/ 2372080 h 5892104"/>
              <a:gd name="connsiteX20" fmla="*/ 4378186 w 4381009"/>
              <a:gd name="connsiteY20" fmla="*/ 2501023 h 5892104"/>
              <a:gd name="connsiteX21" fmla="*/ 4380068 w 4381009"/>
              <a:gd name="connsiteY21" fmla="*/ 2629966 h 5892104"/>
              <a:gd name="connsiteX22" fmla="*/ 4381009 w 4381009"/>
              <a:gd name="connsiteY22" fmla="*/ 2757093 h 5892104"/>
              <a:gd name="connsiteX23" fmla="*/ 4380068 w 4381009"/>
              <a:gd name="connsiteY23" fmla="*/ 2883010 h 5892104"/>
              <a:gd name="connsiteX24" fmla="*/ 4380068 w 4381009"/>
              <a:gd name="connsiteY24" fmla="*/ 3007715 h 5892104"/>
              <a:gd name="connsiteX25" fmla="*/ 4378186 w 4381009"/>
              <a:gd name="connsiteY25" fmla="*/ 3131210 h 5892104"/>
              <a:gd name="connsiteX26" fmla="*/ 4375363 w 4381009"/>
              <a:gd name="connsiteY26" fmla="*/ 3252283 h 5892104"/>
              <a:gd name="connsiteX27" fmla="*/ 4372697 w 4381009"/>
              <a:gd name="connsiteY27" fmla="*/ 3372146 h 5892104"/>
              <a:gd name="connsiteX28" fmla="*/ 4369718 w 4381009"/>
              <a:gd name="connsiteY28" fmla="*/ 3489587 h 5892104"/>
              <a:gd name="connsiteX29" fmla="*/ 4365170 w 4381009"/>
              <a:gd name="connsiteY29" fmla="*/ 3606423 h 5892104"/>
              <a:gd name="connsiteX30" fmla="*/ 4360309 w 4381009"/>
              <a:gd name="connsiteY30" fmla="*/ 3721443 h 5892104"/>
              <a:gd name="connsiteX31" fmla="*/ 4355918 w 4381009"/>
              <a:gd name="connsiteY31" fmla="*/ 3834041 h 5892104"/>
              <a:gd name="connsiteX32" fmla="*/ 4343529 w 4381009"/>
              <a:gd name="connsiteY32" fmla="*/ 4053789 h 5892104"/>
              <a:gd name="connsiteX33" fmla="*/ 4330356 w 4381009"/>
              <a:gd name="connsiteY33" fmla="*/ 4264457 h 5892104"/>
              <a:gd name="connsiteX34" fmla="*/ 4316556 w 4381009"/>
              <a:gd name="connsiteY34" fmla="*/ 4466650 h 5892104"/>
              <a:gd name="connsiteX35" fmla="*/ 4301344 w 4381009"/>
              <a:gd name="connsiteY35" fmla="*/ 4657946 h 5892104"/>
              <a:gd name="connsiteX36" fmla="*/ 4285506 w 4381009"/>
              <a:gd name="connsiteY36" fmla="*/ 4840767 h 5892104"/>
              <a:gd name="connsiteX37" fmla="*/ 4268412 w 4381009"/>
              <a:gd name="connsiteY37" fmla="*/ 5010269 h 5892104"/>
              <a:gd name="connsiteX38" fmla="*/ 4251633 w 4381009"/>
              <a:gd name="connsiteY38" fmla="*/ 5169481 h 5892104"/>
              <a:gd name="connsiteX39" fmla="*/ 4234853 w 4381009"/>
              <a:gd name="connsiteY39" fmla="*/ 5315980 h 5892104"/>
              <a:gd name="connsiteX40" fmla="*/ 4219014 w 4381009"/>
              <a:gd name="connsiteY40" fmla="*/ 5450371 h 5892104"/>
              <a:gd name="connsiteX41" fmla="*/ 4203959 w 4381009"/>
              <a:gd name="connsiteY41" fmla="*/ 5569628 h 5892104"/>
              <a:gd name="connsiteX42" fmla="*/ 4189689 w 4381009"/>
              <a:gd name="connsiteY42" fmla="*/ 5677384 h 5892104"/>
              <a:gd name="connsiteX43" fmla="*/ 4177770 w 4381009"/>
              <a:gd name="connsiteY43" fmla="*/ 5768189 h 5892104"/>
              <a:gd name="connsiteX44" fmla="*/ 4166479 w 4381009"/>
              <a:gd name="connsiteY44" fmla="*/ 5844465 h 5892104"/>
              <a:gd name="connsiteX45" fmla="*/ 4159132 w 4381009"/>
              <a:gd name="connsiteY45" fmla="*/ 5892104 h 5892104"/>
              <a:gd name="connsiteX46" fmla="*/ 0 w 4381009"/>
              <a:gd name="connsiteY46" fmla="*/ 5892104 h 5892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4381009" h="5892104">
                <a:moveTo>
                  <a:pt x="0" y="0"/>
                </a:moveTo>
                <a:lnTo>
                  <a:pt x="4157628" y="0"/>
                </a:lnTo>
                <a:lnTo>
                  <a:pt x="4169302" y="68659"/>
                </a:lnTo>
                <a:lnTo>
                  <a:pt x="4191571" y="205472"/>
                </a:lnTo>
                <a:lnTo>
                  <a:pt x="4213368" y="342890"/>
                </a:lnTo>
                <a:lnTo>
                  <a:pt x="4232030" y="480913"/>
                </a:lnTo>
                <a:lnTo>
                  <a:pt x="4250848" y="618332"/>
                </a:lnTo>
                <a:lnTo>
                  <a:pt x="4268412" y="756355"/>
                </a:lnTo>
                <a:lnTo>
                  <a:pt x="4283467" y="892563"/>
                </a:lnTo>
                <a:lnTo>
                  <a:pt x="4297737" y="1030587"/>
                </a:lnTo>
                <a:lnTo>
                  <a:pt x="4310754" y="1168005"/>
                </a:lnTo>
                <a:lnTo>
                  <a:pt x="4322045" y="1303002"/>
                </a:lnTo>
                <a:lnTo>
                  <a:pt x="4333336" y="1439815"/>
                </a:lnTo>
                <a:lnTo>
                  <a:pt x="4342745" y="1574812"/>
                </a:lnTo>
                <a:lnTo>
                  <a:pt x="4350115" y="1709808"/>
                </a:lnTo>
                <a:lnTo>
                  <a:pt x="4357799" y="1844200"/>
                </a:lnTo>
                <a:lnTo>
                  <a:pt x="4364229" y="1977381"/>
                </a:lnTo>
                <a:lnTo>
                  <a:pt x="4368777" y="2109351"/>
                </a:lnTo>
                <a:lnTo>
                  <a:pt x="4372697" y="2241321"/>
                </a:lnTo>
                <a:lnTo>
                  <a:pt x="4376461" y="2372080"/>
                </a:lnTo>
                <a:lnTo>
                  <a:pt x="4378186" y="2501023"/>
                </a:lnTo>
                <a:lnTo>
                  <a:pt x="4380068" y="2629966"/>
                </a:lnTo>
                <a:lnTo>
                  <a:pt x="4381009" y="2757093"/>
                </a:lnTo>
                <a:lnTo>
                  <a:pt x="4380068" y="2883010"/>
                </a:lnTo>
                <a:lnTo>
                  <a:pt x="4380068" y="3007715"/>
                </a:lnTo>
                <a:lnTo>
                  <a:pt x="4378186" y="3131210"/>
                </a:lnTo>
                <a:lnTo>
                  <a:pt x="4375363" y="3252283"/>
                </a:lnTo>
                <a:lnTo>
                  <a:pt x="4372697" y="3372146"/>
                </a:lnTo>
                <a:lnTo>
                  <a:pt x="4369718" y="3489587"/>
                </a:lnTo>
                <a:lnTo>
                  <a:pt x="4365170" y="3606423"/>
                </a:lnTo>
                <a:lnTo>
                  <a:pt x="4360309" y="3721443"/>
                </a:lnTo>
                <a:lnTo>
                  <a:pt x="4355918" y="3834041"/>
                </a:lnTo>
                <a:lnTo>
                  <a:pt x="4343529" y="4053789"/>
                </a:lnTo>
                <a:lnTo>
                  <a:pt x="4330356" y="4264457"/>
                </a:lnTo>
                <a:lnTo>
                  <a:pt x="4316556" y="4466650"/>
                </a:lnTo>
                <a:lnTo>
                  <a:pt x="4301344" y="4657946"/>
                </a:lnTo>
                <a:lnTo>
                  <a:pt x="4285506" y="4840767"/>
                </a:lnTo>
                <a:lnTo>
                  <a:pt x="4268412" y="5010269"/>
                </a:lnTo>
                <a:lnTo>
                  <a:pt x="4251633" y="5169481"/>
                </a:lnTo>
                <a:lnTo>
                  <a:pt x="4234853" y="5315980"/>
                </a:lnTo>
                <a:lnTo>
                  <a:pt x="4219014" y="5450371"/>
                </a:lnTo>
                <a:lnTo>
                  <a:pt x="4203959" y="5569628"/>
                </a:lnTo>
                <a:lnTo>
                  <a:pt x="4189689" y="5677384"/>
                </a:lnTo>
                <a:lnTo>
                  <a:pt x="4177770" y="5768189"/>
                </a:lnTo>
                <a:lnTo>
                  <a:pt x="4166479" y="5844465"/>
                </a:lnTo>
                <a:lnTo>
                  <a:pt x="4159132" y="5892104"/>
                </a:lnTo>
                <a:lnTo>
                  <a:pt x="0" y="5892104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50B59B3B-4B68-4F94-8238-23B256ECED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3029" y="1012004"/>
            <a:ext cx="3416158" cy="4795408"/>
          </a:xfrm>
        </p:spPr>
        <p:txBody>
          <a:bodyPr>
            <a:normAutofit/>
          </a:bodyPr>
          <a:lstStyle/>
          <a:p>
            <a:r>
              <a:rPr lang="zh-TW" altLang="en-US" dirty="0">
                <a:solidFill>
                  <a:srgbClr val="FFFFFF"/>
                </a:solidFill>
              </a:rPr>
              <a:t>常見問題</a:t>
            </a:r>
            <a:r>
              <a:rPr lang="en-US" altLang="zh-TW" dirty="0">
                <a:solidFill>
                  <a:srgbClr val="FFFFFF"/>
                </a:solidFill>
              </a:rPr>
              <a:t>2</a:t>
            </a:r>
            <a:endParaRPr lang="zh-TW" altLang="en-US" dirty="0">
              <a:solidFill>
                <a:srgbClr val="FFFFFF"/>
              </a:solidFill>
            </a:endParaRPr>
          </a:p>
        </p:txBody>
      </p:sp>
      <p:graphicFrame>
        <p:nvGraphicFramePr>
          <p:cNvPr id="5" name="內容版面配置區 2">
            <a:extLst>
              <a:ext uri="{FF2B5EF4-FFF2-40B4-BE49-F238E27FC236}">
                <a16:creationId xmlns:a16="http://schemas.microsoft.com/office/drawing/2014/main" id="{90872A8D-9099-4ED7-A8BE-2C27AE64EF0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96739696"/>
              </p:ext>
            </p:extLst>
          </p:nvPr>
        </p:nvGraphicFramePr>
        <p:xfrm>
          <a:off x="5194300" y="470924"/>
          <a:ext cx="6513604" cy="58854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791020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5559C458-6FAA-4B9F-9BB8-8F5F844460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/>
          </a:bodyPr>
          <a:lstStyle/>
          <a:p>
            <a:r>
              <a:rPr lang="zh-TW" altLang="en-US" dirty="0">
                <a:solidFill>
                  <a:srgbClr val="FFFFFF"/>
                </a:solidFill>
              </a:rPr>
              <a:t>感謝再感謝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8B5B6CA4-2902-4FF1-9151-C245B39491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0574" y="801866"/>
            <a:ext cx="5306084" cy="5230634"/>
          </a:xfrm>
        </p:spPr>
        <p:txBody>
          <a:bodyPr anchor="ctr">
            <a:normAutofit/>
          </a:bodyPr>
          <a:lstStyle/>
          <a:p>
            <a:r>
              <a:rPr lang="zh-TW" altLang="en-US" sz="2400" dirty="0">
                <a:solidFill>
                  <a:srgbClr val="000000"/>
                </a:solidFill>
              </a:rPr>
              <a:t>感謝老師們的參與，也期許學期末的分享和研討會</a:t>
            </a:r>
            <a:endParaRPr lang="en-US" altLang="zh-TW" sz="2400" dirty="0">
              <a:solidFill>
                <a:srgbClr val="000000"/>
              </a:solidFill>
            </a:endParaRPr>
          </a:p>
          <a:p>
            <a:r>
              <a:rPr lang="zh-TW" altLang="en-US" sz="2400" dirty="0">
                <a:solidFill>
                  <a:srgbClr val="000000"/>
                </a:solidFill>
              </a:rPr>
              <a:t>各位老師也能夠依同來分享經驗</a:t>
            </a:r>
          </a:p>
        </p:txBody>
      </p:sp>
    </p:spTree>
    <p:extLst>
      <p:ext uri="{BB962C8B-B14F-4D97-AF65-F5344CB8AC3E}">
        <p14:creationId xmlns:p14="http://schemas.microsoft.com/office/powerpoint/2010/main" val="42503146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橙色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360</Words>
  <Application>Microsoft Office PowerPoint</Application>
  <PresentationFormat>寬螢幕</PresentationFormat>
  <Paragraphs>84</Paragraphs>
  <Slides>20</Slides>
  <Notes>2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20</vt:i4>
      </vt:variant>
    </vt:vector>
  </HeadingPairs>
  <TitlesOfParts>
    <vt:vector size="25" baseType="lpstr">
      <vt:lpstr>新細明體</vt:lpstr>
      <vt:lpstr>Arial</vt:lpstr>
      <vt:lpstr>Calibri</vt:lpstr>
      <vt:lpstr>Calibri Light</vt:lpstr>
      <vt:lpstr>Office 佈景主題</vt:lpstr>
      <vt:lpstr>iClass 201</vt:lpstr>
      <vt:lpstr>安裝APP</vt:lpstr>
      <vt:lpstr>複製課程1</vt:lpstr>
      <vt:lpstr>複製課程2</vt:lpstr>
      <vt:lpstr>複製課程3</vt:lpstr>
      <vt:lpstr>複製課程4</vt:lpstr>
      <vt:lpstr>檔案管理</vt:lpstr>
      <vt:lpstr>教材設定</vt:lpstr>
      <vt:lpstr>影音互動教材</vt:lpstr>
      <vt:lpstr>班級成員1</vt:lpstr>
      <vt:lpstr>班級成員2</vt:lpstr>
      <vt:lpstr>班級成員</vt:lpstr>
      <vt:lpstr>公告</vt:lpstr>
      <vt:lpstr>分組學習1</vt:lpstr>
      <vt:lpstr>分組學習2</vt:lpstr>
      <vt:lpstr>試用點名功能</vt:lpstr>
      <vt:lpstr>手機APP</vt:lpstr>
      <vt:lpstr>常見問題1</vt:lpstr>
      <vt:lpstr>常見問題2</vt:lpstr>
      <vt:lpstr>感謝再感謝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iClass 201</dc:title>
  <dc:creator>Hans chung</dc:creator>
  <cp:lastModifiedBy>Hans chung</cp:lastModifiedBy>
  <cp:revision>1</cp:revision>
  <dcterms:created xsi:type="dcterms:W3CDTF">2018-09-12T00:01:20Z</dcterms:created>
  <dcterms:modified xsi:type="dcterms:W3CDTF">2018-09-12T00:01:54Z</dcterms:modified>
</cp:coreProperties>
</file>