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70" r:id="rId9"/>
    <p:sldId id="269" r:id="rId10"/>
    <p:sldId id="262" r:id="rId11"/>
    <p:sldId id="285" r:id="rId12"/>
    <p:sldId id="272" r:id="rId13"/>
    <p:sldId id="271" r:id="rId14"/>
    <p:sldId id="273" r:id="rId15"/>
    <p:sldId id="275" r:id="rId16"/>
    <p:sldId id="276" r:id="rId17"/>
    <p:sldId id="277" r:id="rId18"/>
    <p:sldId id="280" r:id="rId19"/>
    <p:sldId id="281" r:id="rId20"/>
    <p:sldId id="278" r:id="rId21"/>
    <p:sldId id="266" r:id="rId22"/>
    <p:sldId id="283" r:id="rId23"/>
    <p:sldId id="284" r:id="rId24"/>
    <p:sldId id="267" r:id="rId25"/>
    <p:sldId id="286" r:id="rId26"/>
    <p:sldId id="282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7542BB-FFF2-445F-AA97-5E41FB72BAD0}" v="1" dt="2019-10-06T11:49:23.305"/>
    <p1510:client id="{AF275C5A-2A25-4273-BCE6-30B8A2831889}" v="182" dt="2019-10-06T12:10:15.7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4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志鴻 鍾" userId="74dc7b09448db09b" providerId="LiveId" clId="{33EF9099-993E-9149-A996-2C356C6FEC78}"/>
    <pc:docChg chg="custSel delSld modSld">
      <pc:chgData name="志鴻 鍾" userId="74dc7b09448db09b" providerId="LiveId" clId="{33EF9099-993E-9149-A996-2C356C6FEC78}" dt="2019-10-06T03:36:15.250" v="24" actId="2696"/>
      <pc:docMkLst>
        <pc:docMk/>
      </pc:docMkLst>
      <pc:sldChg chg="del">
        <pc:chgData name="志鴻 鍾" userId="74dc7b09448db09b" providerId="LiveId" clId="{33EF9099-993E-9149-A996-2C356C6FEC78}" dt="2019-10-06T03:36:10.555" v="22" actId="2696"/>
        <pc:sldMkLst>
          <pc:docMk/>
          <pc:sldMk cId="2696606303" sldId="263"/>
        </pc:sldMkLst>
      </pc:sldChg>
      <pc:sldChg chg="del">
        <pc:chgData name="志鴻 鍾" userId="74dc7b09448db09b" providerId="LiveId" clId="{33EF9099-993E-9149-A996-2C356C6FEC78}" dt="2019-10-06T03:36:13.242" v="23" actId="2696"/>
        <pc:sldMkLst>
          <pc:docMk/>
          <pc:sldMk cId="696679318" sldId="264"/>
        </pc:sldMkLst>
      </pc:sldChg>
      <pc:sldChg chg="del">
        <pc:chgData name="志鴻 鍾" userId="74dc7b09448db09b" providerId="LiveId" clId="{33EF9099-993E-9149-A996-2C356C6FEC78}" dt="2019-10-06T03:36:15.250" v="24" actId="2696"/>
        <pc:sldMkLst>
          <pc:docMk/>
          <pc:sldMk cId="1843044393" sldId="265"/>
        </pc:sldMkLst>
      </pc:sldChg>
      <pc:sldChg chg="addSp delSp modSp">
        <pc:chgData name="志鴻 鍾" userId="74dc7b09448db09b" providerId="LiveId" clId="{33EF9099-993E-9149-A996-2C356C6FEC78}" dt="2019-10-06T03:35:47.588" v="21" actId="1076"/>
        <pc:sldMkLst>
          <pc:docMk/>
          <pc:sldMk cId="947140076" sldId="281"/>
        </pc:sldMkLst>
        <pc:spChg chg="mod">
          <ac:chgData name="志鴻 鍾" userId="74dc7b09448db09b" providerId="LiveId" clId="{33EF9099-993E-9149-A996-2C356C6FEC78}" dt="2019-10-06T03:35:14.870" v="15" actId="20577"/>
          <ac:spMkLst>
            <pc:docMk/>
            <pc:sldMk cId="947140076" sldId="281"/>
            <ac:spMk id="2" creationId="{7CF4B16D-976D-43B0-8806-2055FCC9EBA9}"/>
          </ac:spMkLst>
        </pc:spChg>
        <pc:spChg chg="add del mod">
          <ac:chgData name="志鴻 鍾" userId="74dc7b09448db09b" providerId="LiveId" clId="{33EF9099-993E-9149-A996-2C356C6FEC78}" dt="2019-10-06T03:35:27.022" v="17" actId="931"/>
          <ac:spMkLst>
            <pc:docMk/>
            <pc:sldMk cId="947140076" sldId="281"/>
            <ac:spMk id="4" creationId="{1E363C61-4A61-434B-8D3B-ABE9FC929DAC}"/>
          </ac:spMkLst>
        </pc:spChg>
        <pc:graphicFrameChg chg="del">
          <ac:chgData name="志鴻 鍾" userId="74dc7b09448db09b" providerId="LiveId" clId="{33EF9099-993E-9149-A996-2C356C6FEC78}" dt="2019-10-06T03:35:20.187" v="16" actId="478"/>
          <ac:graphicFrameMkLst>
            <pc:docMk/>
            <pc:sldMk cId="947140076" sldId="281"/>
            <ac:graphicFrameMk id="5" creationId="{2AFE8C38-E6CE-42C8-9072-05C044C2F29D}"/>
          </ac:graphicFrameMkLst>
        </pc:graphicFrameChg>
        <pc:picChg chg="add mod ord">
          <ac:chgData name="志鴻 鍾" userId="74dc7b09448db09b" providerId="LiveId" clId="{33EF9099-993E-9149-A996-2C356C6FEC78}" dt="2019-10-06T03:35:47.588" v="21" actId="1076"/>
          <ac:picMkLst>
            <pc:docMk/>
            <pc:sldMk cId="947140076" sldId="281"/>
            <ac:picMk id="6" creationId="{EA31326D-6559-1C45-877E-75ABB77176C7}"/>
          </ac:picMkLst>
        </pc:picChg>
      </pc:sldChg>
    </pc:docChg>
  </pc:docChgLst>
  <pc:docChgLst>
    <pc:chgData name="志鴻 鍾" userId="74dc7b09448db09b" providerId="Windows Live" clId="Web-{497542BB-FFF2-445F-AA97-5E41FB72BAD0}"/>
    <pc:docChg chg="delSld">
      <pc:chgData name="志鴻 鍾" userId="74dc7b09448db09b" providerId="Windows Live" clId="Web-{497542BB-FFF2-445F-AA97-5E41FB72BAD0}" dt="2019-10-06T11:49:23.305" v="0"/>
      <pc:docMkLst>
        <pc:docMk/>
      </pc:docMkLst>
      <pc:sldChg chg="del">
        <pc:chgData name="志鴻 鍾" userId="74dc7b09448db09b" providerId="Windows Live" clId="Web-{497542BB-FFF2-445F-AA97-5E41FB72BAD0}" dt="2019-10-06T11:49:23.305" v="0"/>
        <pc:sldMkLst>
          <pc:docMk/>
          <pc:sldMk cId="3578780400" sldId="274"/>
        </pc:sldMkLst>
      </pc:sldChg>
    </pc:docChg>
  </pc:docChgLst>
  <pc:docChgLst>
    <pc:chgData name="志鴻 鍾" userId="74dc7b09448db09b" providerId="Windows Live" clId="Web-{AF275C5A-2A25-4273-BCE6-30B8A2831889}"/>
    <pc:docChg chg="addSld delSld modSld">
      <pc:chgData name="志鴻 鍾" userId="74dc7b09448db09b" providerId="Windows Live" clId="Web-{AF275C5A-2A25-4273-BCE6-30B8A2831889}" dt="2019-10-06T12:10:15.789" v="178" actId="20577"/>
      <pc:docMkLst>
        <pc:docMk/>
      </pc:docMkLst>
      <pc:sldChg chg="addSp delSp modSp">
        <pc:chgData name="志鴻 鍾" userId="74dc7b09448db09b" providerId="Windows Live" clId="Web-{AF275C5A-2A25-4273-BCE6-30B8A2831889}" dt="2019-10-06T12:02:41.957" v="106" actId="20577"/>
        <pc:sldMkLst>
          <pc:docMk/>
          <pc:sldMk cId="3606959352" sldId="272"/>
        </pc:sldMkLst>
        <pc:spChg chg="del">
          <ac:chgData name="志鴻 鍾" userId="74dc7b09448db09b" providerId="Windows Live" clId="Web-{AF275C5A-2A25-4273-BCE6-30B8A2831889}" dt="2019-10-06T11:51:02.952" v="0"/>
          <ac:spMkLst>
            <pc:docMk/>
            <pc:sldMk cId="3606959352" sldId="272"/>
            <ac:spMk id="5" creationId="{6493F595-D0DE-B94B-B9F7-545AA28BA724}"/>
          </ac:spMkLst>
        </pc:spChg>
        <pc:graphicFrameChg chg="add mod ord modGraphic">
          <ac:chgData name="志鴻 鍾" userId="74dc7b09448db09b" providerId="Windows Live" clId="Web-{AF275C5A-2A25-4273-BCE6-30B8A2831889}" dt="2019-10-06T12:02:41.957" v="106" actId="20577"/>
          <ac:graphicFrameMkLst>
            <pc:docMk/>
            <pc:sldMk cId="3606959352" sldId="272"/>
            <ac:graphicFrameMk id="3" creationId="{80463C85-10D9-4FA3-AC20-B6262B3579E0}"/>
          </ac:graphicFrameMkLst>
        </pc:graphicFrameChg>
      </pc:sldChg>
      <pc:sldChg chg="addSp delSp modSp">
        <pc:chgData name="志鴻 鍾" userId="74dc7b09448db09b" providerId="Windows Live" clId="Web-{AF275C5A-2A25-4273-BCE6-30B8A2831889}" dt="2019-10-06T12:00:55.097" v="50"/>
        <pc:sldMkLst>
          <pc:docMk/>
          <pc:sldMk cId="891846808" sldId="275"/>
        </pc:sldMkLst>
        <pc:spChg chg="mod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2" creationId="{0FF7CD1E-3434-4FC4-999F-3DC17AB70BB6}"/>
          </ac:spMkLst>
        </pc:spChg>
        <pc:spChg chg="del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45" creationId="{1996130F-9AB5-4DE9-8574-3AF891C5C172}"/>
          </ac:spMkLst>
        </pc:spChg>
        <pc:spChg chg="del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47" creationId="{3623DEAC-F39C-45D6-86DC-1033F6429528}"/>
          </ac:spMkLst>
        </pc:spChg>
        <pc:spChg chg="del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49" creationId="{A692209D-B607-46C3-8560-07AF72291659}"/>
          </ac:spMkLst>
        </pc:spChg>
        <pc:spChg chg="del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51" creationId="{94874638-CF15-4908-BC4B-4908744D0BAF}"/>
          </ac:spMkLst>
        </pc:spChg>
        <pc:spChg chg="del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53" creationId="{5F1B8348-CD6E-4561-A704-C232D9A2676D}"/>
          </ac:spMkLst>
        </pc:spChg>
        <pc:spChg chg="add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86" creationId="{1996130F-9AB5-4DE9-8574-3AF891C5C172}"/>
          </ac:spMkLst>
        </pc:spChg>
        <pc:spChg chg="add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88" creationId="{3623DEAC-F39C-45D6-86DC-1033F6429528}"/>
          </ac:spMkLst>
        </pc:spChg>
        <pc:spChg chg="add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90" creationId="{A692209D-B607-46C3-8560-07AF72291659}"/>
          </ac:spMkLst>
        </pc:spChg>
        <pc:spChg chg="add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92" creationId="{94874638-CF15-4908-BC4B-4908744D0BAF}"/>
          </ac:spMkLst>
        </pc:spChg>
        <pc:spChg chg="add">
          <ac:chgData name="志鴻 鍾" userId="74dc7b09448db09b" providerId="Windows Live" clId="Web-{AF275C5A-2A25-4273-BCE6-30B8A2831889}" dt="2019-10-06T12:00:55.097" v="50"/>
          <ac:spMkLst>
            <pc:docMk/>
            <pc:sldMk cId="891846808" sldId="275"/>
            <ac:spMk id="94" creationId="{5F1B8348-CD6E-4561-A704-C232D9A2676D}"/>
          </ac:spMkLst>
        </pc:spChg>
        <pc:grpChg chg="del">
          <ac:chgData name="志鴻 鍾" userId="74dc7b09448db09b" providerId="Windows Live" clId="Web-{AF275C5A-2A25-4273-BCE6-30B8A2831889}" dt="2019-10-06T12:00:55.097" v="50"/>
          <ac:grpSpMkLst>
            <pc:docMk/>
            <pc:sldMk cId="891846808" sldId="275"/>
            <ac:grpSpMk id="17" creationId="{166BF9EE-F7AC-4FA5-AC7E-001B3A642F75}"/>
          </ac:grpSpMkLst>
        </pc:grpChg>
        <pc:grpChg chg="del">
          <ac:chgData name="志鴻 鍾" userId="74dc7b09448db09b" providerId="Windows Live" clId="Web-{AF275C5A-2A25-4273-BCE6-30B8A2831889}" dt="2019-10-06T12:00:55.097" v="50"/>
          <ac:grpSpMkLst>
            <pc:docMk/>
            <pc:sldMk cId="891846808" sldId="275"/>
            <ac:grpSpMk id="31" creationId="{E312DBA5-56D8-42B2-BA94-28168C2A6703}"/>
          </ac:grpSpMkLst>
        </pc:grpChg>
        <pc:grpChg chg="add">
          <ac:chgData name="志鴻 鍾" userId="74dc7b09448db09b" providerId="Windows Live" clId="Web-{AF275C5A-2A25-4273-BCE6-30B8A2831889}" dt="2019-10-06T12:00:55.097" v="50"/>
          <ac:grpSpMkLst>
            <pc:docMk/>
            <pc:sldMk cId="891846808" sldId="275"/>
            <ac:grpSpMk id="58" creationId="{166BF9EE-F7AC-4FA5-AC7E-001B3A642F75}"/>
          </ac:grpSpMkLst>
        </pc:grpChg>
        <pc:grpChg chg="add">
          <ac:chgData name="志鴻 鍾" userId="74dc7b09448db09b" providerId="Windows Live" clId="Web-{AF275C5A-2A25-4273-BCE6-30B8A2831889}" dt="2019-10-06T12:00:55.097" v="50"/>
          <ac:grpSpMkLst>
            <pc:docMk/>
            <pc:sldMk cId="891846808" sldId="275"/>
            <ac:grpSpMk id="72" creationId="{E312DBA5-56D8-42B2-BA94-28168C2A6703}"/>
          </ac:grpSpMkLst>
        </pc:grpChg>
        <pc:picChg chg="add mod">
          <ac:chgData name="志鴻 鍾" userId="74dc7b09448db09b" providerId="Windows Live" clId="Web-{AF275C5A-2A25-4273-BCE6-30B8A2831889}" dt="2019-10-06T12:00:55.097" v="50"/>
          <ac:picMkLst>
            <pc:docMk/>
            <pc:sldMk cId="891846808" sldId="275"/>
            <ac:picMk id="3" creationId="{41E6DE7A-9897-4859-857F-4FE8459B9353}"/>
          </ac:picMkLst>
        </pc:picChg>
        <pc:picChg chg="del">
          <ac:chgData name="志鴻 鍾" userId="74dc7b09448db09b" providerId="Windows Live" clId="Web-{AF275C5A-2A25-4273-BCE6-30B8A2831889}" dt="2019-10-06T11:53:17.875" v="47"/>
          <ac:picMkLst>
            <pc:docMk/>
            <pc:sldMk cId="891846808" sldId="275"/>
            <ac:picMk id="5" creationId="{CE604DB9-6614-41B2-B1C9-FF749551437F}"/>
          </ac:picMkLst>
        </pc:picChg>
      </pc:sldChg>
      <pc:sldChg chg="addSp modSp">
        <pc:chgData name="志鴻 鍾" userId="74dc7b09448db09b" providerId="Windows Live" clId="Web-{AF275C5A-2A25-4273-BCE6-30B8A2831889}" dt="2019-10-06T12:07:02.397" v="144" actId="14100"/>
        <pc:sldMkLst>
          <pc:docMk/>
          <pc:sldMk cId="2524753919" sldId="276"/>
        </pc:sldMkLst>
        <pc:picChg chg="mod">
          <ac:chgData name="志鴻 鍾" userId="74dc7b09448db09b" providerId="Windows Live" clId="Web-{AF275C5A-2A25-4273-BCE6-30B8A2831889}" dt="2019-10-06T12:06:53.209" v="141" actId="1076"/>
          <ac:picMkLst>
            <pc:docMk/>
            <pc:sldMk cId="2524753919" sldId="276"/>
            <ac:picMk id="4" creationId="{4A61E062-5E0F-6F47-A23F-49C0E74634BB}"/>
          </ac:picMkLst>
        </pc:picChg>
        <pc:picChg chg="add mod">
          <ac:chgData name="志鴻 鍾" userId="74dc7b09448db09b" providerId="Windows Live" clId="Web-{AF275C5A-2A25-4273-BCE6-30B8A2831889}" dt="2019-10-06T12:07:02.397" v="144" actId="14100"/>
          <ac:picMkLst>
            <pc:docMk/>
            <pc:sldMk cId="2524753919" sldId="276"/>
            <ac:picMk id="5" creationId="{D0EA1DF6-36F3-4917-BD26-40E99840BC5C}"/>
          </ac:picMkLst>
        </pc:picChg>
      </pc:sldChg>
      <pc:sldChg chg="modSp">
        <pc:chgData name="志鴻 鍾" userId="74dc7b09448db09b" providerId="Windows Live" clId="Web-{AF275C5A-2A25-4273-BCE6-30B8A2831889}" dt="2019-10-06T12:01:53.097" v="101" actId="20577"/>
        <pc:sldMkLst>
          <pc:docMk/>
          <pc:sldMk cId="1627270648" sldId="278"/>
        </pc:sldMkLst>
        <pc:spChg chg="mod">
          <ac:chgData name="志鴻 鍾" userId="74dc7b09448db09b" providerId="Windows Live" clId="Web-{AF275C5A-2A25-4273-BCE6-30B8A2831889}" dt="2019-10-06T12:01:53.097" v="101" actId="20577"/>
          <ac:spMkLst>
            <pc:docMk/>
            <pc:sldMk cId="1627270648" sldId="278"/>
            <ac:spMk id="18" creationId="{EF70F00C-5087-432D-9C2E-A1C20731547E}"/>
          </ac:spMkLst>
        </pc:spChg>
      </pc:sldChg>
      <pc:sldChg chg="del">
        <pc:chgData name="志鴻 鍾" userId="74dc7b09448db09b" providerId="Windows Live" clId="Web-{AF275C5A-2A25-4273-BCE6-30B8A2831889}" dt="2019-10-06T12:02:00.941" v="104"/>
        <pc:sldMkLst>
          <pc:docMk/>
          <pc:sldMk cId="2274073662" sldId="279"/>
        </pc:sldMkLst>
      </pc:sldChg>
      <pc:sldChg chg="addSp delSp modSp new mod setBg">
        <pc:chgData name="志鴻 鍾" userId="74dc7b09448db09b" providerId="Windows Live" clId="Web-{AF275C5A-2A25-4273-BCE6-30B8A2831889}" dt="2019-10-06T12:08:07.678" v="145"/>
        <pc:sldMkLst>
          <pc:docMk/>
          <pc:sldMk cId="457767445" sldId="285"/>
        </pc:sldMkLst>
        <pc:spChg chg="mod">
          <ac:chgData name="志鴻 鍾" userId="74dc7b09448db09b" providerId="Windows Live" clId="Web-{AF275C5A-2A25-4273-BCE6-30B8A2831889}" dt="2019-10-06T12:08:07.678" v="145"/>
          <ac:spMkLst>
            <pc:docMk/>
            <pc:sldMk cId="457767445" sldId="285"/>
            <ac:spMk id="2" creationId="{83500925-2BDB-4233-8D1D-57EF1D83C07F}"/>
          </ac:spMkLst>
        </pc:spChg>
        <pc:spChg chg="del">
          <ac:chgData name="志鴻 鍾" userId="74dc7b09448db09b" providerId="Windows Live" clId="Web-{AF275C5A-2A25-4273-BCE6-30B8A2831889}" dt="2019-10-06T12:04:11.770" v="108"/>
          <ac:spMkLst>
            <pc:docMk/>
            <pc:sldMk cId="457767445" sldId="285"/>
            <ac:spMk id="3" creationId="{A8AE8E94-6843-42D5-92BD-FD3AA4479D19}"/>
          </ac:spMkLst>
        </pc:spChg>
        <pc:spChg chg="add mod">
          <ac:chgData name="志鴻 鍾" userId="74dc7b09448db09b" providerId="Windows Live" clId="Web-{AF275C5A-2A25-4273-BCE6-30B8A2831889}" dt="2019-10-06T12:08:07.678" v="145"/>
          <ac:spMkLst>
            <pc:docMk/>
            <pc:sldMk cId="457767445" sldId="285"/>
            <ac:spMk id="6" creationId="{A1F86350-9977-48B2-A73A-8626D809B97E}"/>
          </ac:spMkLst>
        </pc:spChg>
        <pc:spChg chg="add del">
          <ac:chgData name="志鴻 鍾" userId="74dc7b09448db09b" providerId="Windows Live" clId="Web-{AF275C5A-2A25-4273-BCE6-30B8A2831889}" dt="2019-10-06T12:08:07.678" v="145"/>
          <ac:spMkLst>
            <pc:docMk/>
            <pc:sldMk cId="457767445" sldId="285"/>
            <ac:spMk id="12" creationId="{B5898079-081F-4617-AC6B-4290266737B3}"/>
          </ac:spMkLst>
        </pc:spChg>
        <pc:spChg chg="add del">
          <ac:chgData name="志鴻 鍾" userId="74dc7b09448db09b" providerId="Windows Live" clId="Web-{AF275C5A-2A25-4273-BCE6-30B8A2831889}" dt="2019-10-06T12:08:07.678" v="145"/>
          <ac:spMkLst>
            <pc:docMk/>
            <pc:sldMk cId="457767445" sldId="285"/>
            <ac:spMk id="14" creationId="{BB829EC8-5B3D-469E-942E-5E6E569E5C9B}"/>
          </ac:spMkLst>
        </pc:spChg>
        <pc:spChg chg="add del">
          <ac:chgData name="志鴻 鍾" userId="74dc7b09448db09b" providerId="Windows Live" clId="Web-{AF275C5A-2A25-4273-BCE6-30B8A2831889}" dt="2019-10-06T12:08:07.678" v="145"/>
          <ac:spMkLst>
            <pc:docMk/>
            <pc:sldMk cId="457767445" sldId="285"/>
            <ac:spMk id="16" creationId="{55D72A3F-A083-4502-838A-2C32C980026F}"/>
          </ac:spMkLst>
        </pc:spChg>
        <pc:picChg chg="add mod ord">
          <ac:chgData name="志鴻 鍾" userId="74dc7b09448db09b" providerId="Windows Live" clId="Web-{AF275C5A-2A25-4273-BCE6-30B8A2831889}" dt="2019-10-06T12:06:20.068" v="140"/>
          <ac:picMkLst>
            <pc:docMk/>
            <pc:sldMk cId="457767445" sldId="285"/>
            <ac:picMk id="4" creationId="{1542DC7C-2528-4E6F-A814-206459060263}"/>
          </ac:picMkLst>
        </pc:picChg>
        <pc:picChg chg="add mod">
          <ac:chgData name="志鴻 鍾" userId="74dc7b09448db09b" providerId="Windows Live" clId="Web-{AF275C5A-2A25-4273-BCE6-30B8A2831889}" dt="2019-10-06T12:06:20.068" v="140"/>
          <ac:picMkLst>
            <pc:docMk/>
            <pc:sldMk cId="457767445" sldId="285"/>
            <ac:picMk id="7" creationId="{7A76F7D7-AF30-4C10-A076-36566255405F}"/>
          </ac:picMkLst>
        </pc:picChg>
      </pc:sldChg>
      <pc:sldChg chg="addSp delSp modSp new">
        <pc:chgData name="志鴻 鍾" userId="74dc7b09448db09b" providerId="Windows Live" clId="Web-{AF275C5A-2A25-4273-BCE6-30B8A2831889}" dt="2019-10-06T12:10:14.601" v="176" actId="20577"/>
        <pc:sldMkLst>
          <pc:docMk/>
          <pc:sldMk cId="3476424335" sldId="286"/>
        </pc:sldMkLst>
        <pc:spChg chg="mod">
          <ac:chgData name="志鴻 鍾" userId="74dc7b09448db09b" providerId="Windows Live" clId="Web-{AF275C5A-2A25-4273-BCE6-30B8A2831889}" dt="2019-10-06T12:10:14.601" v="176" actId="20577"/>
          <ac:spMkLst>
            <pc:docMk/>
            <pc:sldMk cId="3476424335" sldId="286"/>
            <ac:spMk id="2" creationId="{A984DF2B-A0D1-494F-B12E-E962C54884C3}"/>
          </ac:spMkLst>
        </pc:spChg>
        <pc:spChg chg="del">
          <ac:chgData name="志鴻 鍾" userId="74dc7b09448db09b" providerId="Windows Live" clId="Web-{AF275C5A-2A25-4273-BCE6-30B8A2831889}" dt="2019-10-06T12:09:52.007" v="147"/>
          <ac:spMkLst>
            <pc:docMk/>
            <pc:sldMk cId="3476424335" sldId="286"/>
            <ac:spMk id="3" creationId="{54E4327B-991C-40CA-9D5C-67EBA10F29A0}"/>
          </ac:spMkLst>
        </pc:spChg>
        <pc:picChg chg="add mod ord">
          <ac:chgData name="志鴻 鍾" userId="74dc7b09448db09b" providerId="Windows Live" clId="Web-{AF275C5A-2A25-4273-BCE6-30B8A2831889}" dt="2019-10-06T12:10:00.117" v="149" actId="1076"/>
          <ac:picMkLst>
            <pc:docMk/>
            <pc:sldMk cId="3476424335" sldId="286"/>
            <ac:picMk id="4" creationId="{F39448F6-5941-4D1D-A58C-51336B0B7CBF}"/>
          </ac:picMkLst>
        </pc:pic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B50D59-BA0F-4645-8424-0FA4B18D892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2B85814-8A74-4976-9204-E003549A9EFC}">
      <dgm:prSet/>
      <dgm:spPr/>
      <dgm:t>
        <a:bodyPr/>
        <a:lstStyle/>
        <a:p>
          <a:r>
            <a:rPr lang="zh-TW"/>
            <a:t>案列分析方式講解過後，雖有學生反饋有改善，但是無法深刻理解</a:t>
          </a:r>
          <a:endParaRPr lang="en-US"/>
        </a:p>
      </dgm:t>
    </dgm:pt>
    <dgm:pt modelId="{77FFA460-5CF7-4A34-807B-53F5F2A41F99}" type="parTrans" cxnId="{AE6787A3-9722-48C5-97DA-4E44467862FD}">
      <dgm:prSet/>
      <dgm:spPr/>
      <dgm:t>
        <a:bodyPr/>
        <a:lstStyle/>
        <a:p>
          <a:endParaRPr lang="en-US"/>
        </a:p>
      </dgm:t>
    </dgm:pt>
    <dgm:pt modelId="{9942E2EF-4F42-4F56-89AA-2396B679282A}" type="sibTrans" cxnId="{AE6787A3-9722-48C5-97DA-4E44467862FD}">
      <dgm:prSet/>
      <dgm:spPr/>
      <dgm:t>
        <a:bodyPr/>
        <a:lstStyle/>
        <a:p>
          <a:endParaRPr lang="en-US"/>
        </a:p>
      </dgm:t>
    </dgm:pt>
    <dgm:pt modelId="{CB8E1F60-9C46-4B35-95EF-375896834A3A}">
      <dgm:prSet/>
      <dgm:spPr/>
      <dgm:t>
        <a:bodyPr/>
        <a:lstStyle/>
        <a:p>
          <a:r>
            <a:rPr lang="zh-TW"/>
            <a:t>部分學生過於專注遊戲，而非學習內容，或是學生對於此種學習方式，感到無法融入教學活動之中</a:t>
          </a:r>
          <a:endParaRPr lang="en-US"/>
        </a:p>
      </dgm:t>
    </dgm:pt>
    <dgm:pt modelId="{5E1ACD21-178E-462B-8757-304ADEDA9BD2}" type="parTrans" cxnId="{93154C67-5C0C-496C-8817-63ACC2D88564}">
      <dgm:prSet/>
      <dgm:spPr/>
      <dgm:t>
        <a:bodyPr/>
        <a:lstStyle/>
        <a:p>
          <a:endParaRPr lang="en-US"/>
        </a:p>
      </dgm:t>
    </dgm:pt>
    <dgm:pt modelId="{20596A6E-2B5F-4547-9F3E-3D5E1C858084}" type="sibTrans" cxnId="{93154C67-5C0C-496C-8817-63ACC2D88564}">
      <dgm:prSet/>
      <dgm:spPr/>
      <dgm:t>
        <a:bodyPr/>
        <a:lstStyle/>
        <a:p>
          <a:endParaRPr lang="en-US"/>
        </a:p>
      </dgm:t>
    </dgm:pt>
    <dgm:pt modelId="{440FC9F3-C28D-488F-B487-759700D93AD5}" type="pres">
      <dgm:prSet presAssocID="{AEB50D59-BA0F-4645-8424-0FA4B18D892C}" presName="linear" presStyleCnt="0">
        <dgm:presLayoutVars>
          <dgm:animLvl val="lvl"/>
          <dgm:resizeHandles val="exact"/>
        </dgm:presLayoutVars>
      </dgm:prSet>
      <dgm:spPr/>
    </dgm:pt>
    <dgm:pt modelId="{91446887-79B9-4EF6-9565-D280E6BB1901}" type="pres">
      <dgm:prSet presAssocID="{62B85814-8A74-4976-9204-E003549A9EF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22E3067-E9B0-42D7-8338-D61ACF9C088A}" type="pres">
      <dgm:prSet presAssocID="{9942E2EF-4F42-4F56-89AA-2396B679282A}" presName="spacer" presStyleCnt="0"/>
      <dgm:spPr/>
    </dgm:pt>
    <dgm:pt modelId="{9730BF18-AEF8-4D54-8339-B2F47D1B18C7}" type="pres">
      <dgm:prSet presAssocID="{CB8E1F60-9C46-4B35-95EF-375896834A3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85F0809-EC0B-4D35-B223-F00904A18A5B}" type="presOf" srcId="{CB8E1F60-9C46-4B35-95EF-375896834A3A}" destId="{9730BF18-AEF8-4D54-8339-B2F47D1B18C7}" srcOrd="0" destOrd="0" presId="urn:microsoft.com/office/officeart/2005/8/layout/vList2"/>
    <dgm:cxn modelId="{93154C67-5C0C-496C-8817-63ACC2D88564}" srcId="{AEB50D59-BA0F-4645-8424-0FA4B18D892C}" destId="{CB8E1F60-9C46-4B35-95EF-375896834A3A}" srcOrd="1" destOrd="0" parTransId="{5E1ACD21-178E-462B-8757-304ADEDA9BD2}" sibTransId="{20596A6E-2B5F-4547-9F3E-3D5E1C858084}"/>
    <dgm:cxn modelId="{E3B65C55-13E3-453A-9E25-1F091463CCEB}" type="presOf" srcId="{62B85814-8A74-4976-9204-E003549A9EFC}" destId="{91446887-79B9-4EF6-9565-D280E6BB1901}" srcOrd="0" destOrd="0" presId="urn:microsoft.com/office/officeart/2005/8/layout/vList2"/>
    <dgm:cxn modelId="{AE6787A3-9722-48C5-97DA-4E44467862FD}" srcId="{AEB50D59-BA0F-4645-8424-0FA4B18D892C}" destId="{62B85814-8A74-4976-9204-E003549A9EFC}" srcOrd="0" destOrd="0" parTransId="{77FFA460-5CF7-4A34-807B-53F5F2A41F99}" sibTransId="{9942E2EF-4F42-4F56-89AA-2396B679282A}"/>
    <dgm:cxn modelId="{095B5EBE-C886-4438-8A0A-518309A6DC96}" type="presOf" srcId="{AEB50D59-BA0F-4645-8424-0FA4B18D892C}" destId="{440FC9F3-C28D-488F-B487-759700D93AD5}" srcOrd="0" destOrd="0" presId="urn:microsoft.com/office/officeart/2005/8/layout/vList2"/>
    <dgm:cxn modelId="{76BD8496-6CB9-4399-9AAF-1D47FF60A6CB}" type="presParOf" srcId="{440FC9F3-C28D-488F-B487-759700D93AD5}" destId="{91446887-79B9-4EF6-9565-D280E6BB1901}" srcOrd="0" destOrd="0" presId="urn:microsoft.com/office/officeart/2005/8/layout/vList2"/>
    <dgm:cxn modelId="{3F8641B4-D69B-4A5D-88F0-90F8F0ACE3A2}" type="presParOf" srcId="{440FC9F3-C28D-488F-B487-759700D93AD5}" destId="{622E3067-E9B0-42D7-8338-D61ACF9C088A}" srcOrd="1" destOrd="0" presId="urn:microsoft.com/office/officeart/2005/8/layout/vList2"/>
    <dgm:cxn modelId="{1F6540DB-6F53-46A1-9177-487C072D9A52}" type="presParOf" srcId="{440FC9F3-C28D-488F-B487-759700D93AD5}" destId="{9730BF18-AEF8-4D54-8339-B2F47D1B18C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3ADBF6-1FE0-4820-A536-63835FED23A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F1A6FB-0BA2-449A-BDFD-AD307F0DBAC1}">
      <dgm:prSet custT="1"/>
      <dgm:spPr/>
      <dgm:t>
        <a:bodyPr/>
        <a:lstStyle/>
        <a:p>
          <a:r>
            <a:rPr lang="zh-TW" sz="1800"/>
            <a:t>以</a:t>
          </a:r>
          <a:r>
            <a:rPr lang="en-US" sz="1800"/>
            <a:t>Creativers</a:t>
          </a:r>
          <a:r>
            <a:rPr lang="zh-TW" sz="1800"/>
            <a:t>為教學媒介</a:t>
          </a:r>
          <a:r>
            <a:rPr lang="en-US" sz="1800"/>
            <a:t> </a:t>
          </a:r>
        </a:p>
      </dgm:t>
    </dgm:pt>
    <dgm:pt modelId="{1CFF38FF-E561-4665-9527-C72DBCC47C71}" type="parTrans" cxnId="{866AAA1C-A4B5-4AFB-B7FF-A4C9B838264C}">
      <dgm:prSet/>
      <dgm:spPr/>
      <dgm:t>
        <a:bodyPr/>
        <a:lstStyle/>
        <a:p>
          <a:endParaRPr lang="en-US" sz="2000"/>
        </a:p>
      </dgm:t>
    </dgm:pt>
    <dgm:pt modelId="{62A85EE3-79C5-4412-AA0D-FB40ACDA8540}" type="sibTrans" cxnId="{866AAA1C-A4B5-4AFB-B7FF-A4C9B838264C}">
      <dgm:prSet/>
      <dgm:spPr/>
      <dgm:t>
        <a:bodyPr/>
        <a:lstStyle/>
        <a:p>
          <a:endParaRPr lang="en-US" sz="2000"/>
        </a:p>
      </dgm:t>
    </dgm:pt>
    <dgm:pt modelId="{25C63063-DBEB-487A-A96A-D386A27F1579}">
      <dgm:prSet custT="1"/>
      <dgm:spPr/>
      <dgm:t>
        <a:bodyPr/>
        <a:lstStyle/>
        <a:p>
          <a:r>
            <a:rPr lang="zh-TW" sz="1800"/>
            <a:t>與人力資源發展相關課程內容結合</a:t>
          </a:r>
          <a:endParaRPr lang="en-US" sz="1800"/>
        </a:p>
      </dgm:t>
    </dgm:pt>
    <dgm:pt modelId="{47B98286-B281-406C-9FB9-2E5F1253C22A}" type="parTrans" cxnId="{16C14F1C-EA70-4EE5-845F-D204ACD4F43C}">
      <dgm:prSet/>
      <dgm:spPr/>
      <dgm:t>
        <a:bodyPr/>
        <a:lstStyle/>
        <a:p>
          <a:endParaRPr lang="en-US" sz="2000"/>
        </a:p>
      </dgm:t>
    </dgm:pt>
    <dgm:pt modelId="{DBC2A51C-6A01-4333-BBBB-C3A2FB07318A}" type="sibTrans" cxnId="{16C14F1C-EA70-4EE5-845F-D204ACD4F43C}">
      <dgm:prSet/>
      <dgm:spPr/>
      <dgm:t>
        <a:bodyPr/>
        <a:lstStyle/>
        <a:p>
          <a:endParaRPr lang="en-US" sz="2000"/>
        </a:p>
      </dgm:t>
    </dgm:pt>
    <dgm:pt modelId="{FEEB54A4-766B-46C8-964F-6C5815389443}">
      <dgm:prSet custT="1"/>
      <dgm:spPr/>
      <dgm:t>
        <a:bodyPr/>
        <a:lstStyle/>
        <a:p>
          <a:r>
            <a:rPr lang="zh-TW" sz="1800"/>
            <a:t>提升學生學習動機與興趣，並且利用遊戲化學習的方式，將生硬的教學內容轉化為輕鬆有趣，且能夠有效幫助學生理解抽象的課程內容。</a:t>
          </a:r>
          <a:endParaRPr lang="en-US" sz="1800"/>
        </a:p>
      </dgm:t>
    </dgm:pt>
    <dgm:pt modelId="{C9971859-F08E-42D1-9F28-68F8F3B893B0}" type="parTrans" cxnId="{C4B6A4C4-6333-4255-8626-A16FCE79A974}">
      <dgm:prSet/>
      <dgm:spPr/>
      <dgm:t>
        <a:bodyPr/>
        <a:lstStyle/>
        <a:p>
          <a:endParaRPr lang="en-US" sz="2000"/>
        </a:p>
      </dgm:t>
    </dgm:pt>
    <dgm:pt modelId="{9151A124-3A5E-4F19-8421-8114673C2228}" type="sibTrans" cxnId="{C4B6A4C4-6333-4255-8626-A16FCE79A974}">
      <dgm:prSet/>
      <dgm:spPr/>
      <dgm:t>
        <a:bodyPr/>
        <a:lstStyle/>
        <a:p>
          <a:endParaRPr lang="en-US" sz="2000"/>
        </a:p>
      </dgm:t>
    </dgm:pt>
    <dgm:pt modelId="{C20F8D83-A339-42D6-9EC8-DE0715E89F19}">
      <dgm:prSet custT="1"/>
      <dgm:spPr/>
      <dgm:t>
        <a:bodyPr/>
        <a:lstStyle/>
        <a:p>
          <a:r>
            <a:rPr lang="zh-TW" sz="1800" dirty="0"/>
            <a:t>研究過程也會實施問卷分析以及發展理論模式，進而瞭解學生對於採用</a:t>
          </a:r>
          <a:r>
            <a:rPr lang="en-US" sz="1800" dirty="0" err="1"/>
            <a:t>Creativers</a:t>
          </a:r>
          <a:r>
            <a:rPr lang="zh-TW" sz="1800" dirty="0"/>
            <a:t>作為教學輔助以及教材發展之意見，以及此種教學方式對於學生學習動機、興趣、以及成效之影響。</a:t>
          </a:r>
          <a:endParaRPr lang="en-US" sz="1800" dirty="0"/>
        </a:p>
      </dgm:t>
    </dgm:pt>
    <dgm:pt modelId="{09341AD9-95EF-4271-9908-0AC065705FE9}" type="parTrans" cxnId="{965674A4-6EE1-45C8-9A80-15FCA512730E}">
      <dgm:prSet/>
      <dgm:spPr/>
      <dgm:t>
        <a:bodyPr/>
        <a:lstStyle/>
        <a:p>
          <a:endParaRPr lang="en-US" sz="2000"/>
        </a:p>
      </dgm:t>
    </dgm:pt>
    <dgm:pt modelId="{5A4CB0C0-EE3A-42C9-BC74-78DDDE50FEB2}" type="sibTrans" cxnId="{965674A4-6EE1-45C8-9A80-15FCA512730E}">
      <dgm:prSet/>
      <dgm:spPr/>
      <dgm:t>
        <a:bodyPr/>
        <a:lstStyle/>
        <a:p>
          <a:endParaRPr lang="en-US" sz="2000"/>
        </a:p>
      </dgm:t>
    </dgm:pt>
    <dgm:pt modelId="{664A70DF-5640-4D38-AFA3-4ADB40A56604}" type="pres">
      <dgm:prSet presAssocID="{943ADBF6-1FE0-4820-A536-63835FED23AC}" presName="linear" presStyleCnt="0">
        <dgm:presLayoutVars>
          <dgm:animLvl val="lvl"/>
          <dgm:resizeHandles val="exact"/>
        </dgm:presLayoutVars>
      </dgm:prSet>
      <dgm:spPr/>
    </dgm:pt>
    <dgm:pt modelId="{097B9199-54A8-4C80-AB62-153177F5C228}" type="pres">
      <dgm:prSet presAssocID="{ABF1A6FB-0BA2-449A-BDFD-AD307F0DBA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434EA34-CA14-4FFE-BBD7-AB7C48B539D8}" type="pres">
      <dgm:prSet presAssocID="{62A85EE3-79C5-4412-AA0D-FB40ACDA8540}" presName="spacer" presStyleCnt="0"/>
      <dgm:spPr/>
    </dgm:pt>
    <dgm:pt modelId="{92DC5579-E9D5-41E4-B26C-7AF67CBD666E}" type="pres">
      <dgm:prSet presAssocID="{25C63063-DBEB-487A-A96A-D386A27F157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B6EE867-8110-413A-A457-07CCC2480C8F}" type="pres">
      <dgm:prSet presAssocID="{DBC2A51C-6A01-4333-BBBB-C3A2FB07318A}" presName="spacer" presStyleCnt="0"/>
      <dgm:spPr/>
    </dgm:pt>
    <dgm:pt modelId="{5D649D44-645C-49F5-91AA-33E19B1A1A9B}" type="pres">
      <dgm:prSet presAssocID="{FEEB54A4-766B-46C8-964F-6C581538944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515BE9F-1395-4A7F-B33C-C37DAA511F7F}" type="pres">
      <dgm:prSet presAssocID="{9151A124-3A5E-4F19-8421-8114673C2228}" presName="spacer" presStyleCnt="0"/>
      <dgm:spPr/>
    </dgm:pt>
    <dgm:pt modelId="{66743455-F4D7-498E-8852-7BEA0AC1448E}" type="pres">
      <dgm:prSet presAssocID="{C20F8D83-A339-42D6-9EC8-DE0715E89F19}" presName="parentText" presStyleLbl="node1" presStyleIdx="3" presStyleCnt="4" custLinFactY="26651" custLinFactNeighborX="54" custLinFactNeighborY="100000">
        <dgm:presLayoutVars>
          <dgm:chMax val="0"/>
          <dgm:bulletEnabled val="1"/>
        </dgm:presLayoutVars>
      </dgm:prSet>
      <dgm:spPr/>
    </dgm:pt>
  </dgm:ptLst>
  <dgm:cxnLst>
    <dgm:cxn modelId="{37B31D06-0CC1-42AC-9139-576852642058}" type="presOf" srcId="{25C63063-DBEB-487A-A96A-D386A27F1579}" destId="{92DC5579-E9D5-41E4-B26C-7AF67CBD666E}" srcOrd="0" destOrd="0" presId="urn:microsoft.com/office/officeart/2005/8/layout/vList2"/>
    <dgm:cxn modelId="{16C14F1C-EA70-4EE5-845F-D204ACD4F43C}" srcId="{943ADBF6-1FE0-4820-A536-63835FED23AC}" destId="{25C63063-DBEB-487A-A96A-D386A27F1579}" srcOrd="1" destOrd="0" parTransId="{47B98286-B281-406C-9FB9-2E5F1253C22A}" sibTransId="{DBC2A51C-6A01-4333-BBBB-C3A2FB07318A}"/>
    <dgm:cxn modelId="{866AAA1C-A4B5-4AFB-B7FF-A4C9B838264C}" srcId="{943ADBF6-1FE0-4820-A536-63835FED23AC}" destId="{ABF1A6FB-0BA2-449A-BDFD-AD307F0DBAC1}" srcOrd="0" destOrd="0" parTransId="{1CFF38FF-E561-4665-9527-C72DBCC47C71}" sibTransId="{62A85EE3-79C5-4412-AA0D-FB40ACDA8540}"/>
    <dgm:cxn modelId="{69282E28-32A1-433D-8094-A3F26F2E6F8A}" type="presOf" srcId="{ABF1A6FB-0BA2-449A-BDFD-AD307F0DBAC1}" destId="{097B9199-54A8-4C80-AB62-153177F5C228}" srcOrd="0" destOrd="0" presId="urn:microsoft.com/office/officeart/2005/8/layout/vList2"/>
    <dgm:cxn modelId="{965674A4-6EE1-45C8-9A80-15FCA512730E}" srcId="{943ADBF6-1FE0-4820-A536-63835FED23AC}" destId="{C20F8D83-A339-42D6-9EC8-DE0715E89F19}" srcOrd="3" destOrd="0" parTransId="{09341AD9-95EF-4271-9908-0AC065705FE9}" sibTransId="{5A4CB0C0-EE3A-42C9-BC74-78DDDE50FEB2}"/>
    <dgm:cxn modelId="{612358A9-94DF-40F4-AEEE-18D6C049CEB0}" type="presOf" srcId="{FEEB54A4-766B-46C8-964F-6C5815389443}" destId="{5D649D44-645C-49F5-91AA-33E19B1A1A9B}" srcOrd="0" destOrd="0" presId="urn:microsoft.com/office/officeart/2005/8/layout/vList2"/>
    <dgm:cxn modelId="{C4B6A4C4-6333-4255-8626-A16FCE79A974}" srcId="{943ADBF6-1FE0-4820-A536-63835FED23AC}" destId="{FEEB54A4-766B-46C8-964F-6C5815389443}" srcOrd="2" destOrd="0" parTransId="{C9971859-F08E-42D1-9F28-68F8F3B893B0}" sibTransId="{9151A124-3A5E-4F19-8421-8114673C2228}"/>
    <dgm:cxn modelId="{9528ADC4-AC3C-45E1-A4D9-7295F92B0EF2}" type="presOf" srcId="{943ADBF6-1FE0-4820-A536-63835FED23AC}" destId="{664A70DF-5640-4D38-AFA3-4ADB40A56604}" srcOrd="0" destOrd="0" presId="urn:microsoft.com/office/officeart/2005/8/layout/vList2"/>
    <dgm:cxn modelId="{B99A59F1-8A03-468C-957D-1821193C684D}" type="presOf" srcId="{C20F8D83-A339-42D6-9EC8-DE0715E89F19}" destId="{66743455-F4D7-498E-8852-7BEA0AC1448E}" srcOrd="0" destOrd="0" presId="urn:microsoft.com/office/officeart/2005/8/layout/vList2"/>
    <dgm:cxn modelId="{C74DCF1A-4C89-4C0A-A2B7-45094EC7F1A3}" type="presParOf" srcId="{664A70DF-5640-4D38-AFA3-4ADB40A56604}" destId="{097B9199-54A8-4C80-AB62-153177F5C228}" srcOrd="0" destOrd="0" presId="urn:microsoft.com/office/officeart/2005/8/layout/vList2"/>
    <dgm:cxn modelId="{A6D04A09-E467-47C0-8D40-1C60EAC713FD}" type="presParOf" srcId="{664A70DF-5640-4D38-AFA3-4ADB40A56604}" destId="{4434EA34-CA14-4FFE-BBD7-AB7C48B539D8}" srcOrd="1" destOrd="0" presId="urn:microsoft.com/office/officeart/2005/8/layout/vList2"/>
    <dgm:cxn modelId="{B453115A-9A84-490B-89E1-7F238C74ED60}" type="presParOf" srcId="{664A70DF-5640-4D38-AFA3-4ADB40A56604}" destId="{92DC5579-E9D5-41E4-B26C-7AF67CBD666E}" srcOrd="2" destOrd="0" presId="urn:microsoft.com/office/officeart/2005/8/layout/vList2"/>
    <dgm:cxn modelId="{E0CEECAB-7592-413C-8E75-9EEDCDBC2619}" type="presParOf" srcId="{664A70DF-5640-4D38-AFA3-4ADB40A56604}" destId="{3B6EE867-8110-413A-A457-07CCC2480C8F}" srcOrd="3" destOrd="0" presId="urn:microsoft.com/office/officeart/2005/8/layout/vList2"/>
    <dgm:cxn modelId="{E3C8E731-333A-4E97-AB4C-BC95B0BA4803}" type="presParOf" srcId="{664A70DF-5640-4D38-AFA3-4ADB40A56604}" destId="{5D649D44-645C-49F5-91AA-33E19B1A1A9B}" srcOrd="4" destOrd="0" presId="urn:microsoft.com/office/officeart/2005/8/layout/vList2"/>
    <dgm:cxn modelId="{0D0B6FBC-34D1-4A6E-A0FB-18D23C8EEFB9}" type="presParOf" srcId="{664A70DF-5640-4D38-AFA3-4ADB40A56604}" destId="{6515BE9F-1395-4A7F-B33C-C37DAA511F7F}" srcOrd="5" destOrd="0" presId="urn:microsoft.com/office/officeart/2005/8/layout/vList2"/>
    <dgm:cxn modelId="{93395ED9-6900-415B-A8FD-1D4347ACDBF7}" type="presParOf" srcId="{664A70DF-5640-4D38-AFA3-4ADB40A56604}" destId="{66743455-F4D7-498E-8852-7BEA0AC1448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65495F-D31B-441B-B9F7-EFCBB90975B2}" type="doc">
      <dgm:prSet loTypeId="urn:microsoft.com/office/officeart/2005/8/layout/orgChart1" loCatId="hierarchy" qsTypeId="urn:microsoft.com/office/officeart/2005/8/quickstyle/simple4" qsCatId="simple" csTypeId="urn:microsoft.com/office/officeart/2005/8/colors/colorful4" csCatId="colorful" phldr="1"/>
      <dgm:spPr/>
    </dgm:pt>
    <dgm:pt modelId="{F7C56EDF-F088-4C2B-87D6-7FCC1BB4238B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人力資源發展概論</a:t>
          </a:r>
          <a:endParaRPr lang="zh-TW" altLang="en-US"/>
        </a:p>
      </dgm:t>
    </dgm:pt>
    <dgm:pt modelId="{3A8E59EC-7ADE-4F53-8D47-75E32D5903DA}" type="parTrans" cxnId="{E21871F6-C498-4CFC-8703-CA13DA9E344E}">
      <dgm:prSet/>
      <dgm:spPr/>
      <dgm:t>
        <a:bodyPr/>
        <a:lstStyle/>
        <a:p>
          <a:pPr algn="ctr"/>
          <a:endParaRPr lang="zh-TW" altLang="en-US"/>
        </a:p>
      </dgm:t>
    </dgm:pt>
    <dgm:pt modelId="{4437F621-94E5-4C6F-8A89-C75B5611ED00}" type="sibTrans" cxnId="{E21871F6-C498-4CFC-8703-CA13DA9E344E}">
      <dgm:prSet/>
      <dgm:spPr/>
      <dgm:t>
        <a:bodyPr/>
        <a:lstStyle/>
        <a:p>
          <a:endParaRPr lang="zh-TW" altLang="en-US"/>
        </a:p>
      </dgm:t>
    </dgm:pt>
    <dgm:pt modelId="{B326AB71-01C3-4E38-9CAC-F42E49AEC19E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需求分析</a:t>
          </a:r>
          <a:endParaRPr lang="zh-TW" altLang="en-US"/>
        </a:p>
      </dgm:t>
    </dgm:pt>
    <dgm:pt modelId="{235F5CD6-9534-4217-BAB6-50F928CB1424}" type="parTrans" cxnId="{B4C29D1B-8865-498D-BFEF-BA5D534E0512}">
      <dgm:prSet/>
      <dgm:spPr/>
      <dgm:t>
        <a:bodyPr/>
        <a:lstStyle/>
        <a:p>
          <a:pPr algn="ctr"/>
          <a:endParaRPr lang="zh-TW" altLang="en-US"/>
        </a:p>
      </dgm:t>
    </dgm:pt>
    <dgm:pt modelId="{2C32420B-15CC-438B-97E3-56D8A94BEFF0}" type="sibTrans" cxnId="{B4C29D1B-8865-498D-BFEF-BA5D534E0512}">
      <dgm:prSet/>
      <dgm:spPr/>
      <dgm:t>
        <a:bodyPr/>
        <a:lstStyle/>
        <a:p>
          <a:endParaRPr lang="zh-TW" altLang="en-US"/>
        </a:p>
      </dgm:t>
    </dgm:pt>
    <dgm:pt modelId="{6CEEF10F-099B-4A6F-9090-0F1B71CB15A1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活動一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建設理想家園</a:t>
          </a:r>
          <a:endParaRPr lang="zh-TW" altLang="en-US"/>
        </a:p>
      </dgm:t>
    </dgm:pt>
    <dgm:pt modelId="{4C3CF75D-F63C-44CB-B452-D44619D13FD5}" type="parTrans" cxnId="{5A53BE66-2379-4FFC-A590-1672B8DCCD0B}">
      <dgm:prSet/>
      <dgm:spPr/>
      <dgm:t>
        <a:bodyPr/>
        <a:lstStyle/>
        <a:p>
          <a:pPr algn="ctr"/>
          <a:endParaRPr lang="zh-TW" altLang="en-US"/>
        </a:p>
      </dgm:t>
    </dgm:pt>
    <dgm:pt modelId="{776FF45F-6EFA-4AE1-85FB-0251C0875768}" type="sibTrans" cxnId="{5A53BE66-2379-4FFC-A590-1672B8DCCD0B}">
      <dgm:prSet/>
      <dgm:spPr/>
      <dgm:t>
        <a:bodyPr/>
        <a:lstStyle/>
        <a:p>
          <a:endParaRPr lang="zh-TW" altLang="en-US"/>
        </a:p>
      </dgm:t>
    </dgm:pt>
    <dgm:pt modelId="{0541D8C6-7368-4126-B4D8-A8543C696BEA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職能模型</a:t>
          </a:r>
          <a:endParaRPr lang="zh-TW" altLang="en-US"/>
        </a:p>
      </dgm:t>
    </dgm:pt>
    <dgm:pt modelId="{4D3CDB0C-50AB-4CD9-928D-32D17B719748}" type="parTrans" cxnId="{7384472B-CB42-482E-A2F2-AF266C583FE2}">
      <dgm:prSet/>
      <dgm:spPr/>
      <dgm:t>
        <a:bodyPr/>
        <a:lstStyle/>
        <a:p>
          <a:pPr algn="ctr"/>
          <a:endParaRPr lang="zh-TW" altLang="en-US"/>
        </a:p>
      </dgm:t>
    </dgm:pt>
    <dgm:pt modelId="{2D119D92-96A3-43DE-80BD-D6133DCCA61E}" type="sibTrans" cxnId="{7384472B-CB42-482E-A2F2-AF266C583FE2}">
      <dgm:prSet/>
      <dgm:spPr/>
      <dgm:t>
        <a:bodyPr/>
        <a:lstStyle/>
        <a:p>
          <a:endParaRPr lang="zh-TW" altLang="en-US"/>
        </a:p>
      </dgm:t>
    </dgm:pt>
    <dgm:pt modelId="{509A3CDF-DD7A-42CC-8000-4E3F8200964D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活動二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辨別說明各團隊組員之角色與能力</a:t>
          </a:r>
          <a:endParaRPr lang="zh-TW" altLang="en-US"/>
        </a:p>
      </dgm:t>
    </dgm:pt>
    <dgm:pt modelId="{8FF7B680-F273-43E3-BA85-3828F9D10A0E}" type="parTrans" cxnId="{A24AB0FF-4578-4E28-A72E-C329E940ECDE}">
      <dgm:prSet/>
      <dgm:spPr/>
      <dgm:t>
        <a:bodyPr/>
        <a:lstStyle/>
        <a:p>
          <a:pPr algn="ctr"/>
          <a:endParaRPr lang="zh-TW" altLang="en-US"/>
        </a:p>
      </dgm:t>
    </dgm:pt>
    <dgm:pt modelId="{C045A7B9-32E6-4DD2-A8E1-B92D1B22B3D8}" type="sibTrans" cxnId="{A24AB0FF-4578-4E28-A72E-C329E940ECDE}">
      <dgm:prSet/>
      <dgm:spPr/>
      <dgm:t>
        <a:bodyPr/>
        <a:lstStyle/>
        <a:p>
          <a:endParaRPr lang="zh-TW" altLang="en-US"/>
        </a:p>
      </dgm:t>
    </dgm:pt>
    <dgm:pt modelId="{4E0B3BF0-2638-441D-93A7-A0F2CE37C46F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訓練與發展</a:t>
          </a:r>
          <a:endParaRPr lang="zh-TW" altLang="en-US"/>
        </a:p>
      </dgm:t>
    </dgm:pt>
    <dgm:pt modelId="{3FF500EB-77C6-47B8-95C0-ADED0B86F546}" type="parTrans" cxnId="{1FBC4E2E-0068-4CD0-83D6-ABEC6C695D1A}">
      <dgm:prSet/>
      <dgm:spPr/>
      <dgm:t>
        <a:bodyPr/>
        <a:lstStyle/>
        <a:p>
          <a:pPr algn="ctr"/>
          <a:endParaRPr lang="zh-TW" altLang="en-US"/>
        </a:p>
      </dgm:t>
    </dgm:pt>
    <dgm:pt modelId="{E18E6C51-33AB-4449-9584-55C0466DC565}" type="sibTrans" cxnId="{1FBC4E2E-0068-4CD0-83D6-ABEC6C695D1A}">
      <dgm:prSet/>
      <dgm:spPr/>
      <dgm:t>
        <a:bodyPr/>
        <a:lstStyle/>
        <a:p>
          <a:endParaRPr lang="zh-TW" altLang="en-US"/>
        </a:p>
      </dgm:t>
    </dgm:pt>
    <dgm:pt modelId="{0068B4B4-EBAE-4B35-9276-2FE882079976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活動三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設計初學者訓練課程</a:t>
          </a:r>
          <a:endParaRPr lang="zh-TW" altLang="en-US"/>
        </a:p>
      </dgm:t>
    </dgm:pt>
    <dgm:pt modelId="{757278BE-64F1-4F17-8681-459BF48AAADC}" type="parTrans" cxnId="{C2470536-79C0-4FCE-A73E-8F8E884462C3}">
      <dgm:prSet/>
      <dgm:spPr/>
      <dgm:t>
        <a:bodyPr/>
        <a:lstStyle/>
        <a:p>
          <a:pPr algn="ctr"/>
          <a:endParaRPr lang="zh-TW" altLang="en-US"/>
        </a:p>
      </dgm:t>
    </dgm:pt>
    <dgm:pt modelId="{9AD85437-A230-46C5-9DA2-00803E4B9075}" type="sibTrans" cxnId="{C2470536-79C0-4FCE-A73E-8F8E884462C3}">
      <dgm:prSet/>
      <dgm:spPr/>
      <dgm:t>
        <a:bodyPr/>
        <a:lstStyle/>
        <a:p>
          <a:endParaRPr lang="zh-TW" altLang="en-US"/>
        </a:p>
      </dgm:t>
    </dgm:pt>
    <dgm:pt modelId="{C6637ED1-00C1-41DA-917C-271AB2451C7E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領導與溝通</a:t>
          </a:r>
          <a:endParaRPr lang="zh-TW" altLang="en-US"/>
        </a:p>
      </dgm:t>
    </dgm:pt>
    <dgm:pt modelId="{04549475-E5AD-46B8-9B31-FE7E1E9395A7}" type="parTrans" cxnId="{005E5774-F36F-47D1-A4CF-AB01FFC7F2AA}">
      <dgm:prSet/>
      <dgm:spPr/>
      <dgm:t>
        <a:bodyPr/>
        <a:lstStyle/>
        <a:p>
          <a:pPr algn="ctr"/>
          <a:endParaRPr lang="zh-TW" altLang="en-US"/>
        </a:p>
      </dgm:t>
    </dgm:pt>
    <dgm:pt modelId="{35CDC8F6-D106-4F19-93DD-8E7C8B0CEF3B}" type="sibTrans" cxnId="{005E5774-F36F-47D1-A4CF-AB01FFC7F2AA}">
      <dgm:prSet/>
      <dgm:spPr/>
      <dgm:t>
        <a:bodyPr/>
        <a:lstStyle/>
        <a:p>
          <a:endParaRPr lang="zh-TW" altLang="en-US"/>
        </a:p>
      </dgm:t>
    </dgm:pt>
    <dgm:pt modelId="{8CB2D167-1C4E-4580-AE51-B5B01FD9A591}">
      <dgm:prSet/>
      <dgm:spPr/>
      <dgm:t>
        <a:bodyPr/>
        <a:lstStyle/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活動四</a:t>
          </a:r>
          <a:endParaRPr lang="zh-TW" altLang="en-US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R="0" rtl="0"/>
          <a:r>
            <a:rPr lang="zh-TW" altLang="en-US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各組團隊競賽，搶旗遊戲</a:t>
          </a:r>
          <a:endParaRPr lang="zh-TW" altLang="en-US"/>
        </a:p>
      </dgm:t>
    </dgm:pt>
    <dgm:pt modelId="{12C38EC6-2716-4739-B333-1F4731D97C5C}" type="parTrans" cxnId="{F644986D-4BD3-43DD-B2E6-13F885D81D61}">
      <dgm:prSet/>
      <dgm:spPr/>
      <dgm:t>
        <a:bodyPr/>
        <a:lstStyle/>
        <a:p>
          <a:pPr algn="ctr"/>
          <a:endParaRPr lang="zh-TW" altLang="en-US"/>
        </a:p>
      </dgm:t>
    </dgm:pt>
    <dgm:pt modelId="{6C1E8A51-3CA5-49F9-A5A0-50BE54042D52}" type="sibTrans" cxnId="{F644986D-4BD3-43DD-B2E6-13F885D81D61}">
      <dgm:prSet/>
      <dgm:spPr/>
      <dgm:t>
        <a:bodyPr/>
        <a:lstStyle/>
        <a:p>
          <a:endParaRPr lang="zh-TW" altLang="en-US"/>
        </a:p>
      </dgm:t>
    </dgm:pt>
    <dgm:pt modelId="{B42E002B-977F-4321-B3B5-1B6FB530CF38}" type="pres">
      <dgm:prSet presAssocID="{FA65495F-D31B-441B-B9F7-EFCBB90975B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6E732F8-9B74-4304-A38D-28B319F3E1ED}" type="pres">
      <dgm:prSet presAssocID="{F7C56EDF-F088-4C2B-87D6-7FCC1BB4238B}" presName="hierRoot1" presStyleCnt="0">
        <dgm:presLayoutVars>
          <dgm:hierBranch val="init"/>
        </dgm:presLayoutVars>
      </dgm:prSet>
      <dgm:spPr/>
    </dgm:pt>
    <dgm:pt modelId="{848A552E-01E7-4D50-8457-FED28371E629}" type="pres">
      <dgm:prSet presAssocID="{F7C56EDF-F088-4C2B-87D6-7FCC1BB4238B}" presName="rootComposite1" presStyleCnt="0"/>
      <dgm:spPr/>
    </dgm:pt>
    <dgm:pt modelId="{232C2250-CEE3-4D35-A086-44F67A680B86}" type="pres">
      <dgm:prSet presAssocID="{F7C56EDF-F088-4C2B-87D6-7FCC1BB4238B}" presName="rootText1" presStyleLbl="node0" presStyleIdx="0" presStyleCnt="1">
        <dgm:presLayoutVars>
          <dgm:chPref val="3"/>
        </dgm:presLayoutVars>
      </dgm:prSet>
      <dgm:spPr/>
    </dgm:pt>
    <dgm:pt modelId="{4F46A1EE-865F-419F-BCF1-5E14D28CDEDB}" type="pres">
      <dgm:prSet presAssocID="{F7C56EDF-F088-4C2B-87D6-7FCC1BB4238B}" presName="rootConnector1" presStyleLbl="node1" presStyleIdx="0" presStyleCnt="0"/>
      <dgm:spPr/>
    </dgm:pt>
    <dgm:pt modelId="{8F85EEE6-A657-4204-8CBE-5BC9F90BAC89}" type="pres">
      <dgm:prSet presAssocID="{F7C56EDF-F088-4C2B-87D6-7FCC1BB4238B}" presName="hierChild2" presStyleCnt="0"/>
      <dgm:spPr/>
    </dgm:pt>
    <dgm:pt modelId="{3F748901-20AD-4C2E-A8CD-63C06B341129}" type="pres">
      <dgm:prSet presAssocID="{235F5CD6-9534-4217-BAB6-50F928CB1424}" presName="Name37" presStyleLbl="parChTrans1D2" presStyleIdx="0" presStyleCnt="4"/>
      <dgm:spPr/>
    </dgm:pt>
    <dgm:pt modelId="{1F8CBBC8-63C1-4442-86BB-0EAC8B12CAEC}" type="pres">
      <dgm:prSet presAssocID="{B326AB71-01C3-4E38-9CAC-F42E49AEC19E}" presName="hierRoot2" presStyleCnt="0">
        <dgm:presLayoutVars>
          <dgm:hierBranch val="init"/>
        </dgm:presLayoutVars>
      </dgm:prSet>
      <dgm:spPr/>
    </dgm:pt>
    <dgm:pt modelId="{E10FD20F-E85D-4796-89FA-3C85DEDABFA7}" type="pres">
      <dgm:prSet presAssocID="{B326AB71-01C3-4E38-9CAC-F42E49AEC19E}" presName="rootComposite" presStyleCnt="0"/>
      <dgm:spPr/>
    </dgm:pt>
    <dgm:pt modelId="{0766D981-8013-43CC-8085-78465C2B2810}" type="pres">
      <dgm:prSet presAssocID="{B326AB71-01C3-4E38-9CAC-F42E49AEC19E}" presName="rootText" presStyleLbl="node2" presStyleIdx="0" presStyleCnt="4">
        <dgm:presLayoutVars>
          <dgm:chPref val="3"/>
        </dgm:presLayoutVars>
      </dgm:prSet>
      <dgm:spPr/>
    </dgm:pt>
    <dgm:pt modelId="{EE35686E-E7F0-43B6-892F-453BFC660BC2}" type="pres">
      <dgm:prSet presAssocID="{B326AB71-01C3-4E38-9CAC-F42E49AEC19E}" presName="rootConnector" presStyleLbl="node2" presStyleIdx="0" presStyleCnt="4"/>
      <dgm:spPr/>
    </dgm:pt>
    <dgm:pt modelId="{94E82EB6-45C9-4A29-8D48-061A4E12033D}" type="pres">
      <dgm:prSet presAssocID="{B326AB71-01C3-4E38-9CAC-F42E49AEC19E}" presName="hierChild4" presStyleCnt="0"/>
      <dgm:spPr/>
    </dgm:pt>
    <dgm:pt modelId="{8EE5ECE5-8D6C-4232-9216-8B4E2CA39537}" type="pres">
      <dgm:prSet presAssocID="{4C3CF75D-F63C-44CB-B452-D44619D13FD5}" presName="Name37" presStyleLbl="parChTrans1D3" presStyleIdx="0" presStyleCnt="4"/>
      <dgm:spPr/>
    </dgm:pt>
    <dgm:pt modelId="{051C8A67-90D2-44BD-996C-FC684CA2BADD}" type="pres">
      <dgm:prSet presAssocID="{6CEEF10F-099B-4A6F-9090-0F1B71CB15A1}" presName="hierRoot2" presStyleCnt="0">
        <dgm:presLayoutVars>
          <dgm:hierBranch val="init"/>
        </dgm:presLayoutVars>
      </dgm:prSet>
      <dgm:spPr/>
    </dgm:pt>
    <dgm:pt modelId="{A98E712E-8D01-4FDF-A088-38843C760654}" type="pres">
      <dgm:prSet presAssocID="{6CEEF10F-099B-4A6F-9090-0F1B71CB15A1}" presName="rootComposite" presStyleCnt="0"/>
      <dgm:spPr/>
    </dgm:pt>
    <dgm:pt modelId="{FACE1F41-0024-415A-B810-14F51E25D694}" type="pres">
      <dgm:prSet presAssocID="{6CEEF10F-099B-4A6F-9090-0F1B71CB15A1}" presName="rootText" presStyleLbl="node3" presStyleIdx="0" presStyleCnt="4">
        <dgm:presLayoutVars>
          <dgm:chPref val="3"/>
        </dgm:presLayoutVars>
      </dgm:prSet>
      <dgm:spPr/>
    </dgm:pt>
    <dgm:pt modelId="{8FFD2CEB-7F51-4D6B-B087-B688AC41766F}" type="pres">
      <dgm:prSet presAssocID="{6CEEF10F-099B-4A6F-9090-0F1B71CB15A1}" presName="rootConnector" presStyleLbl="node3" presStyleIdx="0" presStyleCnt="4"/>
      <dgm:spPr/>
    </dgm:pt>
    <dgm:pt modelId="{35575BFE-16F5-4BB5-B707-72FB839EEC0D}" type="pres">
      <dgm:prSet presAssocID="{6CEEF10F-099B-4A6F-9090-0F1B71CB15A1}" presName="hierChild4" presStyleCnt="0"/>
      <dgm:spPr/>
    </dgm:pt>
    <dgm:pt modelId="{3B4EF65C-6378-45C1-A664-8D64696AFFCB}" type="pres">
      <dgm:prSet presAssocID="{6CEEF10F-099B-4A6F-9090-0F1B71CB15A1}" presName="hierChild5" presStyleCnt="0"/>
      <dgm:spPr/>
    </dgm:pt>
    <dgm:pt modelId="{E1F68A8A-253E-4BF3-8D4A-BF695FB3CB8F}" type="pres">
      <dgm:prSet presAssocID="{B326AB71-01C3-4E38-9CAC-F42E49AEC19E}" presName="hierChild5" presStyleCnt="0"/>
      <dgm:spPr/>
    </dgm:pt>
    <dgm:pt modelId="{7551D8F1-418D-4153-8EC5-503741D43488}" type="pres">
      <dgm:prSet presAssocID="{4D3CDB0C-50AB-4CD9-928D-32D17B719748}" presName="Name37" presStyleLbl="parChTrans1D2" presStyleIdx="1" presStyleCnt="4"/>
      <dgm:spPr/>
    </dgm:pt>
    <dgm:pt modelId="{0935A942-1E0D-49E4-9421-98331A7D6051}" type="pres">
      <dgm:prSet presAssocID="{0541D8C6-7368-4126-B4D8-A8543C696BEA}" presName="hierRoot2" presStyleCnt="0">
        <dgm:presLayoutVars>
          <dgm:hierBranch val="init"/>
        </dgm:presLayoutVars>
      </dgm:prSet>
      <dgm:spPr/>
    </dgm:pt>
    <dgm:pt modelId="{EC89E788-7169-4F8B-9097-49C378C5E0D5}" type="pres">
      <dgm:prSet presAssocID="{0541D8C6-7368-4126-B4D8-A8543C696BEA}" presName="rootComposite" presStyleCnt="0"/>
      <dgm:spPr/>
    </dgm:pt>
    <dgm:pt modelId="{73B45171-EE52-47DA-940C-C4CAB11E39FF}" type="pres">
      <dgm:prSet presAssocID="{0541D8C6-7368-4126-B4D8-A8543C696BEA}" presName="rootText" presStyleLbl="node2" presStyleIdx="1" presStyleCnt="4">
        <dgm:presLayoutVars>
          <dgm:chPref val="3"/>
        </dgm:presLayoutVars>
      </dgm:prSet>
      <dgm:spPr/>
    </dgm:pt>
    <dgm:pt modelId="{D36CBC2A-D608-41C7-B53D-A1C0A4962FB6}" type="pres">
      <dgm:prSet presAssocID="{0541D8C6-7368-4126-B4D8-A8543C696BEA}" presName="rootConnector" presStyleLbl="node2" presStyleIdx="1" presStyleCnt="4"/>
      <dgm:spPr/>
    </dgm:pt>
    <dgm:pt modelId="{DF845FF0-6C87-4023-A503-FDCBB89A6D8A}" type="pres">
      <dgm:prSet presAssocID="{0541D8C6-7368-4126-B4D8-A8543C696BEA}" presName="hierChild4" presStyleCnt="0"/>
      <dgm:spPr/>
    </dgm:pt>
    <dgm:pt modelId="{43568D26-188F-4A2A-A51B-724A442EA939}" type="pres">
      <dgm:prSet presAssocID="{8FF7B680-F273-43E3-BA85-3828F9D10A0E}" presName="Name37" presStyleLbl="parChTrans1D3" presStyleIdx="1" presStyleCnt="4"/>
      <dgm:spPr/>
    </dgm:pt>
    <dgm:pt modelId="{A0B8A23A-40E6-4219-9D9A-C39C7101EE2D}" type="pres">
      <dgm:prSet presAssocID="{509A3CDF-DD7A-42CC-8000-4E3F8200964D}" presName="hierRoot2" presStyleCnt="0">
        <dgm:presLayoutVars>
          <dgm:hierBranch val="init"/>
        </dgm:presLayoutVars>
      </dgm:prSet>
      <dgm:spPr/>
    </dgm:pt>
    <dgm:pt modelId="{AD1B40F9-534E-4D8B-BD54-3041C143F771}" type="pres">
      <dgm:prSet presAssocID="{509A3CDF-DD7A-42CC-8000-4E3F8200964D}" presName="rootComposite" presStyleCnt="0"/>
      <dgm:spPr/>
    </dgm:pt>
    <dgm:pt modelId="{23832703-E7B1-4FFA-85FB-E0A92D8E2FC5}" type="pres">
      <dgm:prSet presAssocID="{509A3CDF-DD7A-42CC-8000-4E3F8200964D}" presName="rootText" presStyleLbl="node3" presStyleIdx="1" presStyleCnt="4">
        <dgm:presLayoutVars>
          <dgm:chPref val="3"/>
        </dgm:presLayoutVars>
      </dgm:prSet>
      <dgm:spPr/>
    </dgm:pt>
    <dgm:pt modelId="{DBAB6CAE-E9A5-4DCD-BE51-A3FFA9F4BA97}" type="pres">
      <dgm:prSet presAssocID="{509A3CDF-DD7A-42CC-8000-4E3F8200964D}" presName="rootConnector" presStyleLbl="node3" presStyleIdx="1" presStyleCnt="4"/>
      <dgm:spPr/>
    </dgm:pt>
    <dgm:pt modelId="{5257A131-EA9F-46A2-96C1-23A092737529}" type="pres">
      <dgm:prSet presAssocID="{509A3CDF-DD7A-42CC-8000-4E3F8200964D}" presName="hierChild4" presStyleCnt="0"/>
      <dgm:spPr/>
    </dgm:pt>
    <dgm:pt modelId="{ED9C86E3-BEE8-4C98-A1CC-5D9C22489916}" type="pres">
      <dgm:prSet presAssocID="{509A3CDF-DD7A-42CC-8000-4E3F8200964D}" presName="hierChild5" presStyleCnt="0"/>
      <dgm:spPr/>
    </dgm:pt>
    <dgm:pt modelId="{AC408667-7ADA-40A5-A8C7-C6BF013ADDAA}" type="pres">
      <dgm:prSet presAssocID="{0541D8C6-7368-4126-B4D8-A8543C696BEA}" presName="hierChild5" presStyleCnt="0"/>
      <dgm:spPr/>
    </dgm:pt>
    <dgm:pt modelId="{40018907-0812-4029-8CF1-3D6E60D81728}" type="pres">
      <dgm:prSet presAssocID="{3FF500EB-77C6-47B8-95C0-ADED0B86F546}" presName="Name37" presStyleLbl="parChTrans1D2" presStyleIdx="2" presStyleCnt="4"/>
      <dgm:spPr/>
    </dgm:pt>
    <dgm:pt modelId="{750099EA-DBFA-458F-931F-4B5DD3E77793}" type="pres">
      <dgm:prSet presAssocID="{4E0B3BF0-2638-441D-93A7-A0F2CE37C46F}" presName="hierRoot2" presStyleCnt="0">
        <dgm:presLayoutVars>
          <dgm:hierBranch val="init"/>
        </dgm:presLayoutVars>
      </dgm:prSet>
      <dgm:spPr/>
    </dgm:pt>
    <dgm:pt modelId="{423C5C55-FD3D-4FD2-97DC-F79E2E5035A2}" type="pres">
      <dgm:prSet presAssocID="{4E0B3BF0-2638-441D-93A7-A0F2CE37C46F}" presName="rootComposite" presStyleCnt="0"/>
      <dgm:spPr/>
    </dgm:pt>
    <dgm:pt modelId="{6A08E0A1-1910-4544-96A1-D39FC874FB79}" type="pres">
      <dgm:prSet presAssocID="{4E0B3BF0-2638-441D-93A7-A0F2CE37C46F}" presName="rootText" presStyleLbl="node2" presStyleIdx="2" presStyleCnt="4">
        <dgm:presLayoutVars>
          <dgm:chPref val="3"/>
        </dgm:presLayoutVars>
      </dgm:prSet>
      <dgm:spPr/>
    </dgm:pt>
    <dgm:pt modelId="{174A2ABA-0D3C-4042-81D0-1D2279A54AA9}" type="pres">
      <dgm:prSet presAssocID="{4E0B3BF0-2638-441D-93A7-A0F2CE37C46F}" presName="rootConnector" presStyleLbl="node2" presStyleIdx="2" presStyleCnt="4"/>
      <dgm:spPr/>
    </dgm:pt>
    <dgm:pt modelId="{B8CABE18-8EB1-46B4-A034-B7BE729E8208}" type="pres">
      <dgm:prSet presAssocID="{4E0B3BF0-2638-441D-93A7-A0F2CE37C46F}" presName="hierChild4" presStyleCnt="0"/>
      <dgm:spPr/>
    </dgm:pt>
    <dgm:pt modelId="{05D1D68A-EFAC-4AB8-88CE-C69DEF5E65B5}" type="pres">
      <dgm:prSet presAssocID="{757278BE-64F1-4F17-8681-459BF48AAADC}" presName="Name37" presStyleLbl="parChTrans1D3" presStyleIdx="2" presStyleCnt="4"/>
      <dgm:spPr/>
    </dgm:pt>
    <dgm:pt modelId="{5E9AB5DE-7081-4C8D-8B74-AAB745902B90}" type="pres">
      <dgm:prSet presAssocID="{0068B4B4-EBAE-4B35-9276-2FE882079976}" presName="hierRoot2" presStyleCnt="0">
        <dgm:presLayoutVars>
          <dgm:hierBranch val="init"/>
        </dgm:presLayoutVars>
      </dgm:prSet>
      <dgm:spPr/>
    </dgm:pt>
    <dgm:pt modelId="{C424033B-397D-42E5-B9A3-C358A48F2DE2}" type="pres">
      <dgm:prSet presAssocID="{0068B4B4-EBAE-4B35-9276-2FE882079976}" presName="rootComposite" presStyleCnt="0"/>
      <dgm:spPr/>
    </dgm:pt>
    <dgm:pt modelId="{3C1B2F0D-471B-4EEB-9CE2-65336DC246FA}" type="pres">
      <dgm:prSet presAssocID="{0068B4B4-EBAE-4B35-9276-2FE882079976}" presName="rootText" presStyleLbl="node3" presStyleIdx="2" presStyleCnt="4">
        <dgm:presLayoutVars>
          <dgm:chPref val="3"/>
        </dgm:presLayoutVars>
      </dgm:prSet>
      <dgm:spPr/>
    </dgm:pt>
    <dgm:pt modelId="{35412A7B-C4E3-458E-BF8A-16EBDEAD8E3C}" type="pres">
      <dgm:prSet presAssocID="{0068B4B4-EBAE-4B35-9276-2FE882079976}" presName="rootConnector" presStyleLbl="node3" presStyleIdx="2" presStyleCnt="4"/>
      <dgm:spPr/>
    </dgm:pt>
    <dgm:pt modelId="{2468A682-0E32-43DC-917E-E7A0C55DEF3D}" type="pres">
      <dgm:prSet presAssocID="{0068B4B4-EBAE-4B35-9276-2FE882079976}" presName="hierChild4" presStyleCnt="0"/>
      <dgm:spPr/>
    </dgm:pt>
    <dgm:pt modelId="{B393C5ED-9702-4A8D-9EDB-BCB17063A541}" type="pres">
      <dgm:prSet presAssocID="{0068B4B4-EBAE-4B35-9276-2FE882079976}" presName="hierChild5" presStyleCnt="0"/>
      <dgm:spPr/>
    </dgm:pt>
    <dgm:pt modelId="{37F3271C-4825-49AB-870F-8B3ED31F1510}" type="pres">
      <dgm:prSet presAssocID="{4E0B3BF0-2638-441D-93A7-A0F2CE37C46F}" presName="hierChild5" presStyleCnt="0"/>
      <dgm:spPr/>
    </dgm:pt>
    <dgm:pt modelId="{27C61628-DC03-47A7-926D-A728FBDBD980}" type="pres">
      <dgm:prSet presAssocID="{04549475-E5AD-46B8-9B31-FE7E1E9395A7}" presName="Name37" presStyleLbl="parChTrans1D2" presStyleIdx="3" presStyleCnt="4"/>
      <dgm:spPr/>
    </dgm:pt>
    <dgm:pt modelId="{D3B5255D-0E91-4E1B-B395-456414DD0573}" type="pres">
      <dgm:prSet presAssocID="{C6637ED1-00C1-41DA-917C-271AB2451C7E}" presName="hierRoot2" presStyleCnt="0">
        <dgm:presLayoutVars>
          <dgm:hierBranch val="init"/>
        </dgm:presLayoutVars>
      </dgm:prSet>
      <dgm:spPr/>
    </dgm:pt>
    <dgm:pt modelId="{EA526475-2840-401D-8A57-3C50988F2B5A}" type="pres">
      <dgm:prSet presAssocID="{C6637ED1-00C1-41DA-917C-271AB2451C7E}" presName="rootComposite" presStyleCnt="0"/>
      <dgm:spPr/>
    </dgm:pt>
    <dgm:pt modelId="{D7F05F9A-FCAC-4533-B56A-C791986DC5FA}" type="pres">
      <dgm:prSet presAssocID="{C6637ED1-00C1-41DA-917C-271AB2451C7E}" presName="rootText" presStyleLbl="node2" presStyleIdx="3" presStyleCnt="4">
        <dgm:presLayoutVars>
          <dgm:chPref val="3"/>
        </dgm:presLayoutVars>
      </dgm:prSet>
      <dgm:spPr/>
    </dgm:pt>
    <dgm:pt modelId="{43CBD2D6-90F0-4E1F-A0CD-740B8170AEBC}" type="pres">
      <dgm:prSet presAssocID="{C6637ED1-00C1-41DA-917C-271AB2451C7E}" presName="rootConnector" presStyleLbl="node2" presStyleIdx="3" presStyleCnt="4"/>
      <dgm:spPr/>
    </dgm:pt>
    <dgm:pt modelId="{8C038E3B-3471-4AF6-90DD-FCD383F5052F}" type="pres">
      <dgm:prSet presAssocID="{C6637ED1-00C1-41DA-917C-271AB2451C7E}" presName="hierChild4" presStyleCnt="0"/>
      <dgm:spPr/>
    </dgm:pt>
    <dgm:pt modelId="{E2114AAE-07DA-4B79-BC13-297A0B19403B}" type="pres">
      <dgm:prSet presAssocID="{12C38EC6-2716-4739-B333-1F4731D97C5C}" presName="Name37" presStyleLbl="parChTrans1D3" presStyleIdx="3" presStyleCnt="4"/>
      <dgm:spPr/>
    </dgm:pt>
    <dgm:pt modelId="{A44B5779-2E1B-41E0-BEA7-2698D892972C}" type="pres">
      <dgm:prSet presAssocID="{8CB2D167-1C4E-4580-AE51-B5B01FD9A591}" presName="hierRoot2" presStyleCnt="0">
        <dgm:presLayoutVars>
          <dgm:hierBranch val="init"/>
        </dgm:presLayoutVars>
      </dgm:prSet>
      <dgm:spPr/>
    </dgm:pt>
    <dgm:pt modelId="{76C120F9-C855-4F9E-9366-5CD5EC5B357D}" type="pres">
      <dgm:prSet presAssocID="{8CB2D167-1C4E-4580-AE51-B5B01FD9A591}" presName="rootComposite" presStyleCnt="0"/>
      <dgm:spPr/>
    </dgm:pt>
    <dgm:pt modelId="{6B6B98F3-69A5-4B93-A4E8-C7519EC61B6B}" type="pres">
      <dgm:prSet presAssocID="{8CB2D167-1C4E-4580-AE51-B5B01FD9A591}" presName="rootText" presStyleLbl="node3" presStyleIdx="3" presStyleCnt="4">
        <dgm:presLayoutVars>
          <dgm:chPref val="3"/>
        </dgm:presLayoutVars>
      </dgm:prSet>
      <dgm:spPr/>
    </dgm:pt>
    <dgm:pt modelId="{5EDCB4E7-516C-431F-A462-79A8FDFBB46C}" type="pres">
      <dgm:prSet presAssocID="{8CB2D167-1C4E-4580-AE51-B5B01FD9A591}" presName="rootConnector" presStyleLbl="node3" presStyleIdx="3" presStyleCnt="4"/>
      <dgm:spPr/>
    </dgm:pt>
    <dgm:pt modelId="{19D820A5-18D7-4B7B-B4BE-5733DB5B4EBD}" type="pres">
      <dgm:prSet presAssocID="{8CB2D167-1C4E-4580-AE51-B5B01FD9A591}" presName="hierChild4" presStyleCnt="0"/>
      <dgm:spPr/>
    </dgm:pt>
    <dgm:pt modelId="{54BDCECF-7764-4E13-8F8E-439C68C52400}" type="pres">
      <dgm:prSet presAssocID="{8CB2D167-1C4E-4580-AE51-B5B01FD9A591}" presName="hierChild5" presStyleCnt="0"/>
      <dgm:spPr/>
    </dgm:pt>
    <dgm:pt modelId="{AF3AAAA1-EBCB-416F-9EFD-3491512FD832}" type="pres">
      <dgm:prSet presAssocID="{C6637ED1-00C1-41DA-917C-271AB2451C7E}" presName="hierChild5" presStyleCnt="0"/>
      <dgm:spPr/>
    </dgm:pt>
    <dgm:pt modelId="{BA262DD5-6555-401A-AE15-193CD6285480}" type="pres">
      <dgm:prSet presAssocID="{F7C56EDF-F088-4C2B-87D6-7FCC1BB4238B}" presName="hierChild3" presStyleCnt="0"/>
      <dgm:spPr/>
    </dgm:pt>
  </dgm:ptLst>
  <dgm:cxnLst>
    <dgm:cxn modelId="{3FA7C013-BADD-4A68-95EA-E40224D2F4D0}" type="presOf" srcId="{0068B4B4-EBAE-4B35-9276-2FE882079976}" destId="{35412A7B-C4E3-458E-BF8A-16EBDEAD8E3C}" srcOrd="1" destOrd="0" presId="urn:microsoft.com/office/officeart/2005/8/layout/orgChart1"/>
    <dgm:cxn modelId="{1C96C313-4F6A-4A0F-9328-6E38C17607DD}" type="presOf" srcId="{757278BE-64F1-4F17-8681-459BF48AAADC}" destId="{05D1D68A-EFAC-4AB8-88CE-C69DEF5E65B5}" srcOrd="0" destOrd="0" presId="urn:microsoft.com/office/officeart/2005/8/layout/orgChart1"/>
    <dgm:cxn modelId="{B4C29D1B-8865-498D-BFEF-BA5D534E0512}" srcId="{F7C56EDF-F088-4C2B-87D6-7FCC1BB4238B}" destId="{B326AB71-01C3-4E38-9CAC-F42E49AEC19E}" srcOrd="0" destOrd="0" parTransId="{235F5CD6-9534-4217-BAB6-50F928CB1424}" sibTransId="{2C32420B-15CC-438B-97E3-56D8A94BEFF0}"/>
    <dgm:cxn modelId="{7AC2CF1C-B2AC-43EF-9E3E-B85717F1DC37}" type="presOf" srcId="{0541D8C6-7368-4126-B4D8-A8543C696BEA}" destId="{D36CBC2A-D608-41C7-B53D-A1C0A4962FB6}" srcOrd="1" destOrd="0" presId="urn:microsoft.com/office/officeart/2005/8/layout/orgChart1"/>
    <dgm:cxn modelId="{B727DC1D-05F2-42DE-8D53-06300FE7629A}" type="presOf" srcId="{B326AB71-01C3-4E38-9CAC-F42E49AEC19E}" destId="{0766D981-8013-43CC-8085-78465C2B2810}" srcOrd="0" destOrd="0" presId="urn:microsoft.com/office/officeart/2005/8/layout/orgChart1"/>
    <dgm:cxn modelId="{8116F91F-7593-45E1-9BE6-3CD48B26A21D}" type="presOf" srcId="{6CEEF10F-099B-4A6F-9090-0F1B71CB15A1}" destId="{FACE1F41-0024-415A-B810-14F51E25D694}" srcOrd="0" destOrd="0" presId="urn:microsoft.com/office/officeart/2005/8/layout/orgChart1"/>
    <dgm:cxn modelId="{55077229-0E9D-426C-8E89-C2A4BF4E709F}" type="presOf" srcId="{0068B4B4-EBAE-4B35-9276-2FE882079976}" destId="{3C1B2F0D-471B-4EEB-9CE2-65336DC246FA}" srcOrd="0" destOrd="0" presId="urn:microsoft.com/office/officeart/2005/8/layout/orgChart1"/>
    <dgm:cxn modelId="{7384472B-CB42-482E-A2F2-AF266C583FE2}" srcId="{F7C56EDF-F088-4C2B-87D6-7FCC1BB4238B}" destId="{0541D8C6-7368-4126-B4D8-A8543C696BEA}" srcOrd="1" destOrd="0" parTransId="{4D3CDB0C-50AB-4CD9-928D-32D17B719748}" sibTransId="{2D119D92-96A3-43DE-80BD-D6133DCCA61E}"/>
    <dgm:cxn modelId="{1FBC4E2E-0068-4CD0-83D6-ABEC6C695D1A}" srcId="{F7C56EDF-F088-4C2B-87D6-7FCC1BB4238B}" destId="{4E0B3BF0-2638-441D-93A7-A0F2CE37C46F}" srcOrd="2" destOrd="0" parTransId="{3FF500EB-77C6-47B8-95C0-ADED0B86F546}" sibTransId="{E18E6C51-33AB-4449-9584-55C0466DC565}"/>
    <dgm:cxn modelId="{EDFFC530-4558-4021-9406-51B2A48CF101}" type="presOf" srcId="{F7C56EDF-F088-4C2B-87D6-7FCC1BB4238B}" destId="{4F46A1EE-865F-419F-BCF1-5E14D28CDEDB}" srcOrd="1" destOrd="0" presId="urn:microsoft.com/office/officeart/2005/8/layout/orgChart1"/>
    <dgm:cxn modelId="{C2470536-79C0-4FCE-A73E-8F8E884462C3}" srcId="{4E0B3BF0-2638-441D-93A7-A0F2CE37C46F}" destId="{0068B4B4-EBAE-4B35-9276-2FE882079976}" srcOrd="0" destOrd="0" parTransId="{757278BE-64F1-4F17-8681-459BF48AAADC}" sibTransId="{9AD85437-A230-46C5-9DA2-00803E4B9075}"/>
    <dgm:cxn modelId="{BF7FF25B-AB5B-41EB-ACC0-42C4433A4087}" type="presOf" srcId="{F7C56EDF-F088-4C2B-87D6-7FCC1BB4238B}" destId="{232C2250-CEE3-4D35-A086-44F67A680B86}" srcOrd="0" destOrd="0" presId="urn:microsoft.com/office/officeart/2005/8/layout/orgChart1"/>
    <dgm:cxn modelId="{99034F5C-11CC-47E5-BABD-C02CACE3E308}" type="presOf" srcId="{3FF500EB-77C6-47B8-95C0-ADED0B86F546}" destId="{40018907-0812-4029-8CF1-3D6E60D81728}" srcOrd="0" destOrd="0" presId="urn:microsoft.com/office/officeart/2005/8/layout/orgChart1"/>
    <dgm:cxn modelId="{F177235F-7B43-4789-AF8B-2736FBEE6CA5}" type="presOf" srcId="{509A3CDF-DD7A-42CC-8000-4E3F8200964D}" destId="{DBAB6CAE-E9A5-4DCD-BE51-A3FFA9F4BA97}" srcOrd="1" destOrd="0" presId="urn:microsoft.com/office/officeart/2005/8/layout/orgChart1"/>
    <dgm:cxn modelId="{B4265062-C7D3-45A0-A294-D9C4EA5CF57A}" type="presOf" srcId="{4E0B3BF0-2638-441D-93A7-A0F2CE37C46F}" destId="{174A2ABA-0D3C-4042-81D0-1D2279A54AA9}" srcOrd="1" destOrd="0" presId="urn:microsoft.com/office/officeart/2005/8/layout/orgChart1"/>
    <dgm:cxn modelId="{5A53BE66-2379-4FFC-A590-1672B8DCCD0B}" srcId="{B326AB71-01C3-4E38-9CAC-F42E49AEC19E}" destId="{6CEEF10F-099B-4A6F-9090-0F1B71CB15A1}" srcOrd="0" destOrd="0" parTransId="{4C3CF75D-F63C-44CB-B452-D44619D13FD5}" sibTransId="{776FF45F-6EFA-4AE1-85FB-0251C0875768}"/>
    <dgm:cxn modelId="{7A355B47-BF42-4ED1-BD46-EC7E4322318C}" type="presOf" srcId="{C6637ED1-00C1-41DA-917C-271AB2451C7E}" destId="{D7F05F9A-FCAC-4533-B56A-C791986DC5FA}" srcOrd="0" destOrd="0" presId="urn:microsoft.com/office/officeart/2005/8/layout/orgChart1"/>
    <dgm:cxn modelId="{EDCFAC49-C805-4FE9-8DFD-41ECBAD0FF4B}" type="presOf" srcId="{4C3CF75D-F63C-44CB-B452-D44619D13FD5}" destId="{8EE5ECE5-8D6C-4232-9216-8B4E2CA39537}" srcOrd="0" destOrd="0" presId="urn:microsoft.com/office/officeart/2005/8/layout/orgChart1"/>
    <dgm:cxn modelId="{6BD0C34A-BE15-4DBB-8DA0-505399CBA2BD}" type="presOf" srcId="{4E0B3BF0-2638-441D-93A7-A0F2CE37C46F}" destId="{6A08E0A1-1910-4544-96A1-D39FC874FB79}" srcOrd="0" destOrd="0" presId="urn:microsoft.com/office/officeart/2005/8/layout/orgChart1"/>
    <dgm:cxn modelId="{6E4D674B-A573-40BD-B60C-AA17DAD48CBB}" type="presOf" srcId="{6CEEF10F-099B-4A6F-9090-0F1B71CB15A1}" destId="{8FFD2CEB-7F51-4D6B-B087-B688AC41766F}" srcOrd="1" destOrd="0" presId="urn:microsoft.com/office/officeart/2005/8/layout/orgChart1"/>
    <dgm:cxn modelId="{F644986D-4BD3-43DD-B2E6-13F885D81D61}" srcId="{C6637ED1-00C1-41DA-917C-271AB2451C7E}" destId="{8CB2D167-1C4E-4580-AE51-B5B01FD9A591}" srcOrd="0" destOrd="0" parTransId="{12C38EC6-2716-4739-B333-1F4731D97C5C}" sibTransId="{6C1E8A51-3CA5-49F9-A5A0-50BE54042D52}"/>
    <dgm:cxn modelId="{CED15C4F-AC9D-4D15-ABD5-041FE5938C03}" type="presOf" srcId="{8CB2D167-1C4E-4580-AE51-B5B01FD9A591}" destId="{5EDCB4E7-516C-431F-A462-79A8FDFBB46C}" srcOrd="1" destOrd="0" presId="urn:microsoft.com/office/officeart/2005/8/layout/orgChart1"/>
    <dgm:cxn modelId="{005E5774-F36F-47D1-A4CF-AB01FFC7F2AA}" srcId="{F7C56EDF-F088-4C2B-87D6-7FCC1BB4238B}" destId="{C6637ED1-00C1-41DA-917C-271AB2451C7E}" srcOrd="3" destOrd="0" parTransId="{04549475-E5AD-46B8-9B31-FE7E1E9395A7}" sibTransId="{35CDC8F6-D106-4F19-93DD-8E7C8B0CEF3B}"/>
    <dgm:cxn modelId="{0423D056-52AA-4C58-AB34-0D2A45F3FA8A}" type="presOf" srcId="{235F5CD6-9534-4217-BAB6-50F928CB1424}" destId="{3F748901-20AD-4C2E-A8CD-63C06B341129}" srcOrd="0" destOrd="0" presId="urn:microsoft.com/office/officeart/2005/8/layout/orgChart1"/>
    <dgm:cxn modelId="{CAC48484-C37B-4D22-A76E-5E58E10836AA}" type="presOf" srcId="{4D3CDB0C-50AB-4CD9-928D-32D17B719748}" destId="{7551D8F1-418D-4153-8EC5-503741D43488}" srcOrd="0" destOrd="0" presId="urn:microsoft.com/office/officeart/2005/8/layout/orgChart1"/>
    <dgm:cxn modelId="{FD35C288-01EE-4CD6-92C8-55DBB787FBD1}" type="presOf" srcId="{12C38EC6-2716-4739-B333-1F4731D97C5C}" destId="{E2114AAE-07DA-4B79-BC13-297A0B19403B}" srcOrd="0" destOrd="0" presId="urn:microsoft.com/office/officeart/2005/8/layout/orgChart1"/>
    <dgm:cxn modelId="{17654C8E-E8EF-46A3-928F-7F969930996E}" type="presOf" srcId="{C6637ED1-00C1-41DA-917C-271AB2451C7E}" destId="{43CBD2D6-90F0-4E1F-A0CD-740B8170AEBC}" srcOrd="1" destOrd="0" presId="urn:microsoft.com/office/officeart/2005/8/layout/orgChart1"/>
    <dgm:cxn modelId="{4B642AA5-699C-4243-9D2B-E246EBF85DD3}" type="presOf" srcId="{04549475-E5AD-46B8-9B31-FE7E1E9395A7}" destId="{27C61628-DC03-47A7-926D-A728FBDBD980}" srcOrd="0" destOrd="0" presId="urn:microsoft.com/office/officeart/2005/8/layout/orgChart1"/>
    <dgm:cxn modelId="{7ECE5DAF-525F-46B1-91CF-765C5888AE38}" type="presOf" srcId="{509A3CDF-DD7A-42CC-8000-4E3F8200964D}" destId="{23832703-E7B1-4FFA-85FB-E0A92D8E2FC5}" srcOrd="0" destOrd="0" presId="urn:microsoft.com/office/officeart/2005/8/layout/orgChart1"/>
    <dgm:cxn modelId="{3F381DB0-131B-4B16-B80A-6E42D5797EB8}" type="presOf" srcId="{FA65495F-D31B-441B-B9F7-EFCBB90975B2}" destId="{B42E002B-977F-4321-B3B5-1B6FB530CF38}" srcOrd="0" destOrd="0" presId="urn:microsoft.com/office/officeart/2005/8/layout/orgChart1"/>
    <dgm:cxn modelId="{870774CA-8D3B-4F55-ACC5-F819AF4DCD8F}" type="presOf" srcId="{0541D8C6-7368-4126-B4D8-A8543C696BEA}" destId="{73B45171-EE52-47DA-940C-C4CAB11E39FF}" srcOrd="0" destOrd="0" presId="urn:microsoft.com/office/officeart/2005/8/layout/orgChart1"/>
    <dgm:cxn modelId="{2F3E0AD0-8D04-4F09-B966-F3F5409930D6}" type="presOf" srcId="{8FF7B680-F273-43E3-BA85-3828F9D10A0E}" destId="{43568D26-188F-4A2A-A51B-724A442EA939}" srcOrd="0" destOrd="0" presId="urn:microsoft.com/office/officeart/2005/8/layout/orgChart1"/>
    <dgm:cxn modelId="{0E6929E0-1853-4119-8022-99099C28BC69}" type="presOf" srcId="{8CB2D167-1C4E-4580-AE51-B5B01FD9A591}" destId="{6B6B98F3-69A5-4B93-A4E8-C7519EC61B6B}" srcOrd="0" destOrd="0" presId="urn:microsoft.com/office/officeart/2005/8/layout/orgChart1"/>
    <dgm:cxn modelId="{E21871F6-C498-4CFC-8703-CA13DA9E344E}" srcId="{FA65495F-D31B-441B-B9F7-EFCBB90975B2}" destId="{F7C56EDF-F088-4C2B-87D6-7FCC1BB4238B}" srcOrd="0" destOrd="0" parTransId="{3A8E59EC-7ADE-4F53-8D47-75E32D5903DA}" sibTransId="{4437F621-94E5-4C6F-8A89-C75B5611ED00}"/>
    <dgm:cxn modelId="{746863FA-4B3C-4275-89E9-F56AB2A00D32}" type="presOf" srcId="{B326AB71-01C3-4E38-9CAC-F42E49AEC19E}" destId="{EE35686E-E7F0-43B6-892F-453BFC660BC2}" srcOrd="1" destOrd="0" presId="urn:microsoft.com/office/officeart/2005/8/layout/orgChart1"/>
    <dgm:cxn modelId="{A24AB0FF-4578-4E28-A72E-C329E940ECDE}" srcId="{0541D8C6-7368-4126-B4D8-A8543C696BEA}" destId="{509A3CDF-DD7A-42CC-8000-4E3F8200964D}" srcOrd="0" destOrd="0" parTransId="{8FF7B680-F273-43E3-BA85-3828F9D10A0E}" sibTransId="{C045A7B9-32E6-4DD2-A8E1-B92D1B22B3D8}"/>
    <dgm:cxn modelId="{A2F568F4-5137-44A6-A960-426CBF2E85F8}" type="presParOf" srcId="{B42E002B-977F-4321-B3B5-1B6FB530CF38}" destId="{06E732F8-9B74-4304-A38D-28B319F3E1ED}" srcOrd="0" destOrd="0" presId="urn:microsoft.com/office/officeart/2005/8/layout/orgChart1"/>
    <dgm:cxn modelId="{FE0F03D9-CD70-4C1C-9913-8187328C3937}" type="presParOf" srcId="{06E732F8-9B74-4304-A38D-28B319F3E1ED}" destId="{848A552E-01E7-4D50-8457-FED28371E629}" srcOrd="0" destOrd="0" presId="urn:microsoft.com/office/officeart/2005/8/layout/orgChart1"/>
    <dgm:cxn modelId="{40CFDBA0-ED9F-413C-9EDA-FBFB1DB34B48}" type="presParOf" srcId="{848A552E-01E7-4D50-8457-FED28371E629}" destId="{232C2250-CEE3-4D35-A086-44F67A680B86}" srcOrd="0" destOrd="0" presId="urn:microsoft.com/office/officeart/2005/8/layout/orgChart1"/>
    <dgm:cxn modelId="{7064631D-8135-4EB9-B829-D7E0EB688D86}" type="presParOf" srcId="{848A552E-01E7-4D50-8457-FED28371E629}" destId="{4F46A1EE-865F-419F-BCF1-5E14D28CDEDB}" srcOrd="1" destOrd="0" presId="urn:microsoft.com/office/officeart/2005/8/layout/orgChart1"/>
    <dgm:cxn modelId="{0F41578E-F1CD-497E-A844-0EBF94E40D02}" type="presParOf" srcId="{06E732F8-9B74-4304-A38D-28B319F3E1ED}" destId="{8F85EEE6-A657-4204-8CBE-5BC9F90BAC89}" srcOrd="1" destOrd="0" presId="urn:microsoft.com/office/officeart/2005/8/layout/orgChart1"/>
    <dgm:cxn modelId="{2D5CB57A-8C46-469F-8546-D68B08B8AB8C}" type="presParOf" srcId="{8F85EEE6-A657-4204-8CBE-5BC9F90BAC89}" destId="{3F748901-20AD-4C2E-A8CD-63C06B341129}" srcOrd="0" destOrd="0" presId="urn:microsoft.com/office/officeart/2005/8/layout/orgChart1"/>
    <dgm:cxn modelId="{A0EBF6C6-CAF4-451F-B6F3-B38BB4F5B04D}" type="presParOf" srcId="{8F85EEE6-A657-4204-8CBE-5BC9F90BAC89}" destId="{1F8CBBC8-63C1-4442-86BB-0EAC8B12CAEC}" srcOrd="1" destOrd="0" presId="urn:microsoft.com/office/officeart/2005/8/layout/orgChart1"/>
    <dgm:cxn modelId="{16D4D783-54C6-4E28-A699-010870A26DD4}" type="presParOf" srcId="{1F8CBBC8-63C1-4442-86BB-0EAC8B12CAEC}" destId="{E10FD20F-E85D-4796-89FA-3C85DEDABFA7}" srcOrd="0" destOrd="0" presId="urn:microsoft.com/office/officeart/2005/8/layout/orgChart1"/>
    <dgm:cxn modelId="{C2F2AFF0-48FF-41B7-8D2A-26C0090FA526}" type="presParOf" srcId="{E10FD20F-E85D-4796-89FA-3C85DEDABFA7}" destId="{0766D981-8013-43CC-8085-78465C2B2810}" srcOrd="0" destOrd="0" presId="urn:microsoft.com/office/officeart/2005/8/layout/orgChart1"/>
    <dgm:cxn modelId="{7A653318-39CC-48A6-8743-126F22EB972E}" type="presParOf" srcId="{E10FD20F-E85D-4796-89FA-3C85DEDABFA7}" destId="{EE35686E-E7F0-43B6-892F-453BFC660BC2}" srcOrd="1" destOrd="0" presId="urn:microsoft.com/office/officeart/2005/8/layout/orgChart1"/>
    <dgm:cxn modelId="{DF6717C2-10D1-4F2A-9B74-368883D2339E}" type="presParOf" srcId="{1F8CBBC8-63C1-4442-86BB-0EAC8B12CAEC}" destId="{94E82EB6-45C9-4A29-8D48-061A4E12033D}" srcOrd="1" destOrd="0" presId="urn:microsoft.com/office/officeart/2005/8/layout/orgChart1"/>
    <dgm:cxn modelId="{9FF096FB-ED17-4B6D-90EA-3E70A7EF76E1}" type="presParOf" srcId="{94E82EB6-45C9-4A29-8D48-061A4E12033D}" destId="{8EE5ECE5-8D6C-4232-9216-8B4E2CA39537}" srcOrd="0" destOrd="0" presId="urn:microsoft.com/office/officeart/2005/8/layout/orgChart1"/>
    <dgm:cxn modelId="{484E07CB-B7A4-4E51-9559-20165DAE44EA}" type="presParOf" srcId="{94E82EB6-45C9-4A29-8D48-061A4E12033D}" destId="{051C8A67-90D2-44BD-996C-FC684CA2BADD}" srcOrd="1" destOrd="0" presId="urn:microsoft.com/office/officeart/2005/8/layout/orgChart1"/>
    <dgm:cxn modelId="{93F3143E-979D-4D9C-BB4E-4EAA00B840ED}" type="presParOf" srcId="{051C8A67-90D2-44BD-996C-FC684CA2BADD}" destId="{A98E712E-8D01-4FDF-A088-38843C760654}" srcOrd="0" destOrd="0" presId="urn:microsoft.com/office/officeart/2005/8/layout/orgChart1"/>
    <dgm:cxn modelId="{4973E861-76CE-490D-A518-2D94D23FDF22}" type="presParOf" srcId="{A98E712E-8D01-4FDF-A088-38843C760654}" destId="{FACE1F41-0024-415A-B810-14F51E25D694}" srcOrd="0" destOrd="0" presId="urn:microsoft.com/office/officeart/2005/8/layout/orgChart1"/>
    <dgm:cxn modelId="{16E35302-7639-4DA1-ACDC-7CAE8A6A2243}" type="presParOf" srcId="{A98E712E-8D01-4FDF-A088-38843C760654}" destId="{8FFD2CEB-7F51-4D6B-B087-B688AC41766F}" srcOrd="1" destOrd="0" presId="urn:microsoft.com/office/officeart/2005/8/layout/orgChart1"/>
    <dgm:cxn modelId="{95F64ED0-FF44-4370-8070-4BA335E679BE}" type="presParOf" srcId="{051C8A67-90D2-44BD-996C-FC684CA2BADD}" destId="{35575BFE-16F5-4BB5-B707-72FB839EEC0D}" srcOrd="1" destOrd="0" presId="urn:microsoft.com/office/officeart/2005/8/layout/orgChart1"/>
    <dgm:cxn modelId="{3234AE88-2408-4816-BADB-FEBAD9E05694}" type="presParOf" srcId="{051C8A67-90D2-44BD-996C-FC684CA2BADD}" destId="{3B4EF65C-6378-45C1-A664-8D64696AFFCB}" srcOrd="2" destOrd="0" presId="urn:microsoft.com/office/officeart/2005/8/layout/orgChart1"/>
    <dgm:cxn modelId="{1D83638E-1AFF-42D0-A0A2-816D840C35AF}" type="presParOf" srcId="{1F8CBBC8-63C1-4442-86BB-0EAC8B12CAEC}" destId="{E1F68A8A-253E-4BF3-8D4A-BF695FB3CB8F}" srcOrd="2" destOrd="0" presId="urn:microsoft.com/office/officeart/2005/8/layout/orgChart1"/>
    <dgm:cxn modelId="{F86844E8-28A0-48D3-9005-ECFB2BBDF532}" type="presParOf" srcId="{8F85EEE6-A657-4204-8CBE-5BC9F90BAC89}" destId="{7551D8F1-418D-4153-8EC5-503741D43488}" srcOrd="2" destOrd="0" presId="urn:microsoft.com/office/officeart/2005/8/layout/orgChart1"/>
    <dgm:cxn modelId="{26F0BF9F-911B-4C39-9913-8A8781031241}" type="presParOf" srcId="{8F85EEE6-A657-4204-8CBE-5BC9F90BAC89}" destId="{0935A942-1E0D-49E4-9421-98331A7D6051}" srcOrd="3" destOrd="0" presId="urn:microsoft.com/office/officeart/2005/8/layout/orgChart1"/>
    <dgm:cxn modelId="{74B4CB1F-F13E-4A8F-ADD2-A2B4ACB8E5B8}" type="presParOf" srcId="{0935A942-1E0D-49E4-9421-98331A7D6051}" destId="{EC89E788-7169-4F8B-9097-49C378C5E0D5}" srcOrd="0" destOrd="0" presId="urn:microsoft.com/office/officeart/2005/8/layout/orgChart1"/>
    <dgm:cxn modelId="{69DC7D06-644F-4A34-8AC2-0F301106DC55}" type="presParOf" srcId="{EC89E788-7169-4F8B-9097-49C378C5E0D5}" destId="{73B45171-EE52-47DA-940C-C4CAB11E39FF}" srcOrd="0" destOrd="0" presId="urn:microsoft.com/office/officeart/2005/8/layout/orgChart1"/>
    <dgm:cxn modelId="{8E3410EF-D600-4490-81EB-E747D4CF2B9E}" type="presParOf" srcId="{EC89E788-7169-4F8B-9097-49C378C5E0D5}" destId="{D36CBC2A-D608-41C7-B53D-A1C0A4962FB6}" srcOrd="1" destOrd="0" presId="urn:microsoft.com/office/officeart/2005/8/layout/orgChart1"/>
    <dgm:cxn modelId="{5E1822D2-EA0F-4B72-A85D-83F2E8B8BE7A}" type="presParOf" srcId="{0935A942-1E0D-49E4-9421-98331A7D6051}" destId="{DF845FF0-6C87-4023-A503-FDCBB89A6D8A}" srcOrd="1" destOrd="0" presId="urn:microsoft.com/office/officeart/2005/8/layout/orgChart1"/>
    <dgm:cxn modelId="{43C75E46-D616-447A-8A68-6178F4EC7F98}" type="presParOf" srcId="{DF845FF0-6C87-4023-A503-FDCBB89A6D8A}" destId="{43568D26-188F-4A2A-A51B-724A442EA939}" srcOrd="0" destOrd="0" presId="urn:microsoft.com/office/officeart/2005/8/layout/orgChart1"/>
    <dgm:cxn modelId="{428147A9-A3EE-423A-94BD-BEF30036A21B}" type="presParOf" srcId="{DF845FF0-6C87-4023-A503-FDCBB89A6D8A}" destId="{A0B8A23A-40E6-4219-9D9A-C39C7101EE2D}" srcOrd="1" destOrd="0" presId="urn:microsoft.com/office/officeart/2005/8/layout/orgChart1"/>
    <dgm:cxn modelId="{52988BF2-A706-47B9-882F-F2F7296F59FA}" type="presParOf" srcId="{A0B8A23A-40E6-4219-9D9A-C39C7101EE2D}" destId="{AD1B40F9-534E-4D8B-BD54-3041C143F771}" srcOrd="0" destOrd="0" presId="urn:microsoft.com/office/officeart/2005/8/layout/orgChart1"/>
    <dgm:cxn modelId="{274220E6-5912-440D-86A6-E5A8901C0D13}" type="presParOf" srcId="{AD1B40F9-534E-4D8B-BD54-3041C143F771}" destId="{23832703-E7B1-4FFA-85FB-E0A92D8E2FC5}" srcOrd="0" destOrd="0" presId="urn:microsoft.com/office/officeart/2005/8/layout/orgChart1"/>
    <dgm:cxn modelId="{5CE3CA7A-BC64-4041-B35C-FF6815019405}" type="presParOf" srcId="{AD1B40F9-534E-4D8B-BD54-3041C143F771}" destId="{DBAB6CAE-E9A5-4DCD-BE51-A3FFA9F4BA97}" srcOrd="1" destOrd="0" presId="urn:microsoft.com/office/officeart/2005/8/layout/orgChart1"/>
    <dgm:cxn modelId="{07D3634E-9DFB-4327-B279-9B5BCFE1F4C1}" type="presParOf" srcId="{A0B8A23A-40E6-4219-9D9A-C39C7101EE2D}" destId="{5257A131-EA9F-46A2-96C1-23A092737529}" srcOrd="1" destOrd="0" presId="urn:microsoft.com/office/officeart/2005/8/layout/orgChart1"/>
    <dgm:cxn modelId="{4F46152A-75D0-445B-81F1-9904A951F0E9}" type="presParOf" srcId="{A0B8A23A-40E6-4219-9D9A-C39C7101EE2D}" destId="{ED9C86E3-BEE8-4C98-A1CC-5D9C22489916}" srcOrd="2" destOrd="0" presId="urn:microsoft.com/office/officeart/2005/8/layout/orgChart1"/>
    <dgm:cxn modelId="{4D3F2814-D98B-4624-A184-4244EAC0B2B5}" type="presParOf" srcId="{0935A942-1E0D-49E4-9421-98331A7D6051}" destId="{AC408667-7ADA-40A5-A8C7-C6BF013ADDAA}" srcOrd="2" destOrd="0" presId="urn:microsoft.com/office/officeart/2005/8/layout/orgChart1"/>
    <dgm:cxn modelId="{58CAA4FE-1229-40EC-A824-BE9E48295924}" type="presParOf" srcId="{8F85EEE6-A657-4204-8CBE-5BC9F90BAC89}" destId="{40018907-0812-4029-8CF1-3D6E60D81728}" srcOrd="4" destOrd="0" presId="urn:microsoft.com/office/officeart/2005/8/layout/orgChart1"/>
    <dgm:cxn modelId="{77F376AE-D8BA-475E-A76F-F72765CB1C59}" type="presParOf" srcId="{8F85EEE6-A657-4204-8CBE-5BC9F90BAC89}" destId="{750099EA-DBFA-458F-931F-4B5DD3E77793}" srcOrd="5" destOrd="0" presId="urn:microsoft.com/office/officeart/2005/8/layout/orgChart1"/>
    <dgm:cxn modelId="{77E65D99-623A-4435-A9C5-B22703390A1C}" type="presParOf" srcId="{750099EA-DBFA-458F-931F-4B5DD3E77793}" destId="{423C5C55-FD3D-4FD2-97DC-F79E2E5035A2}" srcOrd="0" destOrd="0" presId="urn:microsoft.com/office/officeart/2005/8/layout/orgChart1"/>
    <dgm:cxn modelId="{6EC163AA-A9EE-4B5E-9D1B-46E0F1D347AE}" type="presParOf" srcId="{423C5C55-FD3D-4FD2-97DC-F79E2E5035A2}" destId="{6A08E0A1-1910-4544-96A1-D39FC874FB79}" srcOrd="0" destOrd="0" presId="urn:microsoft.com/office/officeart/2005/8/layout/orgChart1"/>
    <dgm:cxn modelId="{68B490C6-B0BE-4D50-945A-5EE6D057076B}" type="presParOf" srcId="{423C5C55-FD3D-4FD2-97DC-F79E2E5035A2}" destId="{174A2ABA-0D3C-4042-81D0-1D2279A54AA9}" srcOrd="1" destOrd="0" presId="urn:microsoft.com/office/officeart/2005/8/layout/orgChart1"/>
    <dgm:cxn modelId="{C9DA33A1-9C2D-428A-9164-798337240ED6}" type="presParOf" srcId="{750099EA-DBFA-458F-931F-4B5DD3E77793}" destId="{B8CABE18-8EB1-46B4-A034-B7BE729E8208}" srcOrd="1" destOrd="0" presId="urn:microsoft.com/office/officeart/2005/8/layout/orgChart1"/>
    <dgm:cxn modelId="{3ABC70E6-9083-44E8-8B4A-09B043450BD1}" type="presParOf" srcId="{B8CABE18-8EB1-46B4-A034-B7BE729E8208}" destId="{05D1D68A-EFAC-4AB8-88CE-C69DEF5E65B5}" srcOrd="0" destOrd="0" presId="urn:microsoft.com/office/officeart/2005/8/layout/orgChart1"/>
    <dgm:cxn modelId="{EE567581-CA39-49E5-AFE7-D0AEDEE16174}" type="presParOf" srcId="{B8CABE18-8EB1-46B4-A034-B7BE729E8208}" destId="{5E9AB5DE-7081-4C8D-8B74-AAB745902B90}" srcOrd="1" destOrd="0" presId="urn:microsoft.com/office/officeart/2005/8/layout/orgChart1"/>
    <dgm:cxn modelId="{E1D97B21-961A-43CC-BC03-B1EA5AC3AB7D}" type="presParOf" srcId="{5E9AB5DE-7081-4C8D-8B74-AAB745902B90}" destId="{C424033B-397D-42E5-B9A3-C358A48F2DE2}" srcOrd="0" destOrd="0" presId="urn:microsoft.com/office/officeart/2005/8/layout/orgChart1"/>
    <dgm:cxn modelId="{407AE75A-626D-4A71-A109-5EECC44124A2}" type="presParOf" srcId="{C424033B-397D-42E5-B9A3-C358A48F2DE2}" destId="{3C1B2F0D-471B-4EEB-9CE2-65336DC246FA}" srcOrd="0" destOrd="0" presId="urn:microsoft.com/office/officeart/2005/8/layout/orgChart1"/>
    <dgm:cxn modelId="{AF6B8F73-935C-4666-A265-090C0C93ADAB}" type="presParOf" srcId="{C424033B-397D-42E5-B9A3-C358A48F2DE2}" destId="{35412A7B-C4E3-458E-BF8A-16EBDEAD8E3C}" srcOrd="1" destOrd="0" presId="urn:microsoft.com/office/officeart/2005/8/layout/orgChart1"/>
    <dgm:cxn modelId="{9843803E-6EA7-4EA4-98F2-98D1F23403D8}" type="presParOf" srcId="{5E9AB5DE-7081-4C8D-8B74-AAB745902B90}" destId="{2468A682-0E32-43DC-917E-E7A0C55DEF3D}" srcOrd="1" destOrd="0" presId="urn:microsoft.com/office/officeart/2005/8/layout/orgChart1"/>
    <dgm:cxn modelId="{46BEB96E-8AA6-4C99-933B-07092400BD46}" type="presParOf" srcId="{5E9AB5DE-7081-4C8D-8B74-AAB745902B90}" destId="{B393C5ED-9702-4A8D-9EDB-BCB17063A541}" srcOrd="2" destOrd="0" presId="urn:microsoft.com/office/officeart/2005/8/layout/orgChart1"/>
    <dgm:cxn modelId="{91D3C00A-9827-493B-B980-FE584CE949A8}" type="presParOf" srcId="{750099EA-DBFA-458F-931F-4B5DD3E77793}" destId="{37F3271C-4825-49AB-870F-8B3ED31F1510}" srcOrd="2" destOrd="0" presId="urn:microsoft.com/office/officeart/2005/8/layout/orgChart1"/>
    <dgm:cxn modelId="{165A7FE7-46FE-486A-AA9B-643E906E591F}" type="presParOf" srcId="{8F85EEE6-A657-4204-8CBE-5BC9F90BAC89}" destId="{27C61628-DC03-47A7-926D-A728FBDBD980}" srcOrd="6" destOrd="0" presId="urn:microsoft.com/office/officeart/2005/8/layout/orgChart1"/>
    <dgm:cxn modelId="{9073C731-025F-4D5A-9990-F5DFF6372164}" type="presParOf" srcId="{8F85EEE6-A657-4204-8CBE-5BC9F90BAC89}" destId="{D3B5255D-0E91-4E1B-B395-456414DD0573}" srcOrd="7" destOrd="0" presId="urn:microsoft.com/office/officeart/2005/8/layout/orgChart1"/>
    <dgm:cxn modelId="{600B8953-1740-4CAE-B59E-9BEF67C94A3A}" type="presParOf" srcId="{D3B5255D-0E91-4E1B-B395-456414DD0573}" destId="{EA526475-2840-401D-8A57-3C50988F2B5A}" srcOrd="0" destOrd="0" presId="urn:microsoft.com/office/officeart/2005/8/layout/orgChart1"/>
    <dgm:cxn modelId="{88ACD7E2-627F-4428-9A44-D0842E90B4A1}" type="presParOf" srcId="{EA526475-2840-401D-8A57-3C50988F2B5A}" destId="{D7F05F9A-FCAC-4533-B56A-C791986DC5FA}" srcOrd="0" destOrd="0" presId="urn:microsoft.com/office/officeart/2005/8/layout/orgChart1"/>
    <dgm:cxn modelId="{BCDAB471-5FCF-441A-9C1A-5E52F4EC1A46}" type="presParOf" srcId="{EA526475-2840-401D-8A57-3C50988F2B5A}" destId="{43CBD2D6-90F0-4E1F-A0CD-740B8170AEBC}" srcOrd="1" destOrd="0" presId="urn:microsoft.com/office/officeart/2005/8/layout/orgChart1"/>
    <dgm:cxn modelId="{9FDA1258-98E3-40E3-8E25-FE008DE46BCB}" type="presParOf" srcId="{D3B5255D-0E91-4E1B-B395-456414DD0573}" destId="{8C038E3B-3471-4AF6-90DD-FCD383F5052F}" srcOrd="1" destOrd="0" presId="urn:microsoft.com/office/officeart/2005/8/layout/orgChart1"/>
    <dgm:cxn modelId="{C1D4A3E8-72D9-4BBE-9062-3452B85C7D0D}" type="presParOf" srcId="{8C038E3B-3471-4AF6-90DD-FCD383F5052F}" destId="{E2114AAE-07DA-4B79-BC13-297A0B19403B}" srcOrd="0" destOrd="0" presId="urn:microsoft.com/office/officeart/2005/8/layout/orgChart1"/>
    <dgm:cxn modelId="{31353554-9AE5-44FF-912F-71F510799397}" type="presParOf" srcId="{8C038E3B-3471-4AF6-90DD-FCD383F5052F}" destId="{A44B5779-2E1B-41E0-BEA7-2698D892972C}" srcOrd="1" destOrd="0" presId="urn:microsoft.com/office/officeart/2005/8/layout/orgChart1"/>
    <dgm:cxn modelId="{A405C868-DA17-4BAA-9EA4-0C5E4D675A5D}" type="presParOf" srcId="{A44B5779-2E1B-41E0-BEA7-2698D892972C}" destId="{76C120F9-C855-4F9E-9366-5CD5EC5B357D}" srcOrd="0" destOrd="0" presId="urn:microsoft.com/office/officeart/2005/8/layout/orgChart1"/>
    <dgm:cxn modelId="{A61D914A-3564-4B1B-9969-3988940C6555}" type="presParOf" srcId="{76C120F9-C855-4F9E-9366-5CD5EC5B357D}" destId="{6B6B98F3-69A5-4B93-A4E8-C7519EC61B6B}" srcOrd="0" destOrd="0" presId="urn:microsoft.com/office/officeart/2005/8/layout/orgChart1"/>
    <dgm:cxn modelId="{C7C1AB6C-708A-4C27-982E-0E405A2FFE89}" type="presParOf" srcId="{76C120F9-C855-4F9E-9366-5CD5EC5B357D}" destId="{5EDCB4E7-516C-431F-A462-79A8FDFBB46C}" srcOrd="1" destOrd="0" presId="urn:microsoft.com/office/officeart/2005/8/layout/orgChart1"/>
    <dgm:cxn modelId="{546A79E7-38CE-4A09-8BF4-816BAA11892C}" type="presParOf" srcId="{A44B5779-2E1B-41E0-BEA7-2698D892972C}" destId="{19D820A5-18D7-4B7B-B4BE-5733DB5B4EBD}" srcOrd="1" destOrd="0" presId="urn:microsoft.com/office/officeart/2005/8/layout/orgChart1"/>
    <dgm:cxn modelId="{B0010A46-3329-4E9B-8022-D93E68F2085E}" type="presParOf" srcId="{A44B5779-2E1B-41E0-BEA7-2698D892972C}" destId="{54BDCECF-7764-4E13-8F8E-439C68C52400}" srcOrd="2" destOrd="0" presId="urn:microsoft.com/office/officeart/2005/8/layout/orgChart1"/>
    <dgm:cxn modelId="{013A7D6C-C4AF-46EB-8208-7E3844C4046D}" type="presParOf" srcId="{D3B5255D-0E91-4E1B-B395-456414DD0573}" destId="{AF3AAAA1-EBCB-416F-9EFD-3491512FD832}" srcOrd="2" destOrd="0" presId="urn:microsoft.com/office/officeart/2005/8/layout/orgChart1"/>
    <dgm:cxn modelId="{7BC0F1D4-E830-4906-B64A-9E8C5C48E336}" type="presParOf" srcId="{06E732F8-9B74-4304-A38D-28B319F3E1ED}" destId="{BA262DD5-6555-401A-AE15-193CD628548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688CEA-A2CF-41C1-8A01-7B915106BD59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ABD20F5-451A-4758-9C01-0A318E79382F}">
      <dgm:prSet phldrT="[文字]" phldr="0"/>
      <dgm:spPr/>
      <dgm:t>
        <a:bodyPr/>
        <a:lstStyle/>
        <a:p>
          <a:r>
            <a:rPr lang="zh-TW" altLang="en-US" b="0" i="0" u="none" strike="noStrike" cap="none" baseline="0" noProof="0" dirty="0">
              <a:solidFill>
                <a:schemeClr val="bg1"/>
              </a:solidFill>
              <a:latin typeface="Century Gothic"/>
            </a:rPr>
            <a:t>前四周</a:t>
          </a:r>
        </a:p>
      </dgm:t>
    </dgm:pt>
    <dgm:pt modelId="{CA736A95-5716-43E1-9B3F-6CACDA7A4786}" type="parTrans" cxnId="{29C4210A-21E8-4764-9576-14D04E6A07E0}">
      <dgm:prSet/>
      <dgm:spPr/>
      <dgm:t>
        <a:bodyPr/>
        <a:lstStyle/>
        <a:p>
          <a:endParaRPr lang="zh-TW" altLang="en-US"/>
        </a:p>
      </dgm:t>
    </dgm:pt>
    <dgm:pt modelId="{1CFEBE97-8A26-4D23-8859-D4EFF6E69366}" type="sibTrans" cxnId="{29C4210A-21E8-4764-9576-14D04E6A07E0}">
      <dgm:prSet/>
      <dgm:spPr/>
      <dgm:t>
        <a:bodyPr/>
        <a:lstStyle/>
        <a:p>
          <a:endParaRPr lang="zh-TW" altLang="en-US"/>
        </a:p>
      </dgm:t>
    </dgm:pt>
    <dgm:pt modelId="{83958D45-ABDF-46F5-AAB8-8EFB19686B80}">
      <dgm:prSet phldrT="[文字]" phldr="0"/>
      <dgm:spPr/>
      <dgm:t>
        <a:bodyPr/>
        <a:lstStyle/>
        <a:p>
          <a:r>
            <a:rPr lang="zh-TW" altLang="en-US">
              <a:latin typeface="Century Gothic" panose="020B0502020202020204"/>
            </a:rPr>
            <a:t>傳統教學</a:t>
          </a:r>
          <a:endParaRPr lang="zh-TW" altLang="en-US"/>
        </a:p>
      </dgm:t>
    </dgm:pt>
    <dgm:pt modelId="{60CFBA34-A323-4B5E-AEA4-F6723EDC1453}" type="parTrans" cxnId="{6976A55C-9ED8-4745-9BED-47D78EE07925}">
      <dgm:prSet/>
      <dgm:spPr/>
      <dgm:t>
        <a:bodyPr/>
        <a:lstStyle/>
        <a:p>
          <a:endParaRPr lang="zh-TW" altLang="en-US"/>
        </a:p>
      </dgm:t>
    </dgm:pt>
    <dgm:pt modelId="{5CDE7E20-09D5-4BFA-B89B-A87743ADF44B}" type="sibTrans" cxnId="{6976A55C-9ED8-4745-9BED-47D78EE07925}">
      <dgm:prSet/>
      <dgm:spPr/>
      <dgm:t>
        <a:bodyPr/>
        <a:lstStyle/>
        <a:p>
          <a:endParaRPr lang="zh-TW" altLang="en-US"/>
        </a:p>
      </dgm:t>
    </dgm:pt>
    <dgm:pt modelId="{B45C7B49-0D98-4B76-9EB6-C332336C9E8A}">
      <dgm:prSet phldrT="[文字]" phldr="0"/>
      <dgm:spPr/>
      <dgm:t>
        <a:bodyPr/>
        <a:lstStyle/>
        <a:p>
          <a:r>
            <a:rPr lang="zh-TW" altLang="en-US" dirty="0">
              <a:latin typeface="Century Gothic" panose="020B0502020202020204"/>
            </a:rPr>
            <a:t>第五周進行干預</a:t>
          </a:r>
          <a:endParaRPr lang="zh-TW" altLang="en-US" dirty="0"/>
        </a:p>
      </dgm:t>
    </dgm:pt>
    <dgm:pt modelId="{1647B195-A5CA-4275-9042-3E3D35C2FFC9}" type="parTrans" cxnId="{3D4F0BCB-E5AC-4600-AC15-1AA2EB045C20}">
      <dgm:prSet/>
      <dgm:spPr/>
      <dgm:t>
        <a:bodyPr/>
        <a:lstStyle/>
        <a:p>
          <a:endParaRPr lang="zh-TW" altLang="en-US"/>
        </a:p>
      </dgm:t>
    </dgm:pt>
    <dgm:pt modelId="{45D19AE6-94FD-4A1D-A63F-BB5120E6FF4B}" type="sibTrans" cxnId="{3D4F0BCB-E5AC-4600-AC15-1AA2EB045C20}">
      <dgm:prSet/>
      <dgm:spPr/>
      <dgm:t>
        <a:bodyPr/>
        <a:lstStyle/>
        <a:p>
          <a:endParaRPr lang="zh-TW" altLang="en-US"/>
        </a:p>
      </dgm:t>
    </dgm:pt>
    <dgm:pt modelId="{9E346F84-0E0F-4DCD-BCF9-55AEF7F82CAA}">
      <dgm:prSet phldrT="[文字]" phldr="0"/>
      <dgm:spPr/>
      <dgm:t>
        <a:bodyPr/>
        <a:lstStyle/>
        <a:p>
          <a:r>
            <a:rPr lang="zh-TW" altLang="en-US">
              <a:latin typeface="Century Gothic" panose="020B0502020202020204"/>
            </a:rPr>
            <a:t>觀察</a:t>
          </a:r>
          <a:endParaRPr lang="zh-TW" altLang="en-US"/>
        </a:p>
      </dgm:t>
    </dgm:pt>
    <dgm:pt modelId="{4FF906E5-CB5C-4E08-B226-59D841C958C5}" type="parTrans" cxnId="{1342EEF2-DC69-4B3E-ADDF-8DE022397249}">
      <dgm:prSet/>
      <dgm:spPr/>
      <dgm:t>
        <a:bodyPr/>
        <a:lstStyle/>
        <a:p>
          <a:endParaRPr lang="zh-TW" altLang="en-US"/>
        </a:p>
      </dgm:t>
    </dgm:pt>
    <dgm:pt modelId="{E763F4EB-38F3-40A5-83B5-9D92C1A7B355}" type="sibTrans" cxnId="{1342EEF2-DC69-4B3E-ADDF-8DE022397249}">
      <dgm:prSet/>
      <dgm:spPr/>
      <dgm:t>
        <a:bodyPr/>
        <a:lstStyle/>
        <a:p>
          <a:endParaRPr lang="zh-TW" altLang="en-US"/>
        </a:p>
      </dgm:t>
    </dgm:pt>
    <dgm:pt modelId="{6856438E-12C3-4FBA-9E23-EA22A4C99668}">
      <dgm:prSet phldrT="[文字]" phldr="0"/>
      <dgm:spPr/>
      <dgm:t>
        <a:bodyPr/>
        <a:lstStyle/>
        <a:p>
          <a:r>
            <a:rPr lang="zh-TW" altLang="en-US">
              <a:latin typeface="Century Gothic" panose="020B0502020202020204"/>
            </a:rPr>
            <a:t>前測</a:t>
          </a:r>
          <a:endParaRPr lang="zh-TW" altLang="en-US"/>
        </a:p>
      </dgm:t>
    </dgm:pt>
    <dgm:pt modelId="{71D15338-DF68-4E72-A070-1BDF5B39FE7A}" type="parTrans" cxnId="{D87699BC-F5DD-42FD-A55D-E311D5848DAA}">
      <dgm:prSet/>
      <dgm:spPr/>
      <dgm:t>
        <a:bodyPr/>
        <a:lstStyle/>
        <a:p>
          <a:endParaRPr lang="zh-TW" altLang="en-US"/>
        </a:p>
      </dgm:t>
    </dgm:pt>
    <dgm:pt modelId="{EDE60572-A42F-4F69-9656-6371173EB0E9}" type="sibTrans" cxnId="{D87699BC-F5DD-42FD-A55D-E311D5848DAA}">
      <dgm:prSet/>
      <dgm:spPr/>
      <dgm:t>
        <a:bodyPr/>
        <a:lstStyle/>
        <a:p>
          <a:endParaRPr lang="zh-TW" altLang="en-US"/>
        </a:p>
      </dgm:t>
    </dgm:pt>
    <dgm:pt modelId="{23BDDB6C-61B9-4964-9247-F5E2A12D1DED}">
      <dgm:prSet phldrT="[文字]" phldr="0"/>
      <dgm:spPr/>
      <dgm:t>
        <a:bodyPr/>
        <a:lstStyle/>
        <a:p>
          <a:r>
            <a:rPr lang="zh-TW" altLang="en-US">
              <a:latin typeface="Century Gothic" panose="020B0502020202020204"/>
            </a:rPr>
            <a:t>期末</a:t>
          </a:r>
          <a:endParaRPr lang="zh-TW" altLang="en-US"/>
        </a:p>
      </dgm:t>
    </dgm:pt>
    <dgm:pt modelId="{7645367D-36D8-4041-935F-9DEF02F4F218}" type="parTrans" cxnId="{AC149D1C-4128-405F-ADBD-43A0070AAA23}">
      <dgm:prSet/>
      <dgm:spPr/>
      <dgm:t>
        <a:bodyPr/>
        <a:lstStyle/>
        <a:p>
          <a:endParaRPr lang="zh-TW" altLang="en-US"/>
        </a:p>
      </dgm:t>
    </dgm:pt>
    <dgm:pt modelId="{EF6C613E-FF71-493A-BB38-E85F3A186F45}" type="sibTrans" cxnId="{AC149D1C-4128-405F-ADBD-43A0070AAA23}">
      <dgm:prSet/>
      <dgm:spPr/>
      <dgm:t>
        <a:bodyPr/>
        <a:lstStyle/>
        <a:p>
          <a:endParaRPr lang="zh-TW" altLang="en-US"/>
        </a:p>
      </dgm:t>
    </dgm:pt>
    <dgm:pt modelId="{620158C5-0714-4F04-AE40-A140C4F2EAA3}">
      <dgm:prSet phldrT="[文字]" phldr="0"/>
      <dgm:spPr/>
      <dgm:t>
        <a:bodyPr/>
        <a:lstStyle/>
        <a:p>
          <a:r>
            <a:rPr lang="zh-TW" altLang="en-US" dirty="0">
              <a:latin typeface="Century Gothic" panose="020B0502020202020204"/>
            </a:rPr>
            <a:t>末測</a:t>
          </a:r>
          <a:endParaRPr lang="zh-TW" altLang="en-US" dirty="0"/>
        </a:p>
      </dgm:t>
    </dgm:pt>
    <dgm:pt modelId="{E50C3370-E2D2-4166-96CF-BE2030045620}" type="parTrans" cxnId="{5FC32253-0D45-40CB-9124-537964E8B241}">
      <dgm:prSet/>
      <dgm:spPr/>
      <dgm:t>
        <a:bodyPr/>
        <a:lstStyle/>
        <a:p>
          <a:endParaRPr lang="zh-TW" altLang="en-US"/>
        </a:p>
      </dgm:t>
    </dgm:pt>
    <dgm:pt modelId="{6CB02794-5009-41C6-8BB8-460EED419CC1}" type="sibTrans" cxnId="{5FC32253-0D45-40CB-9124-537964E8B241}">
      <dgm:prSet/>
      <dgm:spPr/>
      <dgm:t>
        <a:bodyPr/>
        <a:lstStyle/>
        <a:p>
          <a:endParaRPr lang="zh-TW" altLang="en-US"/>
        </a:p>
      </dgm:t>
    </dgm:pt>
    <dgm:pt modelId="{CD2391EA-67BF-484F-B837-461111DA5EC2}">
      <dgm:prSet phldrT="[文字]" phldr="0"/>
      <dgm:spPr/>
      <dgm:t>
        <a:bodyPr/>
        <a:lstStyle/>
        <a:p>
          <a:r>
            <a:rPr lang="zh-TW" altLang="en-US">
              <a:latin typeface="Century Gothic" panose="020B0502020202020204"/>
            </a:rPr>
            <a:t>意見收集</a:t>
          </a:r>
          <a:endParaRPr lang="zh-TW" altLang="en-US"/>
        </a:p>
      </dgm:t>
    </dgm:pt>
    <dgm:pt modelId="{6976BD38-CA0C-4681-A6F1-39290B032678}" type="parTrans" cxnId="{1C97E42A-CDFC-41B5-8384-65AF0F950E9C}">
      <dgm:prSet/>
      <dgm:spPr/>
      <dgm:t>
        <a:bodyPr/>
        <a:lstStyle/>
        <a:p>
          <a:endParaRPr lang="zh-TW" altLang="en-US"/>
        </a:p>
      </dgm:t>
    </dgm:pt>
    <dgm:pt modelId="{A7B8CC23-B080-47B8-A122-B0E69C74F516}" type="sibTrans" cxnId="{1C97E42A-CDFC-41B5-8384-65AF0F950E9C}">
      <dgm:prSet/>
      <dgm:spPr/>
      <dgm:t>
        <a:bodyPr/>
        <a:lstStyle/>
        <a:p>
          <a:endParaRPr lang="zh-TW" altLang="en-US"/>
        </a:p>
      </dgm:t>
    </dgm:pt>
    <dgm:pt modelId="{75667137-A249-4AEF-9E14-791CA3EB5F96}" type="pres">
      <dgm:prSet presAssocID="{64688CEA-A2CF-41C1-8A01-7B915106BD59}" presName="Name0" presStyleCnt="0">
        <dgm:presLayoutVars>
          <dgm:dir/>
          <dgm:animLvl val="lvl"/>
          <dgm:resizeHandles val="exact"/>
        </dgm:presLayoutVars>
      </dgm:prSet>
      <dgm:spPr/>
    </dgm:pt>
    <dgm:pt modelId="{9C35AE9E-0054-438E-A536-924B974DBAF1}" type="pres">
      <dgm:prSet presAssocID="{64688CEA-A2CF-41C1-8A01-7B915106BD59}" presName="tSp" presStyleCnt="0"/>
      <dgm:spPr/>
    </dgm:pt>
    <dgm:pt modelId="{A513C6E8-3CD9-4178-8CF5-67B26E77EE25}" type="pres">
      <dgm:prSet presAssocID="{64688CEA-A2CF-41C1-8A01-7B915106BD59}" presName="bSp" presStyleCnt="0"/>
      <dgm:spPr/>
    </dgm:pt>
    <dgm:pt modelId="{47E1C50F-08D6-486C-9684-5BC302F40E05}" type="pres">
      <dgm:prSet presAssocID="{64688CEA-A2CF-41C1-8A01-7B915106BD59}" presName="process" presStyleCnt="0"/>
      <dgm:spPr/>
    </dgm:pt>
    <dgm:pt modelId="{7C32CA22-927B-40F0-9E4E-50BA7FDBB81F}" type="pres">
      <dgm:prSet presAssocID="{AABD20F5-451A-4758-9C01-0A318E79382F}" presName="composite1" presStyleCnt="0"/>
      <dgm:spPr/>
    </dgm:pt>
    <dgm:pt modelId="{B3E42FD5-8EFA-40B4-AD1B-13850A9E2A99}" type="pres">
      <dgm:prSet presAssocID="{AABD20F5-451A-4758-9C01-0A318E79382F}" presName="dummyNode1" presStyleLbl="node1" presStyleIdx="0" presStyleCnt="3"/>
      <dgm:spPr/>
    </dgm:pt>
    <dgm:pt modelId="{C777393D-6768-4A11-96E5-6CCE4A3AE9E2}" type="pres">
      <dgm:prSet presAssocID="{AABD20F5-451A-4758-9C01-0A318E79382F}" presName="childNode1" presStyleLbl="bgAcc1" presStyleIdx="0" presStyleCnt="3">
        <dgm:presLayoutVars>
          <dgm:bulletEnabled val="1"/>
        </dgm:presLayoutVars>
      </dgm:prSet>
      <dgm:spPr/>
    </dgm:pt>
    <dgm:pt modelId="{8737B9EE-AD9D-46E1-AA70-8A41FF81BCA3}" type="pres">
      <dgm:prSet presAssocID="{AABD20F5-451A-4758-9C01-0A318E79382F}" presName="childNode1tx" presStyleLbl="bgAcc1" presStyleIdx="0" presStyleCnt="3">
        <dgm:presLayoutVars>
          <dgm:bulletEnabled val="1"/>
        </dgm:presLayoutVars>
      </dgm:prSet>
      <dgm:spPr/>
    </dgm:pt>
    <dgm:pt modelId="{BD4E95EC-8011-45BB-BC74-106E2A031A4B}" type="pres">
      <dgm:prSet presAssocID="{AABD20F5-451A-4758-9C01-0A318E79382F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AFF1204B-FA7E-41AF-B7BD-BB422CFB66F6}" type="pres">
      <dgm:prSet presAssocID="{AABD20F5-451A-4758-9C01-0A318E79382F}" presName="connSite1" presStyleCnt="0"/>
      <dgm:spPr/>
    </dgm:pt>
    <dgm:pt modelId="{26BF041B-6F86-4057-852C-853359D268D8}" type="pres">
      <dgm:prSet presAssocID="{1CFEBE97-8A26-4D23-8859-D4EFF6E69366}" presName="Name9" presStyleLbl="sibTrans2D1" presStyleIdx="0" presStyleCnt="2"/>
      <dgm:spPr/>
    </dgm:pt>
    <dgm:pt modelId="{8713D405-DADE-486A-8DF4-99A58A29CD24}" type="pres">
      <dgm:prSet presAssocID="{B45C7B49-0D98-4B76-9EB6-C332336C9E8A}" presName="composite2" presStyleCnt="0"/>
      <dgm:spPr/>
    </dgm:pt>
    <dgm:pt modelId="{85AA9556-B5AA-4B1D-95B2-5D5BC1516CD9}" type="pres">
      <dgm:prSet presAssocID="{B45C7B49-0D98-4B76-9EB6-C332336C9E8A}" presName="dummyNode2" presStyleLbl="node1" presStyleIdx="0" presStyleCnt="3"/>
      <dgm:spPr/>
    </dgm:pt>
    <dgm:pt modelId="{BB8764DC-AD17-48E3-9CA6-037A88035312}" type="pres">
      <dgm:prSet presAssocID="{B45C7B49-0D98-4B76-9EB6-C332336C9E8A}" presName="childNode2" presStyleLbl="bgAcc1" presStyleIdx="1" presStyleCnt="3">
        <dgm:presLayoutVars>
          <dgm:bulletEnabled val="1"/>
        </dgm:presLayoutVars>
      </dgm:prSet>
      <dgm:spPr/>
    </dgm:pt>
    <dgm:pt modelId="{D7FC7107-BCB6-4D90-BCA0-5170FE4820CB}" type="pres">
      <dgm:prSet presAssocID="{B45C7B49-0D98-4B76-9EB6-C332336C9E8A}" presName="childNode2tx" presStyleLbl="bgAcc1" presStyleIdx="1" presStyleCnt="3">
        <dgm:presLayoutVars>
          <dgm:bulletEnabled val="1"/>
        </dgm:presLayoutVars>
      </dgm:prSet>
      <dgm:spPr/>
    </dgm:pt>
    <dgm:pt modelId="{9513BD73-5BBE-4D23-97B3-C3893079FCE7}" type="pres">
      <dgm:prSet presAssocID="{B45C7B49-0D98-4B76-9EB6-C332336C9E8A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49DAFBA4-9E5C-4A35-916D-0E87997A47D0}" type="pres">
      <dgm:prSet presAssocID="{B45C7B49-0D98-4B76-9EB6-C332336C9E8A}" presName="connSite2" presStyleCnt="0"/>
      <dgm:spPr/>
    </dgm:pt>
    <dgm:pt modelId="{E31EB28F-FFD6-4166-8A1C-A29EE73E974D}" type="pres">
      <dgm:prSet presAssocID="{45D19AE6-94FD-4A1D-A63F-BB5120E6FF4B}" presName="Name18" presStyleLbl="sibTrans2D1" presStyleIdx="1" presStyleCnt="2"/>
      <dgm:spPr/>
    </dgm:pt>
    <dgm:pt modelId="{F215FFAE-E354-4EAF-BF35-5B4C605E3CB3}" type="pres">
      <dgm:prSet presAssocID="{23BDDB6C-61B9-4964-9247-F5E2A12D1DED}" presName="composite1" presStyleCnt="0"/>
      <dgm:spPr/>
    </dgm:pt>
    <dgm:pt modelId="{EAF83BE0-872F-4412-BC23-F05941D40DE4}" type="pres">
      <dgm:prSet presAssocID="{23BDDB6C-61B9-4964-9247-F5E2A12D1DED}" presName="dummyNode1" presStyleLbl="node1" presStyleIdx="1" presStyleCnt="3"/>
      <dgm:spPr/>
    </dgm:pt>
    <dgm:pt modelId="{7DF3C89C-590F-4833-84DE-807FF2F298D6}" type="pres">
      <dgm:prSet presAssocID="{23BDDB6C-61B9-4964-9247-F5E2A12D1DED}" presName="childNode1" presStyleLbl="bgAcc1" presStyleIdx="2" presStyleCnt="3">
        <dgm:presLayoutVars>
          <dgm:bulletEnabled val="1"/>
        </dgm:presLayoutVars>
      </dgm:prSet>
      <dgm:spPr/>
    </dgm:pt>
    <dgm:pt modelId="{82C4C8F5-EEC2-44DF-84B6-B73813C52968}" type="pres">
      <dgm:prSet presAssocID="{23BDDB6C-61B9-4964-9247-F5E2A12D1DED}" presName="childNode1tx" presStyleLbl="bgAcc1" presStyleIdx="2" presStyleCnt="3">
        <dgm:presLayoutVars>
          <dgm:bulletEnabled val="1"/>
        </dgm:presLayoutVars>
      </dgm:prSet>
      <dgm:spPr/>
    </dgm:pt>
    <dgm:pt modelId="{3A50DA64-EBA3-4EB3-A75A-CC0BDC192C5E}" type="pres">
      <dgm:prSet presAssocID="{23BDDB6C-61B9-4964-9247-F5E2A12D1DED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345CD4B5-BFD8-4ECF-8190-238A684FBCC1}" type="pres">
      <dgm:prSet presAssocID="{23BDDB6C-61B9-4964-9247-F5E2A12D1DED}" presName="connSite1" presStyleCnt="0"/>
      <dgm:spPr/>
    </dgm:pt>
  </dgm:ptLst>
  <dgm:cxnLst>
    <dgm:cxn modelId="{29C4210A-21E8-4764-9576-14D04E6A07E0}" srcId="{64688CEA-A2CF-41C1-8A01-7B915106BD59}" destId="{AABD20F5-451A-4758-9C01-0A318E79382F}" srcOrd="0" destOrd="0" parTransId="{CA736A95-5716-43E1-9B3F-6CACDA7A4786}" sibTransId="{1CFEBE97-8A26-4D23-8859-D4EFF6E69366}"/>
    <dgm:cxn modelId="{06261F10-94AD-441A-A156-8E4E472491EC}" type="presOf" srcId="{CD2391EA-67BF-484F-B837-461111DA5EC2}" destId="{82C4C8F5-EEC2-44DF-84B6-B73813C52968}" srcOrd="1" destOrd="1" presId="urn:microsoft.com/office/officeart/2005/8/layout/hProcess4"/>
    <dgm:cxn modelId="{AC149D1C-4128-405F-ADBD-43A0070AAA23}" srcId="{64688CEA-A2CF-41C1-8A01-7B915106BD59}" destId="{23BDDB6C-61B9-4964-9247-F5E2A12D1DED}" srcOrd="2" destOrd="0" parTransId="{7645367D-36D8-4041-935F-9DEF02F4F218}" sibTransId="{EF6C613E-FF71-493A-BB38-E85F3A186F45}"/>
    <dgm:cxn modelId="{67633527-7DBA-4B95-A97B-D9A53395E8BC}" type="presOf" srcId="{83958D45-ABDF-46F5-AAB8-8EFB19686B80}" destId="{C777393D-6768-4A11-96E5-6CCE4A3AE9E2}" srcOrd="0" destOrd="0" presId="urn:microsoft.com/office/officeart/2005/8/layout/hProcess4"/>
    <dgm:cxn modelId="{1C97E42A-CDFC-41B5-8384-65AF0F950E9C}" srcId="{23BDDB6C-61B9-4964-9247-F5E2A12D1DED}" destId="{CD2391EA-67BF-484F-B837-461111DA5EC2}" srcOrd="1" destOrd="0" parTransId="{6976BD38-CA0C-4681-A6F1-39290B032678}" sibTransId="{A7B8CC23-B080-47B8-A122-B0E69C74F516}"/>
    <dgm:cxn modelId="{9D249D33-FF00-486E-A4B1-BF5479A583F2}" type="presOf" srcId="{CD2391EA-67BF-484F-B837-461111DA5EC2}" destId="{7DF3C89C-590F-4833-84DE-807FF2F298D6}" srcOrd="0" destOrd="1" presId="urn:microsoft.com/office/officeart/2005/8/layout/hProcess4"/>
    <dgm:cxn modelId="{EE968E5B-3978-46B8-A4C2-022B6F5C2A33}" type="presOf" srcId="{B45C7B49-0D98-4B76-9EB6-C332336C9E8A}" destId="{9513BD73-5BBE-4D23-97B3-C3893079FCE7}" srcOrd="0" destOrd="0" presId="urn:microsoft.com/office/officeart/2005/8/layout/hProcess4"/>
    <dgm:cxn modelId="{6976A55C-9ED8-4745-9BED-47D78EE07925}" srcId="{AABD20F5-451A-4758-9C01-0A318E79382F}" destId="{83958D45-ABDF-46F5-AAB8-8EFB19686B80}" srcOrd="0" destOrd="0" parTransId="{60CFBA34-A323-4B5E-AEA4-F6723EDC1453}" sibTransId="{5CDE7E20-09D5-4BFA-B89B-A87743ADF44B}"/>
    <dgm:cxn modelId="{5C151A71-51F4-4435-9CEF-61E0046E7C9B}" type="presOf" srcId="{1CFEBE97-8A26-4D23-8859-D4EFF6E69366}" destId="{26BF041B-6F86-4057-852C-853359D268D8}" srcOrd="0" destOrd="0" presId="urn:microsoft.com/office/officeart/2005/8/layout/hProcess4"/>
    <dgm:cxn modelId="{38994572-5FAC-47FA-9463-64B2696C8F47}" type="presOf" srcId="{620158C5-0714-4F04-AE40-A140C4F2EAA3}" destId="{7DF3C89C-590F-4833-84DE-807FF2F298D6}" srcOrd="0" destOrd="0" presId="urn:microsoft.com/office/officeart/2005/8/layout/hProcess4"/>
    <dgm:cxn modelId="{5FC32253-0D45-40CB-9124-537964E8B241}" srcId="{23BDDB6C-61B9-4964-9247-F5E2A12D1DED}" destId="{620158C5-0714-4F04-AE40-A140C4F2EAA3}" srcOrd="0" destOrd="0" parTransId="{E50C3370-E2D2-4166-96CF-BE2030045620}" sibTransId="{6CB02794-5009-41C6-8BB8-460EED419CC1}"/>
    <dgm:cxn modelId="{1F405A7E-D1FC-433E-9907-221D09CBAC51}" type="presOf" srcId="{64688CEA-A2CF-41C1-8A01-7B915106BD59}" destId="{75667137-A249-4AEF-9E14-791CA3EB5F96}" srcOrd="0" destOrd="0" presId="urn:microsoft.com/office/officeart/2005/8/layout/hProcess4"/>
    <dgm:cxn modelId="{2E51E082-820D-41CD-95DA-F854A609FA0E}" type="presOf" srcId="{6856438E-12C3-4FBA-9E23-EA22A4C99668}" destId="{BB8764DC-AD17-48E3-9CA6-037A88035312}" srcOrd="0" destOrd="1" presId="urn:microsoft.com/office/officeart/2005/8/layout/hProcess4"/>
    <dgm:cxn modelId="{9D5D848E-254C-45F2-9425-67F29B86643A}" type="presOf" srcId="{620158C5-0714-4F04-AE40-A140C4F2EAA3}" destId="{82C4C8F5-EEC2-44DF-84B6-B73813C52968}" srcOrd="1" destOrd="0" presId="urn:microsoft.com/office/officeart/2005/8/layout/hProcess4"/>
    <dgm:cxn modelId="{A915BE91-8A70-4B2C-8511-271B2979616D}" type="presOf" srcId="{9E346F84-0E0F-4DCD-BCF9-55AEF7F82CAA}" destId="{D7FC7107-BCB6-4D90-BCA0-5170FE4820CB}" srcOrd="1" destOrd="0" presId="urn:microsoft.com/office/officeart/2005/8/layout/hProcess4"/>
    <dgm:cxn modelId="{DE7DD091-7303-4472-8313-92491B77E9EC}" type="presOf" srcId="{45D19AE6-94FD-4A1D-A63F-BB5120E6FF4B}" destId="{E31EB28F-FFD6-4166-8A1C-A29EE73E974D}" srcOrd="0" destOrd="0" presId="urn:microsoft.com/office/officeart/2005/8/layout/hProcess4"/>
    <dgm:cxn modelId="{B60F16A1-D6A7-44A7-BF3C-93DFF901158C}" type="presOf" srcId="{6856438E-12C3-4FBA-9E23-EA22A4C99668}" destId="{D7FC7107-BCB6-4D90-BCA0-5170FE4820CB}" srcOrd="1" destOrd="1" presId="urn:microsoft.com/office/officeart/2005/8/layout/hProcess4"/>
    <dgm:cxn modelId="{D87699BC-F5DD-42FD-A55D-E311D5848DAA}" srcId="{B45C7B49-0D98-4B76-9EB6-C332336C9E8A}" destId="{6856438E-12C3-4FBA-9E23-EA22A4C99668}" srcOrd="1" destOrd="0" parTransId="{71D15338-DF68-4E72-A070-1BDF5B39FE7A}" sibTransId="{EDE60572-A42F-4F69-9656-6371173EB0E9}"/>
    <dgm:cxn modelId="{CDE1BABD-11FF-40F2-B4C3-A8E3A951F5CE}" type="presOf" srcId="{AABD20F5-451A-4758-9C01-0A318E79382F}" destId="{BD4E95EC-8011-45BB-BC74-106E2A031A4B}" srcOrd="0" destOrd="0" presId="urn:microsoft.com/office/officeart/2005/8/layout/hProcess4"/>
    <dgm:cxn modelId="{E26327C3-4D44-42B4-AEB3-ACD1F30EA887}" type="presOf" srcId="{83958D45-ABDF-46F5-AAB8-8EFB19686B80}" destId="{8737B9EE-AD9D-46E1-AA70-8A41FF81BCA3}" srcOrd="1" destOrd="0" presId="urn:microsoft.com/office/officeart/2005/8/layout/hProcess4"/>
    <dgm:cxn modelId="{3D4F0BCB-E5AC-4600-AC15-1AA2EB045C20}" srcId="{64688CEA-A2CF-41C1-8A01-7B915106BD59}" destId="{B45C7B49-0D98-4B76-9EB6-C332336C9E8A}" srcOrd="1" destOrd="0" parTransId="{1647B195-A5CA-4275-9042-3E3D35C2FFC9}" sibTransId="{45D19AE6-94FD-4A1D-A63F-BB5120E6FF4B}"/>
    <dgm:cxn modelId="{ACADD8E3-E203-41E5-B375-06707EDAC38D}" type="presOf" srcId="{9E346F84-0E0F-4DCD-BCF9-55AEF7F82CAA}" destId="{BB8764DC-AD17-48E3-9CA6-037A88035312}" srcOrd="0" destOrd="0" presId="urn:microsoft.com/office/officeart/2005/8/layout/hProcess4"/>
    <dgm:cxn modelId="{377A10E6-95DD-40E9-8E35-4DD1C4E76E0F}" type="presOf" srcId="{23BDDB6C-61B9-4964-9247-F5E2A12D1DED}" destId="{3A50DA64-EBA3-4EB3-A75A-CC0BDC192C5E}" srcOrd="0" destOrd="0" presId="urn:microsoft.com/office/officeart/2005/8/layout/hProcess4"/>
    <dgm:cxn modelId="{1342EEF2-DC69-4B3E-ADDF-8DE022397249}" srcId="{B45C7B49-0D98-4B76-9EB6-C332336C9E8A}" destId="{9E346F84-0E0F-4DCD-BCF9-55AEF7F82CAA}" srcOrd="0" destOrd="0" parTransId="{4FF906E5-CB5C-4E08-B226-59D841C958C5}" sibTransId="{E763F4EB-38F3-40A5-83B5-9D92C1A7B355}"/>
    <dgm:cxn modelId="{C8244A6D-68CE-42E4-9956-4217F9186DD2}" type="presParOf" srcId="{75667137-A249-4AEF-9E14-791CA3EB5F96}" destId="{9C35AE9E-0054-438E-A536-924B974DBAF1}" srcOrd="0" destOrd="0" presId="urn:microsoft.com/office/officeart/2005/8/layout/hProcess4"/>
    <dgm:cxn modelId="{7B6A2297-F729-48A7-B742-24D1AA088D7B}" type="presParOf" srcId="{75667137-A249-4AEF-9E14-791CA3EB5F96}" destId="{A513C6E8-3CD9-4178-8CF5-67B26E77EE25}" srcOrd="1" destOrd="0" presId="urn:microsoft.com/office/officeart/2005/8/layout/hProcess4"/>
    <dgm:cxn modelId="{7A69E429-4F29-41CD-99B5-CF5462ABAF63}" type="presParOf" srcId="{75667137-A249-4AEF-9E14-791CA3EB5F96}" destId="{47E1C50F-08D6-486C-9684-5BC302F40E05}" srcOrd="2" destOrd="0" presId="urn:microsoft.com/office/officeart/2005/8/layout/hProcess4"/>
    <dgm:cxn modelId="{8393C425-07E1-4D24-BEBF-3DF74CD4BE0F}" type="presParOf" srcId="{47E1C50F-08D6-486C-9684-5BC302F40E05}" destId="{7C32CA22-927B-40F0-9E4E-50BA7FDBB81F}" srcOrd="0" destOrd="0" presId="urn:microsoft.com/office/officeart/2005/8/layout/hProcess4"/>
    <dgm:cxn modelId="{6075211D-01BD-4853-ACA1-ADA2383781B2}" type="presParOf" srcId="{7C32CA22-927B-40F0-9E4E-50BA7FDBB81F}" destId="{B3E42FD5-8EFA-40B4-AD1B-13850A9E2A99}" srcOrd="0" destOrd="0" presId="urn:microsoft.com/office/officeart/2005/8/layout/hProcess4"/>
    <dgm:cxn modelId="{0A0B4C9F-92FE-4CFC-943C-A517939A0A1E}" type="presParOf" srcId="{7C32CA22-927B-40F0-9E4E-50BA7FDBB81F}" destId="{C777393D-6768-4A11-96E5-6CCE4A3AE9E2}" srcOrd="1" destOrd="0" presId="urn:microsoft.com/office/officeart/2005/8/layout/hProcess4"/>
    <dgm:cxn modelId="{0DC85FD2-F2D7-41A5-B38C-9E0F384C0A0D}" type="presParOf" srcId="{7C32CA22-927B-40F0-9E4E-50BA7FDBB81F}" destId="{8737B9EE-AD9D-46E1-AA70-8A41FF81BCA3}" srcOrd="2" destOrd="0" presId="urn:microsoft.com/office/officeart/2005/8/layout/hProcess4"/>
    <dgm:cxn modelId="{5FEEEFFC-220E-46D6-BD10-F3E4BD973ABE}" type="presParOf" srcId="{7C32CA22-927B-40F0-9E4E-50BA7FDBB81F}" destId="{BD4E95EC-8011-45BB-BC74-106E2A031A4B}" srcOrd="3" destOrd="0" presId="urn:microsoft.com/office/officeart/2005/8/layout/hProcess4"/>
    <dgm:cxn modelId="{DB5732E9-1C24-4496-A130-3A2F8C5DBC78}" type="presParOf" srcId="{7C32CA22-927B-40F0-9E4E-50BA7FDBB81F}" destId="{AFF1204B-FA7E-41AF-B7BD-BB422CFB66F6}" srcOrd="4" destOrd="0" presId="urn:microsoft.com/office/officeart/2005/8/layout/hProcess4"/>
    <dgm:cxn modelId="{017A0039-E88F-4A02-A988-935541B6B2CF}" type="presParOf" srcId="{47E1C50F-08D6-486C-9684-5BC302F40E05}" destId="{26BF041B-6F86-4057-852C-853359D268D8}" srcOrd="1" destOrd="0" presId="urn:microsoft.com/office/officeart/2005/8/layout/hProcess4"/>
    <dgm:cxn modelId="{19A0D0D4-F6F7-4FE8-879A-959B8DC45317}" type="presParOf" srcId="{47E1C50F-08D6-486C-9684-5BC302F40E05}" destId="{8713D405-DADE-486A-8DF4-99A58A29CD24}" srcOrd="2" destOrd="0" presId="urn:microsoft.com/office/officeart/2005/8/layout/hProcess4"/>
    <dgm:cxn modelId="{34FF7703-C4A5-42C8-A0C5-3AD1043E8E9C}" type="presParOf" srcId="{8713D405-DADE-486A-8DF4-99A58A29CD24}" destId="{85AA9556-B5AA-4B1D-95B2-5D5BC1516CD9}" srcOrd="0" destOrd="0" presId="urn:microsoft.com/office/officeart/2005/8/layout/hProcess4"/>
    <dgm:cxn modelId="{199E02EC-387F-4751-8A6A-D1E64EEE520A}" type="presParOf" srcId="{8713D405-DADE-486A-8DF4-99A58A29CD24}" destId="{BB8764DC-AD17-48E3-9CA6-037A88035312}" srcOrd="1" destOrd="0" presId="urn:microsoft.com/office/officeart/2005/8/layout/hProcess4"/>
    <dgm:cxn modelId="{8C787915-6E2E-4030-8AF7-854C3208D918}" type="presParOf" srcId="{8713D405-DADE-486A-8DF4-99A58A29CD24}" destId="{D7FC7107-BCB6-4D90-BCA0-5170FE4820CB}" srcOrd="2" destOrd="0" presId="urn:microsoft.com/office/officeart/2005/8/layout/hProcess4"/>
    <dgm:cxn modelId="{4396C2C6-720B-43C4-98BB-422B86166A1F}" type="presParOf" srcId="{8713D405-DADE-486A-8DF4-99A58A29CD24}" destId="{9513BD73-5BBE-4D23-97B3-C3893079FCE7}" srcOrd="3" destOrd="0" presId="urn:microsoft.com/office/officeart/2005/8/layout/hProcess4"/>
    <dgm:cxn modelId="{68A14BD6-6F4C-473B-9466-5BCB19B513DA}" type="presParOf" srcId="{8713D405-DADE-486A-8DF4-99A58A29CD24}" destId="{49DAFBA4-9E5C-4A35-916D-0E87997A47D0}" srcOrd="4" destOrd="0" presId="urn:microsoft.com/office/officeart/2005/8/layout/hProcess4"/>
    <dgm:cxn modelId="{48E51BD6-ACEC-408D-ACC4-CCBF4DB0EE12}" type="presParOf" srcId="{47E1C50F-08D6-486C-9684-5BC302F40E05}" destId="{E31EB28F-FFD6-4166-8A1C-A29EE73E974D}" srcOrd="3" destOrd="0" presId="urn:microsoft.com/office/officeart/2005/8/layout/hProcess4"/>
    <dgm:cxn modelId="{92ADA509-B54C-4F67-8C0B-291851DCE2F7}" type="presParOf" srcId="{47E1C50F-08D6-486C-9684-5BC302F40E05}" destId="{F215FFAE-E354-4EAF-BF35-5B4C605E3CB3}" srcOrd="4" destOrd="0" presId="urn:microsoft.com/office/officeart/2005/8/layout/hProcess4"/>
    <dgm:cxn modelId="{3D5894F5-8BB9-4A71-9E21-372176973FF6}" type="presParOf" srcId="{F215FFAE-E354-4EAF-BF35-5B4C605E3CB3}" destId="{EAF83BE0-872F-4412-BC23-F05941D40DE4}" srcOrd="0" destOrd="0" presId="urn:microsoft.com/office/officeart/2005/8/layout/hProcess4"/>
    <dgm:cxn modelId="{1ED9A4C2-CC01-4612-ACFB-A8E87814512E}" type="presParOf" srcId="{F215FFAE-E354-4EAF-BF35-5B4C605E3CB3}" destId="{7DF3C89C-590F-4833-84DE-807FF2F298D6}" srcOrd="1" destOrd="0" presId="urn:microsoft.com/office/officeart/2005/8/layout/hProcess4"/>
    <dgm:cxn modelId="{699B95A7-CD5B-4299-9CE1-7D87865B8030}" type="presParOf" srcId="{F215FFAE-E354-4EAF-BF35-5B4C605E3CB3}" destId="{82C4C8F5-EEC2-44DF-84B6-B73813C52968}" srcOrd="2" destOrd="0" presId="urn:microsoft.com/office/officeart/2005/8/layout/hProcess4"/>
    <dgm:cxn modelId="{FBA306E9-D1F5-4E0E-B887-A3674F0464C8}" type="presParOf" srcId="{F215FFAE-E354-4EAF-BF35-5B4C605E3CB3}" destId="{3A50DA64-EBA3-4EB3-A75A-CC0BDC192C5E}" srcOrd="3" destOrd="0" presId="urn:microsoft.com/office/officeart/2005/8/layout/hProcess4"/>
    <dgm:cxn modelId="{0B0698F8-DEF1-4D18-928D-2D1BDF180D0C}" type="presParOf" srcId="{F215FFAE-E354-4EAF-BF35-5B4C605E3CB3}" destId="{345CD4B5-BFD8-4ECF-8190-238A684FBCC1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BADD28-2B25-4D22-95A9-0896A82AD1D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6_2" csCatId="accent6" phldr="1"/>
      <dgm:spPr/>
      <dgm:t>
        <a:bodyPr/>
        <a:lstStyle/>
        <a:p>
          <a:endParaRPr lang="en-US"/>
        </a:p>
      </dgm:t>
    </dgm:pt>
    <dgm:pt modelId="{EC52DE21-0BD3-4D2D-8464-D9C6F1B4CCC4}">
      <dgm:prSet custT="1"/>
      <dgm:spPr/>
      <dgm:t>
        <a:bodyPr/>
        <a:lstStyle/>
        <a:p>
          <a:r>
            <a:rPr lang="zh-TW" sz="2000" dirty="0"/>
            <a:t>自主地學習嚴肅的課程內容，然而卻也有學員提出對於遊戲的上手程度較低，以至於感受到極大的挑戰</a:t>
          </a:r>
          <a:endParaRPr lang="en-US" sz="2000" dirty="0"/>
        </a:p>
      </dgm:t>
    </dgm:pt>
    <dgm:pt modelId="{B157E2A7-8808-4A1B-B125-9C1771C5E6F0}" type="parTrans" cxnId="{3D3BF4C4-27F9-4FDA-B3D9-0A3C340BEAA9}">
      <dgm:prSet/>
      <dgm:spPr/>
      <dgm:t>
        <a:bodyPr/>
        <a:lstStyle/>
        <a:p>
          <a:endParaRPr lang="en-US"/>
        </a:p>
      </dgm:t>
    </dgm:pt>
    <dgm:pt modelId="{384540C7-C659-4761-86B0-27CFC6081A7B}" type="sibTrans" cxnId="{3D3BF4C4-27F9-4FDA-B3D9-0A3C340BEAA9}">
      <dgm:prSet/>
      <dgm:spPr/>
      <dgm:t>
        <a:bodyPr/>
        <a:lstStyle/>
        <a:p>
          <a:endParaRPr lang="en-US"/>
        </a:p>
      </dgm:t>
    </dgm:pt>
    <dgm:pt modelId="{2A7E9563-7471-4E49-891C-BB616422CA40}">
      <dgm:prSet custT="1"/>
      <dgm:spPr/>
      <dgm:t>
        <a:bodyPr/>
        <a:lstStyle/>
        <a:p>
          <a:r>
            <a:rPr lang="zh-TW" sz="1800" dirty="0"/>
            <a:t>因此需要有效的幫助以提升其學習動機，而這些也與問卷所分析果符合，因此本研究所提出之</a:t>
          </a:r>
          <a:r>
            <a:rPr lang="en-US" sz="1800" dirty="0"/>
            <a:t>3D</a:t>
          </a:r>
          <a:r>
            <a:rPr lang="zh-TW" sz="1800" dirty="0"/>
            <a:t>遊戲文題導向教學，能夠有效提升學生的學習滿意度，並且促使學生主動學習。</a:t>
          </a:r>
          <a:endParaRPr lang="en-US" sz="1800" dirty="0"/>
        </a:p>
      </dgm:t>
    </dgm:pt>
    <dgm:pt modelId="{25ACE83E-569B-43C5-8635-CA09347D52A9}" type="parTrans" cxnId="{3AD8AC2B-B953-4C99-9599-FBA7027CD13D}">
      <dgm:prSet/>
      <dgm:spPr/>
      <dgm:t>
        <a:bodyPr/>
        <a:lstStyle/>
        <a:p>
          <a:endParaRPr lang="en-US"/>
        </a:p>
      </dgm:t>
    </dgm:pt>
    <dgm:pt modelId="{265E2BF1-AFBF-49F9-99F7-E9191E427C97}" type="sibTrans" cxnId="{3AD8AC2B-B953-4C99-9599-FBA7027CD13D}">
      <dgm:prSet/>
      <dgm:spPr/>
      <dgm:t>
        <a:bodyPr/>
        <a:lstStyle/>
        <a:p>
          <a:endParaRPr lang="en-US"/>
        </a:p>
      </dgm:t>
    </dgm:pt>
    <dgm:pt modelId="{611560DD-E698-47E6-8C2B-8AB9C92B2981}" type="pres">
      <dgm:prSet presAssocID="{7EBADD28-2B25-4D22-95A9-0896A82AD1DF}" presName="root" presStyleCnt="0">
        <dgm:presLayoutVars>
          <dgm:dir/>
          <dgm:resizeHandles val="exact"/>
        </dgm:presLayoutVars>
      </dgm:prSet>
      <dgm:spPr/>
    </dgm:pt>
    <dgm:pt modelId="{56E9A461-EF27-4B7C-99A5-F82B87195EF1}" type="pres">
      <dgm:prSet presAssocID="{EC52DE21-0BD3-4D2D-8464-D9C6F1B4CCC4}" presName="compNode" presStyleCnt="0"/>
      <dgm:spPr/>
    </dgm:pt>
    <dgm:pt modelId="{C512057F-E75C-44AA-BA9F-155F3C153461}" type="pres">
      <dgm:prSet presAssocID="{EC52DE21-0BD3-4D2D-8464-D9C6F1B4CCC4}" presName="bgRect" presStyleLbl="bgShp" presStyleIdx="0" presStyleCnt="2"/>
      <dgm:spPr/>
    </dgm:pt>
    <dgm:pt modelId="{81A21F40-C1ED-43DE-A5DF-BE4489B6F337}" type="pres">
      <dgm:prSet presAssocID="{EC52DE21-0BD3-4D2D-8464-D9C6F1B4CCC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4D2C200F-DA10-46AB-A3E4-B69ABFD4BAEA}" type="pres">
      <dgm:prSet presAssocID="{EC52DE21-0BD3-4D2D-8464-D9C6F1B4CCC4}" presName="spaceRect" presStyleCnt="0"/>
      <dgm:spPr/>
    </dgm:pt>
    <dgm:pt modelId="{D029A8D6-B900-4804-87BD-8BDDB39C58EB}" type="pres">
      <dgm:prSet presAssocID="{EC52DE21-0BD3-4D2D-8464-D9C6F1B4CCC4}" presName="parTx" presStyleLbl="revTx" presStyleIdx="0" presStyleCnt="2">
        <dgm:presLayoutVars>
          <dgm:chMax val="0"/>
          <dgm:chPref val="0"/>
        </dgm:presLayoutVars>
      </dgm:prSet>
      <dgm:spPr/>
    </dgm:pt>
    <dgm:pt modelId="{5AFD457F-A833-4550-96D3-4E240F634C87}" type="pres">
      <dgm:prSet presAssocID="{384540C7-C659-4761-86B0-27CFC6081A7B}" presName="sibTrans" presStyleCnt="0"/>
      <dgm:spPr/>
    </dgm:pt>
    <dgm:pt modelId="{DEC36F1F-36C3-41B8-B59F-C31046256C96}" type="pres">
      <dgm:prSet presAssocID="{2A7E9563-7471-4E49-891C-BB616422CA40}" presName="compNode" presStyleCnt="0"/>
      <dgm:spPr/>
    </dgm:pt>
    <dgm:pt modelId="{EE30801D-F37A-4B5A-8046-23522DE5F917}" type="pres">
      <dgm:prSet presAssocID="{2A7E9563-7471-4E49-891C-BB616422CA40}" presName="bgRect" presStyleLbl="bgShp" presStyleIdx="1" presStyleCnt="2"/>
      <dgm:spPr/>
    </dgm:pt>
    <dgm:pt modelId="{792537BD-9570-470D-AB90-8ECC6E64228F}" type="pres">
      <dgm:prSet presAssocID="{2A7E9563-7471-4E49-891C-BB616422CA4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20DC013-52F9-4DFA-9C67-F543D9520680}" type="pres">
      <dgm:prSet presAssocID="{2A7E9563-7471-4E49-891C-BB616422CA40}" presName="spaceRect" presStyleCnt="0"/>
      <dgm:spPr/>
    </dgm:pt>
    <dgm:pt modelId="{90E34BC5-304F-43E5-9BFE-E29FD7A08BBB}" type="pres">
      <dgm:prSet presAssocID="{2A7E9563-7471-4E49-891C-BB616422CA4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AD8AC2B-B953-4C99-9599-FBA7027CD13D}" srcId="{7EBADD28-2B25-4D22-95A9-0896A82AD1DF}" destId="{2A7E9563-7471-4E49-891C-BB616422CA40}" srcOrd="1" destOrd="0" parTransId="{25ACE83E-569B-43C5-8635-CA09347D52A9}" sibTransId="{265E2BF1-AFBF-49F9-99F7-E9191E427C97}"/>
    <dgm:cxn modelId="{F0CC166E-6C17-41BF-893F-BB08865CDED2}" type="presOf" srcId="{2A7E9563-7471-4E49-891C-BB616422CA40}" destId="{90E34BC5-304F-43E5-9BFE-E29FD7A08BBB}" srcOrd="0" destOrd="0" presId="urn:microsoft.com/office/officeart/2018/2/layout/IconVerticalSolidList"/>
    <dgm:cxn modelId="{2EF18C87-1177-4935-BA2E-71CFA4DABBDA}" type="presOf" srcId="{EC52DE21-0BD3-4D2D-8464-D9C6F1B4CCC4}" destId="{D029A8D6-B900-4804-87BD-8BDDB39C58EB}" srcOrd="0" destOrd="0" presId="urn:microsoft.com/office/officeart/2018/2/layout/IconVerticalSolidList"/>
    <dgm:cxn modelId="{931BF495-ADB0-43E3-A317-E408A6E6C3D1}" type="presOf" srcId="{7EBADD28-2B25-4D22-95A9-0896A82AD1DF}" destId="{611560DD-E698-47E6-8C2B-8AB9C92B2981}" srcOrd="0" destOrd="0" presId="urn:microsoft.com/office/officeart/2018/2/layout/IconVerticalSolidList"/>
    <dgm:cxn modelId="{3D3BF4C4-27F9-4FDA-B3D9-0A3C340BEAA9}" srcId="{7EBADD28-2B25-4D22-95A9-0896A82AD1DF}" destId="{EC52DE21-0BD3-4D2D-8464-D9C6F1B4CCC4}" srcOrd="0" destOrd="0" parTransId="{B157E2A7-8808-4A1B-B125-9C1771C5E6F0}" sibTransId="{384540C7-C659-4761-86B0-27CFC6081A7B}"/>
    <dgm:cxn modelId="{2C2C173D-DDB6-4388-AB2A-F0CFCEA10A35}" type="presParOf" srcId="{611560DD-E698-47E6-8C2B-8AB9C92B2981}" destId="{56E9A461-EF27-4B7C-99A5-F82B87195EF1}" srcOrd="0" destOrd="0" presId="urn:microsoft.com/office/officeart/2018/2/layout/IconVerticalSolidList"/>
    <dgm:cxn modelId="{5F09C452-67AC-4DE9-8CEC-93A7757B745C}" type="presParOf" srcId="{56E9A461-EF27-4B7C-99A5-F82B87195EF1}" destId="{C512057F-E75C-44AA-BA9F-155F3C153461}" srcOrd="0" destOrd="0" presId="urn:microsoft.com/office/officeart/2018/2/layout/IconVerticalSolidList"/>
    <dgm:cxn modelId="{B2F516C8-830D-499A-8DEA-654798E31517}" type="presParOf" srcId="{56E9A461-EF27-4B7C-99A5-F82B87195EF1}" destId="{81A21F40-C1ED-43DE-A5DF-BE4489B6F337}" srcOrd="1" destOrd="0" presId="urn:microsoft.com/office/officeart/2018/2/layout/IconVerticalSolidList"/>
    <dgm:cxn modelId="{78390361-C18B-4280-BF9D-1CE4D721FDDA}" type="presParOf" srcId="{56E9A461-EF27-4B7C-99A5-F82B87195EF1}" destId="{4D2C200F-DA10-46AB-A3E4-B69ABFD4BAEA}" srcOrd="2" destOrd="0" presId="urn:microsoft.com/office/officeart/2018/2/layout/IconVerticalSolidList"/>
    <dgm:cxn modelId="{8F4C5E2A-BB71-44AF-A975-4209C2416BE6}" type="presParOf" srcId="{56E9A461-EF27-4B7C-99A5-F82B87195EF1}" destId="{D029A8D6-B900-4804-87BD-8BDDB39C58EB}" srcOrd="3" destOrd="0" presId="urn:microsoft.com/office/officeart/2018/2/layout/IconVerticalSolidList"/>
    <dgm:cxn modelId="{12E6131F-E1C3-4627-9FD0-5772FA1FB9A1}" type="presParOf" srcId="{611560DD-E698-47E6-8C2B-8AB9C92B2981}" destId="{5AFD457F-A833-4550-96D3-4E240F634C87}" srcOrd="1" destOrd="0" presId="urn:microsoft.com/office/officeart/2018/2/layout/IconVerticalSolidList"/>
    <dgm:cxn modelId="{6A61D13D-124B-4437-8ABE-1AEEC8956FEC}" type="presParOf" srcId="{611560DD-E698-47E6-8C2B-8AB9C92B2981}" destId="{DEC36F1F-36C3-41B8-B59F-C31046256C96}" srcOrd="2" destOrd="0" presId="urn:microsoft.com/office/officeart/2018/2/layout/IconVerticalSolidList"/>
    <dgm:cxn modelId="{458B79C0-57C3-46E7-8280-44CABD07B7CF}" type="presParOf" srcId="{DEC36F1F-36C3-41B8-B59F-C31046256C96}" destId="{EE30801D-F37A-4B5A-8046-23522DE5F917}" srcOrd="0" destOrd="0" presId="urn:microsoft.com/office/officeart/2018/2/layout/IconVerticalSolidList"/>
    <dgm:cxn modelId="{9D21813B-59F6-4DD3-A5B1-4DEA076FBA40}" type="presParOf" srcId="{DEC36F1F-36C3-41B8-B59F-C31046256C96}" destId="{792537BD-9570-470D-AB90-8ECC6E64228F}" srcOrd="1" destOrd="0" presId="urn:microsoft.com/office/officeart/2018/2/layout/IconVerticalSolidList"/>
    <dgm:cxn modelId="{28442D9D-2EB7-4390-B7DA-9033C73B99B6}" type="presParOf" srcId="{DEC36F1F-36C3-41B8-B59F-C31046256C96}" destId="{920DC013-52F9-4DFA-9C67-F543D9520680}" srcOrd="2" destOrd="0" presId="urn:microsoft.com/office/officeart/2018/2/layout/IconVerticalSolidList"/>
    <dgm:cxn modelId="{93F7865D-EA4A-42A4-83E6-8C51C3D357F5}" type="presParOf" srcId="{DEC36F1F-36C3-41B8-B59F-C31046256C96}" destId="{90E34BC5-304F-43E5-9BFE-E29FD7A08BB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1C8230E-E2C6-45E0-96CB-D4212F2073A8}" type="doc">
      <dgm:prSet loTypeId="urn:microsoft.com/office/officeart/2008/layout/LinedList" loCatId="list" qsTypeId="urn:microsoft.com/office/officeart/2005/8/quickstyle/simple4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9027DD25-ADF1-43A9-AED0-FB0661FB3FEA}">
      <dgm:prSet/>
      <dgm:spPr/>
      <dgm:t>
        <a:bodyPr/>
        <a:lstStyle/>
        <a:p>
          <a:r>
            <a:rPr lang="zh-TW" dirty="0"/>
            <a:t>在設計課程時，建議先讓學生先熟悉遊戲內容，來增加學員的熟悉技巧以及最重要的促進條件，也就是教師與同學們的幫助，學生的績效與付出預期提升，並且進而提升學生的學習滿意度</a:t>
          </a:r>
          <a:endParaRPr lang="en-US" dirty="0"/>
        </a:p>
      </dgm:t>
    </dgm:pt>
    <dgm:pt modelId="{D934DA3C-93C6-450F-8213-B4601FA95D9A}" type="parTrans" cxnId="{1B760BCD-3571-420A-B19B-225AE47260E7}">
      <dgm:prSet/>
      <dgm:spPr/>
      <dgm:t>
        <a:bodyPr/>
        <a:lstStyle/>
        <a:p>
          <a:endParaRPr lang="en-US"/>
        </a:p>
      </dgm:t>
    </dgm:pt>
    <dgm:pt modelId="{276765D0-C13C-4EEA-A203-67B989B913C9}" type="sibTrans" cxnId="{1B760BCD-3571-420A-B19B-225AE47260E7}">
      <dgm:prSet/>
      <dgm:spPr/>
      <dgm:t>
        <a:bodyPr/>
        <a:lstStyle/>
        <a:p>
          <a:endParaRPr lang="en-US"/>
        </a:p>
      </dgm:t>
    </dgm:pt>
    <dgm:pt modelId="{ED774D4E-4A37-4B8F-BC36-1FDBD58D06C4}">
      <dgm:prSet/>
      <dgm:spPr/>
      <dgm:t>
        <a:bodyPr/>
        <a:lstStyle/>
        <a:p>
          <a:r>
            <a:rPr lang="zh-TW" dirty="0"/>
            <a:t>課程中學員之間的社群影響也扮演了一個重要的角色，需加強學員社群之間的互動性</a:t>
          </a:r>
          <a:endParaRPr lang="en-US" altLang="zh-TW" dirty="0"/>
        </a:p>
        <a:p>
          <a:r>
            <a:rPr lang="zh-TW" dirty="0"/>
            <a:t>藉由本研究之結果相信能夠幫助教學設計師，在規劃課程內容時有實務上的幫助以及提升學員學習上的效率。</a:t>
          </a:r>
          <a:endParaRPr lang="en-US" dirty="0"/>
        </a:p>
      </dgm:t>
    </dgm:pt>
    <dgm:pt modelId="{AA68F72C-2E59-4FFF-84B8-C88680B7FAE2}" type="parTrans" cxnId="{8B0A2BDE-DBA9-4652-AF66-1CAAB3E4202D}">
      <dgm:prSet/>
      <dgm:spPr/>
      <dgm:t>
        <a:bodyPr/>
        <a:lstStyle/>
        <a:p>
          <a:endParaRPr lang="en-US"/>
        </a:p>
      </dgm:t>
    </dgm:pt>
    <dgm:pt modelId="{E5D10595-1597-47E4-945B-8E64C5AE76D8}" type="sibTrans" cxnId="{8B0A2BDE-DBA9-4652-AF66-1CAAB3E4202D}">
      <dgm:prSet/>
      <dgm:spPr/>
      <dgm:t>
        <a:bodyPr/>
        <a:lstStyle/>
        <a:p>
          <a:endParaRPr lang="en-US"/>
        </a:p>
      </dgm:t>
    </dgm:pt>
    <dgm:pt modelId="{DF09FB0B-C8E7-49A2-8170-EBF957568134}" type="pres">
      <dgm:prSet presAssocID="{71C8230E-E2C6-45E0-96CB-D4212F2073A8}" presName="vert0" presStyleCnt="0">
        <dgm:presLayoutVars>
          <dgm:dir/>
          <dgm:animOne val="branch"/>
          <dgm:animLvl val="lvl"/>
        </dgm:presLayoutVars>
      </dgm:prSet>
      <dgm:spPr/>
    </dgm:pt>
    <dgm:pt modelId="{56D25968-5086-4FF5-A0AF-3CA70B409D73}" type="pres">
      <dgm:prSet presAssocID="{9027DD25-ADF1-43A9-AED0-FB0661FB3FEA}" presName="thickLine" presStyleLbl="alignNode1" presStyleIdx="0" presStyleCnt="2"/>
      <dgm:spPr/>
    </dgm:pt>
    <dgm:pt modelId="{3F685C68-347D-4089-B962-974D59E3EBAF}" type="pres">
      <dgm:prSet presAssocID="{9027DD25-ADF1-43A9-AED0-FB0661FB3FEA}" presName="horz1" presStyleCnt="0"/>
      <dgm:spPr/>
    </dgm:pt>
    <dgm:pt modelId="{A95B13B2-667C-427B-8BC3-CD40CAF94967}" type="pres">
      <dgm:prSet presAssocID="{9027DD25-ADF1-43A9-AED0-FB0661FB3FEA}" presName="tx1" presStyleLbl="revTx" presStyleIdx="0" presStyleCnt="2"/>
      <dgm:spPr/>
    </dgm:pt>
    <dgm:pt modelId="{C274A723-FD7B-4701-A295-57B81DBA479B}" type="pres">
      <dgm:prSet presAssocID="{9027DD25-ADF1-43A9-AED0-FB0661FB3FEA}" presName="vert1" presStyleCnt="0"/>
      <dgm:spPr/>
    </dgm:pt>
    <dgm:pt modelId="{4F0AFB70-AF47-4717-8867-D633B74526DF}" type="pres">
      <dgm:prSet presAssocID="{ED774D4E-4A37-4B8F-BC36-1FDBD58D06C4}" presName="thickLine" presStyleLbl="alignNode1" presStyleIdx="1" presStyleCnt="2"/>
      <dgm:spPr/>
    </dgm:pt>
    <dgm:pt modelId="{31EF3023-ADA6-499A-BDE0-A8D35F758C4C}" type="pres">
      <dgm:prSet presAssocID="{ED774D4E-4A37-4B8F-BC36-1FDBD58D06C4}" presName="horz1" presStyleCnt="0"/>
      <dgm:spPr/>
    </dgm:pt>
    <dgm:pt modelId="{3A369E4D-422A-447C-8BAD-FF82CE9D7114}" type="pres">
      <dgm:prSet presAssocID="{ED774D4E-4A37-4B8F-BC36-1FDBD58D06C4}" presName="tx1" presStyleLbl="revTx" presStyleIdx="1" presStyleCnt="2"/>
      <dgm:spPr/>
    </dgm:pt>
    <dgm:pt modelId="{421E4288-35D9-407D-A3CA-846FD5C1FEBA}" type="pres">
      <dgm:prSet presAssocID="{ED774D4E-4A37-4B8F-BC36-1FDBD58D06C4}" presName="vert1" presStyleCnt="0"/>
      <dgm:spPr/>
    </dgm:pt>
  </dgm:ptLst>
  <dgm:cxnLst>
    <dgm:cxn modelId="{FA70476F-05FA-4506-BA34-FB3F9D8920DF}" type="presOf" srcId="{71C8230E-E2C6-45E0-96CB-D4212F2073A8}" destId="{DF09FB0B-C8E7-49A2-8170-EBF957568134}" srcOrd="0" destOrd="0" presId="urn:microsoft.com/office/officeart/2008/layout/LinedList"/>
    <dgm:cxn modelId="{F6432680-DB5A-4007-BEE3-7B253EC81758}" type="presOf" srcId="{ED774D4E-4A37-4B8F-BC36-1FDBD58D06C4}" destId="{3A369E4D-422A-447C-8BAD-FF82CE9D7114}" srcOrd="0" destOrd="0" presId="urn:microsoft.com/office/officeart/2008/layout/LinedList"/>
    <dgm:cxn modelId="{53B381BC-D3B2-4CA2-B5B0-8F395ED9D7F5}" type="presOf" srcId="{9027DD25-ADF1-43A9-AED0-FB0661FB3FEA}" destId="{A95B13B2-667C-427B-8BC3-CD40CAF94967}" srcOrd="0" destOrd="0" presId="urn:microsoft.com/office/officeart/2008/layout/LinedList"/>
    <dgm:cxn modelId="{1B760BCD-3571-420A-B19B-225AE47260E7}" srcId="{71C8230E-E2C6-45E0-96CB-D4212F2073A8}" destId="{9027DD25-ADF1-43A9-AED0-FB0661FB3FEA}" srcOrd="0" destOrd="0" parTransId="{D934DA3C-93C6-450F-8213-B4601FA95D9A}" sibTransId="{276765D0-C13C-4EEA-A203-67B989B913C9}"/>
    <dgm:cxn modelId="{8B0A2BDE-DBA9-4652-AF66-1CAAB3E4202D}" srcId="{71C8230E-E2C6-45E0-96CB-D4212F2073A8}" destId="{ED774D4E-4A37-4B8F-BC36-1FDBD58D06C4}" srcOrd="1" destOrd="0" parTransId="{AA68F72C-2E59-4FFF-84B8-C88680B7FAE2}" sibTransId="{E5D10595-1597-47E4-945B-8E64C5AE76D8}"/>
    <dgm:cxn modelId="{C374F160-42EF-45EB-8049-B27034D825E7}" type="presParOf" srcId="{DF09FB0B-C8E7-49A2-8170-EBF957568134}" destId="{56D25968-5086-4FF5-A0AF-3CA70B409D73}" srcOrd="0" destOrd="0" presId="urn:microsoft.com/office/officeart/2008/layout/LinedList"/>
    <dgm:cxn modelId="{E8F0EC2A-4E52-4098-BF28-911CD9C3A06E}" type="presParOf" srcId="{DF09FB0B-C8E7-49A2-8170-EBF957568134}" destId="{3F685C68-347D-4089-B962-974D59E3EBAF}" srcOrd="1" destOrd="0" presId="urn:microsoft.com/office/officeart/2008/layout/LinedList"/>
    <dgm:cxn modelId="{1F10073A-C68D-42BA-AE94-F32BC7675695}" type="presParOf" srcId="{3F685C68-347D-4089-B962-974D59E3EBAF}" destId="{A95B13B2-667C-427B-8BC3-CD40CAF94967}" srcOrd="0" destOrd="0" presId="urn:microsoft.com/office/officeart/2008/layout/LinedList"/>
    <dgm:cxn modelId="{1AE8A3A3-A901-4BB6-87C3-D3CEF432A814}" type="presParOf" srcId="{3F685C68-347D-4089-B962-974D59E3EBAF}" destId="{C274A723-FD7B-4701-A295-57B81DBA479B}" srcOrd="1" destOrd="0" presId="urn:microsoft.com/office/officeart/2008/layout/LinedList"/>
    <dgm:cxn modelId="{11BE5323-BEA7-4B33-838F-61FF54877A47}" type="presParOf" srcId="{DF09FB0B-C8E7-49A2-8170-EBF957568134}" destId="{4F0AFB70-AF47-4717-8867-D633B74526DF}" srcOrd="2" destOrd="0" presId="urn:microsoft.com/office/officeart/2008/layout/LinedList"/>
    <dgm:cxn modelId="{F831647A-8DC9-4CE5-9FF7-8991C2105D7C}" type="presParOf" srcId="{DF09FB0B-C8E7-49A2-8170-EBF957568134}" destId="{31EF3023-ADA6-499A-BDE0-A8D35F758C4C}" srcOrd="3" destOrd="0" presId="urn:microsoft.com/office/officeart/2008/layout/LinedList"/>
    <dgm:cxn modelId="{EAD87B80-1428-4B4B-B876-7D15DDE2E65E}" type="presParOf" srcId="{31EF3023-ADA6-499A-BDE0-A8D35F758C4C}" destId="{3A369E4D-422A-447C-8BAD-FF82CE9D7114}" srcOrd="0" destOrd="0" presId="urn:microsoft.com/office/officeart/2008/layout/LinedList"/>
    <dgm:cxn modelId="{AE921C60-F732-461A-94BC-6DC320A4395B}" type="presParOf" srcId="{31EF3023-ADA6-499A-BDE0-A8D35F758C4C}" destId="{421E4288-35D9-407D-A3CA-846FD5C1FEB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446887-79B9-4EF6-9565-D280E6BB1901}">
      <dsp:nvSpPr>
        <dsp:cNvPr id="0" name=""/>
        <dsp:cNvSpPr/>
      </dsp:nvSpPr>
      <dsp:spPr>
        <a:xfrm>
          <a:off x="0" y="87285"/>
          <a:ext cx="6832212" cy="249758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300" kern="1200"/>
            <a:t>案列分析方式講解過後，雖有學生反饋有改善，但是無法深刻理解</a:t>
          </a:r>
          <a:endParaRPr lang="en-US" sz="3300" kern="1200"/>
        </a:p>
      </dsp:txBody>
      <dsp:txXfrm>
        <a:off x="121922" y="209207"/>
        <a:ext cx="6588368" cy="2253740"/>
      </dsp:txXfrm>
    </dsp:sp>
    <dsp:sp modelId="{9730BF18-AEF8-4D54-8339-B2F47D1B18C7}">
      <dsp:nvSpPr>
        <dsp:cNvPr id="0" name=""/>
        <dsp:cNvSpPr/>
      </dsp:nvSpPr>
      <dsp:spPr>
        <a:xfrm>
          <a:off x="0" y="2679909"/>
          <a:ext cx="6832212" cy="2497584"/>
        </a:xfrm>
        <a:prstGeom prst="roundRect">
          <a:avLst/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300" kern="1200"/>
            <a:t>部分學生過於專注遊戲，而非學習內容，或是學生對於此種學習方式，感到無法融入教學活動之中</a:t>
          </a:r>
          <a:endParaRPr lang="en-US" sz="3300" kern="1200"/>
        </a:p>
      </dsp:txBody>
      <dsp:txXfrm>
        <a:off x="121922" y="2801831"/>
        <a:ext cx="6588368" cy="22537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7B9199-54A8-4C80-AB62-153177F5C228}">
      <dsp:nvSpPr>
        <dsp:cNvPr id="0" name=""/>
        <dsp:cNvSpPr/>
      </dsp:nvSpPr>
      <dsp:spPr>
        <a:xfrm>
          <a:off x="0" y="965"/>
          <a:ext cx="6832212" cy="130514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以</a:t>
          </a:r>
          <a:r>
            <a:rPr lang="en-US" sz="1800" kern="1200"/>
            <a:t>Creativers</a:t>
          </a:r>
          <a:r>
            <a:rPr lang="zh-TW" sz="1800" kern="1200"/>
            <a:t>為教學媒介</a:t>
          </a:r>
          <a:r>
            <a:rPr lang="en-US" sz="1800" kern="1200"/>
            <a:t> </a:t>
          </a:r>
        </a:p>
      </dsp:txBody>
      <dsp:txXfrm>
        <a:off x="63712" y="64677"/>
        <a:ext cx="6704788" cy="1177720"/>
      </dsp:txXfrm>
    </dsp:sp>
    <dsp:sp modelId="{92DC5579-E9D5-41E4-B26C-7AF67CBD666E}">
      <dsp:nvSpPr>
        <dsp:cNvPr id="0" name=""/>
        <dsp:cNvSpPr/>
      </dsp:nvSpPr>
      <dsp:spPr>
        <a:xfrm>
          <a:off x="0" y="1320200"/>
          <a:ext cx="6832212" cy="1305144"/>
        </a:xfrm>
        <a:prstGeom prst="roundRect">
          <a:avLst/>
        </a:prstGeom>
        <a:gradFill rotWithShape="0">
          <a:gsLst>
            <a:gs pos="0">
              <a:schemeClr val="accent2">
                <a:hueOff val="151055"/>
                <a:satOff val="-15998"/>
                <a:lumOff val="-392"/>
                <a:alphaOff val="0"/>
                <a:tint val="96000"/>
                <a:lumMod val="104000"/>
              </a:schemeClr>
            </a:gs>
            <a:gs pos="100000">
              <a:schemeClr val="accent2">
                <a:hueOff val="151055"/>
                <a:satOff val="-15998"/>
                <a:lumOff val="-392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與人力資源發展相關課程內容結合</a:t>
          </a:r>
          <a:endParaRPr lang="en-US" sz="1800" kern="1200"/>
        </a:p>
      </dsp:txBody>
      <dsp:txXfrm>
        <a:off x="63712" y="1383912"/>
        <a:ext cx="6704788" cy="1177720"/>
      </dsp:txXfrm>
    </dsp:sp>
    <dsp:sp modelId="{5D649D44-645C-49F5-91AA-33E19B1A1A9B}">
      <dsp:nvSpPr>
        <dsp:cNvPr id="0" name=""/>
        <dsp:cNvSpPr/>
      </dsp:nvSpPr>
      <dsp:spPr>
        <a:xfrm>
          <a:off x="0" y="2639434"/>
          <a:ext cx="6832212" cy="1305144"/>
        </a:xfrm>
        <a:prstGeom prst="roundRect">
          <a:avLst/>
        </a:prstGeom>
        <a:gradFill rotWithShape="0">
          <a:gsLst>
            <a:gs pos="0">
              <a:schemeClr val="accent2">
                <a:hueOff val="302110"/>
                <a:satOff val="-31995"/>
                <a:lumOff val="-784"/>
                <a:alphaOff val="0"/>
                <a:tint val="96000"/>
                <a:lumMod val="104000"/>
              </a:schemeClr>
            </a:gs>
            <a:gs pos="100000">
              <a:schemeClr val="accent2">
                <a:hueOff val="302110"/>
                <a:satOff val="-31995"/>
                <a:lumOff val="-784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/>
            <a:t>提升學生學習動機與興趣，並且利用遊戲化學習的方式，將生硬的教學內容轉化為輕鬆有趣，且能夠有效幫助學生理解抽象的課程內容。</a:t>
          </a:r>
          <a:endParaRPr lang="en-US" sz="1800" kern="1200"/>
        </a:p>
      </dsp:txBody>
      <dsp:txXfrm>
        <a:off x="63712" y="2703146"/>
        <a:ext cx="6704788" cy="1177720"/>
      </dsp:txXfrm>
    </dsp:sp>
    <dsp:sp modelId="{66743455-F4D7-498E-8852-7BEA0AC1448E}">
      <dsp:nvSpPr>
        <dsp:cNvPr id="0" name=""/>
        <dsp:cNvSpPr/>
      </dsp:nvSpPr>
      <dsp:spPr>
        <a:xfrm>
          <a:off x="0" y="3959634"/>
          <a:ext cx="6832212" cy="1305144"/>
        </a:xfrm>
        <a:prstGeom prst="roundRect">
          <a:avLst/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 dirty="0"/>
            <a:t>研究過程也會實施問卷分析以及發展理論模式，進而瞭解學生對於採用</a:t>
          </a:r>
          <a:r>
            <a:rPr lang="en-US" sz="1800" kern="1200" dirty="0" err="1"/>
            <a:t>Creativers</a:t>
          </a:r>
          <a:r>
            <a:rPr lang="zh-TW" sz="1800" kern="1200" dirty="0"/>
            <a:t>作為教學輔助以及教材發展之意見，以及此種教學方式對於學生學習動機、興趣、以及成效之影響。</a:t>
          </a:r>
          <a:endParaRPr lang="en-US" sz="1800" kern="1200" dirty="0"/>
        </a:p>
      </dsp:txBody>
      <dsp:txXfrm>
        <a:off x="63712" y="4023346"/>
        <a:ext cx="6704788" cy="11777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114AAE-07DA-4B79-BC13-297A0B19403B}">
      <dsp:nvSpPr>
        <dsp:cNvPr id="0" name=""/>
        <dsp:cNvSpPr/>
      </dsp:nvSpPr>
      <dsp:spPr>
        <a:xfrm>
          <a:off x="7658861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C61628-DC03-47A7-926D-A728FBDBD980}">
      <dsp:nvSpPr>
        <dsp:cNvPr id="0" name=""/>
        <dsp:cNvSpPr/>
      </dsp:nvSpPr>
      <dsp:spPr>
        <a:xfrm>
          <a:off x="4754768" y="1226226"/>
          <a:ext cx="3725038" cy="430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498"/>
              </a:lnTo>
              <a:lnTo>
                <a:pt x="3725038" y="215498"/>
              </a:lnTo>
              <a:lnTo>
                <a:pt x="3725038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D1D68A-EFAC-4AB8-88CE-C69DEF5E65B5}">
      <dsp:nvSpPr>
        <dsp:cNvPr id="0" name=""/>
        <dsp:cNvSpPr/>
      </dsp:nvSpPr>
      <dsp:spPr>
        <a:xfrm>
          <a:off x="5175502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018907-0812-4029-8CF1-3D6E60D81728}">
      <dsp:nvSpPr>
        <dsp:cNvPr id="0" name=""/>
        <dsp:cNvSpPr/>
      </dsp:nvSpPr>
      <dsp:spPr>
        <a:xfrm>
          <a:off x="4754768" y="1226226"/>
          <a:ext cx="1241679" cy="430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498"/>
              </a:lnTo>
              <a:lnTo>
                <a:pt x="1241679" y="215498"/>
              </a:lnTo>
              <a:lnTo>
                <a:pt x="1241679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568D26-188F-4A2A-A51B-724A442EA939}">
      <dsp:nvSpPr>
        <dsp:cNvPr id="0" name=""/>
        <dsp:cNvSpPr/>
      </dsp:nvSpPr>
      <dsp:spPr>
        <a:xfrm>
          <a:off x="2692143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51D8F1-418D-4153-8EC5-503741D43488}">
      <dsp:nvSpPr>
        <dsp:cNvPr id="0" name=""/>
        <dsp:cNvSpPr/>
      </dsp:nvSpPr>
      <dsp:spPr>
        <a:xfrm>
          <a:off x="3513088" y="1226226"/>
          <a:ext cx="1241679" cy="430996"/>
        </a:xfrm>
        <a:custGeom>
          <a:avLst/>
          <a:gdLst/>
          <a:ahLst/>
          <a:cxnLst/>
          <a:rect l="0" t="0" r="0" b="0"/>
          <a:pathLst>
            <a:path>
              <a:moveTo>
                <a:pt x="1241679" y="0"/>
              </a:moveTo>
              <a:lnTo>
                <a:pt x="1241679" y="215498"/>
              </a:lnTo>
              <a:lnTo>
                <a:pt x="0" y="215498"/>
              </a:lnTo>
              <a:lnTo>
                <a:pt x="0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E5ECE5-8D6C-4232-9216-8B4E2CA39537}">
      <dsp:nvSpPr>
        <dsp:cNvPr id="0" name=""/>
        <dsp:cNvSpPr/>
      </dsp:nvSpPr>
      <dsp:spPr>
        <a:xfrm>
          <a:off x="208784" y="2683404"/>
          <a:ext cx="307854" cy="9440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4086"/>
              </a:lnTo>
              <a:lnTo>
                <a:pt x="307854" y="944086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748901-20AD-4C2E-A8CD-63C06B341129}">
      <dsp:nvSpPr>
        <dsp:cNvPr id="0" name=""/>
        <dsp:cNvSpPr/>
      </dsp:nvSpPr>
      <dsp:spPr>
        <a:xfrm>
          <a:off x="1029729" y="1226226"/>
          <a:ext cx="3725038" cy="430996"/>
        </a:xfrm>
        <a:custGeom>
          <a:avLst/>
          <a:gdLst/>
          <a:ahLst/>
          <a:cxnLst/>
          <a:rect l="0" t="0" r="0" b="0"/>
          <a:pathLst>
            <a:path>
              <a:moveTo>
                <a:pt x="3725038" y="0"/>
              </a:moveTo>
              <a:lnTo>
                <a:pt x="3725038" y="215498"/>
              </a:lnTo>
              <a:lnTo>
                <a:pt x="0" y="215498"/>
              </a:lnTo>
              <a:lnTo>
                <a:pt x="0" y="430996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2C2250-CEE3-4D35-A086-44F67A680B86}">
      <dsp:nvSpPr>
        <dsp:cNvPr id="0" name=""/>
        <dsp:cNvSpPr/>
      </dsp:nvSpPr>
      <dsp:spPr>
        <a:xfrm>
          <a:off x="3728586" y="200045"/>
          <a:ext cx="2052362" cy="102618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人力資源發展概論</a:t>
          </a:r>
          <a:endParaRPr lang="zh-TW" altLang="en-US" sz="1900"/>
        </a:p>
      </dsp:txBody>
      <dsp:txXfrm>
        <a:off x="3728586" y="200045"/>
        <a:ext cx="2052362" cy="1026181"/>
      </dsp:txXfrm>
    </dsp:sp>
    <dsp:sp modelId="{0766D981-8013-43CC-8085-78465C2B2810}">
      <dsp:nvSpPr>
        <dsp:cNvPr id="0" name=""/>
        <dsp:cNvSpPr/>
      </dsp:nvSpPr>
      <dsp:spPr>
        <a:xfrm>
          <a:off x="3548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需求分析</a:t>
          </a:r>
          <a:endParaRPr lang="zh-TW" altLang="en-US" sz="1900"/>
        </a:p>
      </dsp:txBody>
      <dsp:txXfrm>
        <a:off x="3548" y="1657222"/>
        <a:ext cx="2052362" cy="1026181"/>
      </dsp:txXfrm>
    </dsp:sp>
    <dsp:sp modelId="{FACE1F41-0024-415A-B810-14F51E25D694}">
      <dsp:nvSpPr>
        <dsp:cNvPr id="0" name=""/>
        <dsp:cNvSpPr/>
      </dsp:nvSpPr>
      <dsp:spPr>
        <a:xfrm>
          <a:off x="516638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活動一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建設理想家園</a:t>
          </a:r>
          <a:endParaRPr lang="zh-TW" altLang="en-US" sz="1900"/>
        </a:p>
      </dsp:txBody>
      <dsp:txXfrm>
        <a:off x="516638" y="3114400"/>
        <a:ext cx="2052362" cy="1026181"/>
      </dsp:txXfrm>
    </dsp:sp>
    <dsp:sp modelId="{73B45171-EE52-47DA-940C-C4CAB11E39FF}">
      <dsp:nvSpPr>
        <dsp:cNvPr id="0" name=""/>
        <dsp:cNvSpPr/>
      </dsp:nvSpPr>
      <dsp:spPr>
        <a:xfrm>
          <a:off x="2486907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職能模型</a:t>
          </a:r>
          <a:endParaRPr lang="zh-TW" altLang="en-US" sz="1900"/>
        </a:p>
      </dsp:txBody>
      <dsp:txXfrm>
        <a:off x="2486907" y="1657222"/>
        <a:ext cx="2052362" cy="1026181"/>
      </dsp:txXfrm>
    </dsp:sp>
    <dsp:sp modelId="{23832703-E7B1-4FFA-85FB-E0A92D8E2FC5}">
      <dsp:nvSpPr>
        <dsp:cNvPr id="0" name=""/>
        <dsp:cNvSpPr/>
      </dsp:nvSpPr>
      <dsp:spPr>
        <a:xfrm>
          <a:off x="2999997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活動二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辨別說明各團隊組員之角色與能力</a:t>
          </a:r>
          <a:endParaRPr lang="zh-TW" altLang="en-US" sz="1900"/>
        </a:p>
      </dsp:txBody>
      <dsp:txXfrm>
        <a:off x="2999997" y="3114400"/>
        <a:ext cx="2052362" cy="1026181"/>
      </dsp:txXfrm>
    </dsp:sp>
    <dsp:sp modelId="{6A08E0A1-1910-4544-96A1-D39FC874FB79}">
      <dsp:nvSpPr>
        <dsp:cNvPr id="0" name=""/>
        <dsp:cNvSpPr/>
      </dsp:nvSpPr>
      <dsp:spPr>
        <a:xfrm>
          <a:off x="4970266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訓練與發展</a:t>
          </a:r>
          <a:endParaRPr lang="zh-TW" altLang="en-US" sz="1900"/>
        </a:p>
      </dsp:txBody>
      <dsp:txXfrm>
        <a:off x="4970266" y="1657222"/>
        <a:ext cx="2052362" cy="1026181"/>
      </dsp:txXfrm>
    </dsp:sp>
    <dsp:sp modelId="{3C1B2F0D-471B-4EEB-9CE2-65336DC246FA}">
      <dsp:nvSpPr>
        <dsp:cNvPr id="0" name=""/>
        <dsp:cNvSpPr/>
      </dsp:nvSpPr>
      <dsp:spPr>
        <a:xfrm>
          <a:off x="5483356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活動三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設計初學者訓練課程</a:t>
          </a:r>
          <a:endParaRPr lang="zh-TW" altLang="en-US" sz="1900"/>
        </a:p>
      </dsp:txBody>
      <dsp:txXfrm>
        <a:off x="5483356" y="3114400"/>
        <a:ext cx="2052362" cy="1026181"/>
      </dsp:txXfrm>
    </dsp:sp>
    <dsp:sp modelId="{D7F05F9A-FCAC-4533-B56A-C791986DC5FA}">
      <dsp:nvSpPr>
        <dsp:cNvPr id="0" name=""/>
        <dsp:cNvSpPr/>
      </dsp:nvSpPr>
      <dsp:spPr>
        <a:xfrm>
          <a:off x="7453625" y="1657222"/>
          <a:ext cx="2052362" cy="102618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領導與溝通</a:t>
          </a:r>
          <a:endParaRPr lang="zh-TW" altLang="en-US" sz="1900"/>
        </a:p>
      </dsp:txBody>
      <dsp:txXfrm>
        <a:off x="7453625" y="1657222"/>
        <a:ext cx="2052362" cy="1026181"/>
      </dsp:txXfrm>
    </dsp:sp>
    <dsp:sp modelId="{6B6B98F3-69A5-4B93-A4E8-C7519EC61B6B}">
      <dsp:nvSpPr>
        <dsp:cNvPr id="0" name=""/>
        <dsp:cNvSpPr/>
      </dsp:nvSpPr>
      <dsp:spPr>
        <a:xfrm>
          <a:off x="7966716" y="3114400"/>
          <a:ext cx="2052362" cy="102618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活動四</a:t>
          </a:r>
          <a:endParaRPr lang="zh-TW" altLang="en-US" sz="1900" b="0" i="0" u="none" strike="noStrike" kern="100" baseline="0">
            <a:latin typeface="Times New Roman" panose="02020603050405020304" pitchFamily="18" charset="0"/>
            <a:ea typeface="新細明體" panose="02020500000000000000" pitchFamily="18" charset="-120"/>
          </a:endParaRPr>
        </a:p>
        <a:p>
          <a:pPr marL="0" marR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0" i="0" u="none" strike="noStrike" kern="100" baseline="0">
              <a:latin typeface="Calibri" panose="020F0502020204030204" pitchFamily="34" charset="0"/>
              <a:ea typeface="新細明體" panose="02020500000000000000" pitchFamily="18" charset="-120"/>
            </a:rPr>
            <a:t>各組團隊競賽，搶旗遊戲</a:t>
          </a:r>
          <a:endParaRPr lang="zh-TW" altLang="en-US" sz="1900"/>
        </a:p>
      </dsp:txBody>
      <dsp:txXfrm>
        <a:off x="7966716" y="3114400"/>
        <a:ext cx="2052362" cy="10261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77393D-6768-4A11-96E5-6CCE4A3AE9E2}">
      <dsp:nvSpPr>
        <dsp:cNvPr id="0" name=""/>
        <dsp:cNvSpPr/>
      </dsp:nvSpPr>
      <dsp:spPr>
        <a:xfrm>
          <a:off x="270895" y="963453"/>
          <a:ext cx="2244620" cy="18513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55245" rIns="55245" bIns="5524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900" kern="1200">
              <a:latin typeface="Century Gothic" panose="020B0502020202020204"/>
            </a:rPr>
            <a:t>傳統教學</a:t>
          </a:r>
          <a:endParaRPr lang="zh-TW" altLang="en-US" sz="2900" kern="1200"/>
        </a:p>
      </dsp:txBody>
      <dsp:txXfrm>
        <a:off x="313500" y="1006058"/>
        <a:ext cx="2159410" cy="1369416"/>
      </dsp:txXfrm>
    </dsp:sp>
    <dsp:sp modelId="{26BF041B-6F86-4057-852C-853359D268D8}">
      <dsp:nvSpPr>
        <dsp:cNvPr id="0" name=""/>
        <dsp:cNvSpPr/>
      </dsp:nvSpPr>
      <dsp:spPr>
        <a:xfrm>
          <a:off x="1509945" y="1324047"/>
          <a:ext cx="2594083" cy="2594083"/>
        </a:xfrm>
        <a:prstGeom prst="leftCircularArrow">
          <a:avLst>
            <a:gd name="adj1" fmla="val 3609"/>
            <a:gd name="adj2" fmla="val 448916"/>
            <a:gd name="adj3" fmla="val 2224427"/>
            <a:gd name="adj4" fmla="val 9024489"/>
            <a:gd name="adj5" fmla="val 42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4E95EC-8011-45BB-BC74-106E2A031A4B}">
      <dsp:nvSpPr>
        <dsp:cNvPr id="0" name=""/>
        <dsp:cNvSpPr/>
      </dsp:nvSpPr>
      <dsp:spPr>
        <a:xfrm>
          <a:off x="769700" y="2418080"/>
          <a:ext cx="1995218" cy="7934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b="0" i="0" u="none" strike="noStrike" kern="1200" cap="none" baseline="0" noProof="0" dirty="0">
              <a:solidFill>
                <a:schemeClr val="bg1"/>
              </a:solidFill>
              <a:latin typeface="Century Gothic"/>
            </a:rPr>
            <a:t>前四周</a:t>
          </a:r>
        </a:p>
      </dsp:txBody>
      <dsp:txXfrm>
        <a:off x="792939" y="2441319"/>
        <a:ext cx="1948740" cy="746954"/>
      </dsp:txXfrm>
    </dsp:sp>
    <dsp:sp modelId="{BB8764DC-AD17-48E3-9CA6-037A88035312}">
      <dsp:nvSpPr>
        <dsp:cNvPr id="0" name=""/>
        <dsp:cNvSpPr/>
      </dsp:nvSpPr>
      <dsp:spPr>
        <a:xfrm>
          <a:off x="3210688" y="963453"/>
          <a:ext cx="2244620" cy="18513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55245" rIns="55245" bIns="5524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900" kern="1200">
              <a:latin typeface="Century Gothic" panose="020B0502020202020204"/>
            </a:rPr>
            <a:t>觀察</a:t>
          </a:r>
          <a:endParaRPr lang="zh-TW" altLang="en-US" sz="2900" kern="120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900" kern="1200">
              <a:latin typeface="Century Gothic" panose="020B0502020202020204"/>
            </a:rPr>
            <a:t>前測</a:t>
          </a:r>
          <a:endParaRPr lang="zh-TW" altLang="en-US" sz="2900" kern="1200"/>
        </a:p>
      </dsp:txBody>
      <dsp:txXfrm>
        <a:off x="3253293" y="1402775"/>
        <a:ext cx="2159410" cy="1369416"/>
      </dsp:txXfrm>
    </dsp:sp>
    <dsp:sp modelId="{E31EB28F-FFD6-4166-8A1C-A29EE73E974D}">
      <dsp:nvSpPr>
        <dsp:cNvPr id="0" name=""/>
        <dsp:cNvSpPr/>
      </dsp:nvSpPr>
      <dsp:spPr>
        <a:xfrm>
          <a:off x="4431032" y="-212470"/>
          <a:ext cx="2880896" cy="2880896"/>
        </a:xfrm>
        <a:prstGeom prst="circularArrow">
          <a:avLst>
            <a:gd name="adj1" fmla="val 3249"/>
            <a:gd name="adj2" fmla="val 400781"/>
            <a:gd name="adj3" fmla="val 19423709"/>
            <a:gd name="adj4" fmla="val 12575511"/>
            <a:gd name="adj5" fmla="val 379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13BD73-5BBE-4D23-97B3-C3893079FCE7}">
      <dsp:nvSpPr>
        <dsp:cNvPr id="0" name=""/>
        <dsp:cNvSpPr/>
      </dsp:nvSpPr>
      <dsp:spPr>
        <a:xfrm>
          <a:off x="3709493" y="566737"/>
          <a:ext cx="1995218" cy="7934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>
              <a:latin typeface="Century Gothic" panose="020B0502020202020204"/>
            </a:rPr>
            <a:t>第五周進行干預</a:t>
          </a:r>
          <a:endParaRPr lang="zh-TW" altLang="en-US" sz="2100" kern="1200" dirty="0"/>
        </a:p>
      </dsp:txBody>
      <dsp:txXfrm>
        <a:off x="3732732" y="589976"/>
        <a:ext cx="1948740" cy="746954"/>
      </dsp:txXfrm>
    </dsp:sp>
    <dsp:sp modelId="{7DF3C89C-590F-4833-84DE-807FF2F298D6}">
      <dsp:nvSpPr>
        <dsp:cNvPr id="0" name=""/>
        <dsp:cNvSpPr/>
      </dsp:nvSpPr>
      <dsp:spPr>
        <a:xfrm>
          <a:off x="6150481" y="963453"/>
          <a:ext cx="2244620" cy="18513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245" tIns="55245" rIns="55245" bIns="5524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900" kern="1200" dirty="0">
              <a:latin typeface="Century Gothic" panose="020B0502020202020204"/>
            </a:rPr>
            <a:t>末測</a:t>
          </a:r>
          <a:endParaRPr lang="zh-TW" alt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900" kern="1200">
              <a:latin typeface="Century Gothic" panose="020B0502020202020204"/>
            </a:rPr>
            <a:t>意見收集</a:t>
          </a:r>
          <a:endParaRPr lang="zh-TW" altLang="en-US" sz="2900" kern="1200"/>
        </a:p>
      </dsp:txBody>
      <dsp:txXfrm>
        <a:off x="6193086" y="1006058"/>
        <a:ext cx="2159410" cy="1369416"/>
      </dsp:txXfrm>
    </dsp:sp>
    <dsp:sp modelId="{3A50DA64-EBA3-4EB3-A75A-CC0BDC192C5E}">
      <dsp:nvSpPr>
        <dsp:cNvPr id="0" name=""/>
        <dsp:cNvSpPr/>
      </dsp:nvSpPr>
      <dsp:spPr>
        <a:xfrm>
          <a:off x="6649285" y="2418080"/>
          <a:ext cx="1995218" cy="7934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>
              <a:latin typeface="Century Gothic" panose="020B0502020202020204"/>
            </a:rPr>
            <a:t>期末</a:t>
          </a:r>
          <a:endParaRPr lang="zh-TW" altLang="en-US" sz="2100" kern="1200"/>
        </a:p>
      </dsp:txBody>
      <dsp:txXfrm>
        <a:off x="6672524" y="2441319"/>
        <a:ext cx="1948740" cy="7469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2057F-E75C-44AA-BA9F-155F3C153461}">
      <dsp:nvSpPr>
        <dsp:cNvPr id="0" name=""/>
        <dsp:cNvSpPr/>
      </dsp:nvSpPr>
      <dsp:spPr>
        <a:xfrm>
          <a:off x="0" y="319719"/>
          <a:ext cx="8987404" cy="13702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21F40-C1ED-43DE-A5DF-BE4489B6F337}">
      <dsp:nvSpPr>
        <dsp:cNvPr id="0" name=""/>
        <dsp:cNvSpPr/>
      </dsp:nvSpPr>
      <dsp:spPr>
        <a:xfrm>
          <a:off x="414493" y="628021"/>
          <a:ext cx="753625" cy="7536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29A8D6-B900-4804-87BD-8BDDB39C58EB}">
      <dsp:nvSpPr>
        <dsp:cNvPr id="0" name=""/>
        <dsp:cNvSpPr/>
      </dsp:nvSpPr>
      <dsp:spPr>
        <a:xfrm>
          <a:off x="1582613" y="319719"/>
          <a:ext cx="7404790" cy="1370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016" tIns="145016" rIns="145016" bIns="14501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000" kern="1200" dirty="0"/>
            <a:t>自主地學習嚴肅的課程內容，然而卻也有學員提出對於遊戲的上手程度較低，以至於感受到極大的挑戰</a:t>
          </a:r>
          <a:endParaRPr lang="en-US" sz="2000" kern="1200" dirty="0"/>
        </a:p>
      </dsp:txBody>
      <dsp:txXfrm>
        <a:off x="1582613" y="319719"/>
        <a:ext cx="7404790" cy="1370227"/>
      </dsp:txXfrm>
    </dsp:sp>
    <dsp:sp modelId="{EE30801D-F37A-4B5A-8046-23522DE5F917}">
      <dsp:nvSpPr>
        <dsp:cNvPr id="0" name=""/>
        <dsp:cNvSpPr/>
      </dsp:nvSpPr>
      <dsp:spPr>
        <a:xfrm>
          <a:off x="0" y="1963993"/>
          <a:ext cx="8987404" cy="13702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2537BD-9570-470D-AB90-8ECC6E64228F}">
      <dsp:nvSpPr>
        <dsp:cNvPr id="0" name=""/>
        <dsp:cNvSpPr/>
      </dsp:nvSpPr>
      <dsp:spPr>
        <a:xfrm>
          <a:off x="414493" y="2272294"/>
          <a:ext cx="753625" cy="7536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E34BC5-304F-43E5-9BFE-E29FD7A08BBB}">
      <dsp:nvSpPr>
        <dsp:cNvPr id="0" name=""/>
        <dsp:cNvSpPr/>
      </dsp:nvSpPr>
      <dsp:spPr>
        <a:xfrm>
          <a:off x="1582613" y="1963993"/>
          <a:ext cx="7404790" cy="1370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016" tIns="145016" rIns="145016" bIns="145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800" kern="1200" dirty="0"/>
            <a:t>因此需要有效的幫助以提升其學習動機，而這些也與問卷所分析果符合，因此本研究所提出之</a:t>
          </a:r>
          <a:r>
            <a:rPr lang="en-US" sz="1800" kern="1200" dirty="0"/>
            <a:t>3D</a:t>
          </a:r>
          <a:r>
            <a:rPr lang="zh-TW" sz="1800" kern="1200" dirty="0"/>
            <a:t>遊戲文題導向教學，能夠有效提升學生的學習滿意度，並且促使學生主動學習。</a:t>
          </a:r>
          <a:endParaRPr lang="en-US" sz="1800" kern="1200" dirty="0"/>
        </a:p>
      </dsp:txBody>
      <dsp:txXfrm>
        <a:off x="1582613" y="1963993"/>
        <a:ext cx="7404790" cy="13702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D25968-5086-4FF5-A0AF-3CA70B409D73}">
      <dsp:nvSpPr>
        <dsp:cNvPr id="0" name=""/>
        <dsp:cNvSpPr/>
      </dsp:nvSpPr>
      <dsp:spPr>
        <a:xfrm>
          <a:off x="0" y="0"/>
          <a:ext cx="10293711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5B13B2-667C-427B-8BC3-CD40CAF94967}">
      <dsp:nvSpPr>
        <dsp:cNvPr id="0" name=""/>
        <dsp:cNvSpPr/>
      </dsp:nvSpPr>
      <dsp:spPr>
        <a:xfrm>
          <a:off x="0" y="0"/>
          <a:ext cx="10293711" cy="16351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100" kern="1200" dirty="0"/>
            <a:t>在設計課程時，建議先讓學生先熟悉遊戲內容，來增加學員的熟悉技巧以及最重要的促進條件，也就是教師與同學們的幫助，學生的績效與付出預期提升，並且進而提升學生的學習滿意度</a:t>
          </a:r>
          <a:endParaRPr lang="en-US" sz="2100" kern="1200" dirty="0"/>
        </a:p>
      </dsp:txBody>
      <dsp:txXfrm>
        <a:off x="0" y="0"/>
        <a:ext cx="10293711" cy="1635132"/>
      </dsp:txXfrm>
    </dsp:sp>
    <dsp:sp modelId="{4F0AFB70-AF47-4717-8867-D633B74526DF}">
      <dsp:nvSpPr>
        <dsp:cNvPr id="0" name=""/>
        <dsp:cNvSpPr/>
      </dsp:nvSpPr>
      <dsp:spPr>
        <a:xfrm>
          <a:off x="0" y="1635132"/>
          <a:ext cx="10293711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A369E4D-422A-447C-8BAD-FF82CE9D7114}">
      <dsp:nvSpPr>
        <dsp:cNvPr id="0" name=""/>
        <dsp:cNvSpPr/>
      </dsp:nvSpPr>
      <dsp:spPr>
        <a:xfrm>
          <a:off x="0" y="1635132"/>
          <a:ext cx="10293711" cy="16351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100" kern="1200" dirty="0"/>
            <a:t>課程中學員之間的社群影響也扮演了一個重要的角色，需加強學員社群之間的互動性</a:t>
          </a:r>
          <a:endParaRPr lang="en-US" altLang="zh-TW" sz="2100" kern="1200" dirty="0"/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100" kern="1200" dirty="0"/>
            <a:t>藉由本研究之結果相信能夠幫助教學設計師，在規劃課程內容時有實務上的幫助以及提升學員學習上的效率。</a:t>
          </a:r>
          <a:endParaRPr lang="en-US" sz="2100" kern="1200" dirty="0"/>
        </a:p>
      </dsp:txBody>
      <dsp:txXfrm>
        <a:off x="0" y="1635132"/>
        <a:ext cx="10293711" cy="16351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0A4A0-2EA6-49A0-90AF-FA77DACF0D08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4CD87-FDBF-4FE8-9CE5-2BCBC1E910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6275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2171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687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205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4CD87-FDBF-4FE8-9CE5-2BCBC1E910D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398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6950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612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8265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8652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312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7546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553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1283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7805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4175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7792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1495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5011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4088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9643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7420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A1D2-99AB-43B6-9B0B-7D847A7E27D5}" type="datetimeFigureOut">
              <a:rPr lang="zh-TW" altLang="en-US" smtClean="0"/>
              <a:t>2019/10/6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D4891E9-FFF0-4D76-B39C-1A5CE1B8EA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456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ed.utaipei.edu.tw/academic/file/chu3989/%E5%BC%B5%E8%8A%AC%E8%8A%AC_%E8%B3%AA%E6%80%A7%E8%B3%87%E6%96%99%E5%88%86%E6%9E%905%E6%AD%A5%E9%A9%9F201004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24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AE869D6-A680-4E85-9F0B-123C8C2357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7215" y="1318590"/>
            <a:ext cx="5102159" cy="4220820"/>
          </a:xfrm>
        </p:spPr>
        <p:txBody>
          <a:bodyPr anchor="ctr">
            <a:normAutofit/>
          </a:bodyPr>
          <a:lstStyle/>
          <a:p>
            <a:r>
              <a:rPr lang="en-US" altLang="zh-TW" b="1">
                <a:solidFill>
                  <a:srgbClr val="FFFFFF"/>
                </a:solidFill>
              </a:rPr>
              <a:t>3D</a:t>
            </a:r>
            <a:r>
              <a:rPr lang="zh-TW" altLang="zh-TW" b="1">
                <a:solidFill>
                  <a:srgbClr val="FFFFFF"/>
                </a:solidFill>
              </a:rPr>
              <a:t>遊戲化</a:t>
            </a:r>
            <a:r>
              <a:rPr lang="en-US" altLang="zh-TW" b="1">
                <a:solidFill>
                  <a:srgbClr val="FFFFFF"/>
                </a:solidFill>
              </a:rPr>
              <a:t>PBL</a:t>
            </a:r>
            <a:r>
              <a:rPr lang="zh-TW" altLang="zh-TW" b="1">
                <a:solidFill>
                  <a:srgbClr val="FFFFFF"/>
                </a:solidFill>
              </a:rPr>
              <a:t>教學實踐探討</a:t>
            </a: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C76BF04-24DA-4A56-86FF-1BCAD250C6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12032" y="804334"/>
            <a:ext cx="3675634" cy="5249332"/>
          </a:xfrm>
        </p:spPr>
        <p:txBody>
          <a:bodyPr anchor="ctr">
            <a:normAutofit/>
          </a:bodyPr>
          <a:lstStyle/>
          <a:p>
            <a:r>
              <a:rPr lang="zh-TW" altLang="en-US">
                <a:solidFill>
                  <a:schemeClr val="tx1"/>
                </a:solidFill>
              </a:rPr>
              <a:t>教科系 鍾志鴻</a:t>
            </a:r>
          </a:p>
        </p:txBody>
      </p:sp>
    </p:spTree>
    <p:extLst>
      <p:ext uri="{BB962C8B-B14F-4D97-AF65-F5344CB8AC3E}">
        <p14:creationId xmlns:p14="http://schemas.microsoft.com/office/powerpoint/2010/main" val="1253887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84B8888-95CF-429E-91FB-4535C287A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zh-TW" altLang="en-US" sz="3200">
                <a:solidFill>
                  <a:schemeClr val="bg1"/>
                </a:solidFill>
              </a:rPr>
              <a:t>研究動機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5F69FB86-8A7B-48DB-A0FD-3995C0ABC7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5437802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7659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149E0E00-388E-4C20-AAC8-ACB517E58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pPr lvl="0"/>
            <a:r>
              <a:rPr lang="zh-TW" altLang="zh-TW" sz="3200">
                <a:solidFill>
                  <a:schemeClr val="bg1"/>
                </a:solidFill>
              </a:rPr>
              <a:t>研究目的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5B111F45-CDAB-4D4D-B2F6-A13153FD82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28012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80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FA94DED7-0A28-4AD9-8747-E94113225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6F175609-91A3-416E-BC3D-7548FDE029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A3B0D54-9DF0-4FF8-A0AA-B4234DF35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rgbClr val="7D5C2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D5C35FD5-A167-43A8-9C70-A7D6ED1C2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1795849"/>
            <a:ext cx="3778870" cy="311481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>
                <a:solidFill>
                  <a:srgbClr val="FEFFFF"/>
                </a:solidFill>
              </a:rPr>
              <a:t>研究步驟與方法</a:t>
            </a:r>
          </a:p>
        </p:txBody>
      </p:sp>
      <p:pic>
        <p:nvPicPr>
          <p:cNvPr id="4" name="內容版面配置區 3" descr="一張含有 室內, 天空, 樹 的圖片&#10;&#10;自動產生的描述">
            <a:extLst>
              <a:ext uri="{FF2B5EF4-FFF2-40B4-BE49-F238E27FC236}">
                <a16:creationId xmlns:a16="http://schemas.microsoft.com/office/drawing/2014/main" id="{245AF76A-63B6-4280-823D-AE944B767D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485" r="11688"/>
          <a:stretch/>
        </p:blipFill>
        <p:spPr>
          <a:xfrm>
            <a:off x="4639732" y="10"/>
            <a:ext cx="755226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636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22589B50-D615-4630-B6F7-29E99FF2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87A83DF-4E7A-4A81-867E-10E29C4BD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2" y="0"/>
            <a:ext cx="6111243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DCBBC675-D7F9-46C8-BB7D-49FF62904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528046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>
                <a:solidFill>
                  <a:srgbClr val="FEFFFF"/>
                </a:solidFill>
              </a:rPr>
              <a:t>問題導向學習法</a:t>
            </a:r>
          </a:p>
        </p:txBody>
      </p:sp>
      <p:sp>
        <p:nvSpPr>
          <p:cNvPr id="56" name="Freeform 27">
            <a:extLst>
              <a:ext uri="{FF2B5EF4-FFF2-40B4-BE49-F238E27FC236}">
                <a16:creationId xmlns:a16="http://schemas.microsoft.com/office/drawing/2014/main" id="{435515D7-4CE9-4558-BA93-E245EFB64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6881206" cy="857047"/>
          </a:xfrm>
          <a:custGeom>
            <a:avLst/>
            <a:gdLst>
              <a:gd name="connsiteX0" fmla="*/ 0 w 6881206"/>
              <a:gd name="connsiteY0" fmla="*/ 0 h 857047"/>
              <a:gd name="connsiteX1" fmla="*/ 653445 w 6881206"/>
              <a:gd name="connsiteY1" fmla="*/ 0 h 857047"/>
              <a:gd name="connsiteX2" fmla="*/ 1156123 w 6881206"/>
              <a:gd name="connsiteY2" fmla="*/ 0 h 857047"/>
              <a:gd name="connsiteX3" fmla="*/ 1380221 w 6881206"/>
              <a:gd name="connsiteY3" fmla="*/ 0 h 857047"/>
              <a:gd name="connsiteX4" fmla="*/ 1444324 w 6881206"/>
              <a:gd name="connsiteY4" fmla="*/ 0 h 857047"/>
              <a:gd name="connsiteX5" fmla="*/ 1522072 w 6881206"/>
              <a:gd name="connsiteY5" fmla="*/ 0 h 857047"/>
              <a:gd name="connsiteX6" fmla="*/ 1596570 w 6881206"/>
              <a:gd name="connsiteY6" fmla="*/ 0 h 857047"/>
              <a:gd name="connsiteX7" fmla="*/ 1893047 w 6881206"/>
              <a:gd name="connsiteY7" fmla="*/ 0 h 857047"/>
              <a:gd name="connsiteX8" fmla="*/ 1978260 w 6881206"/>
              <a:gd name="connsiteY8" fmla="*/ 0 h 857047"/>
              <a:gd name="connsiteX9" fmla="*/ 2032793 w 6881206"/>
              <a:gd name="connsiteY9" fmla="*/ 0 h 857047"/>
              <a:gd name="connsiteX10" fmla="*/ 2095032 w 6881206"/>
              <a:gd name="connsiteY10" fmla="*/ 0 h 857047"/>
              <a:gd name="connsiteX11" fmla="*/ 2574748 w 6881206"/>
              <a:gd name="connsiteY11" fmla="*/ 0 h 857047"/>
              <a:gd name="connsiteX12" fmla="*/ 2712413 w 6881206"/>
              <a:gd name="connsiteY12" fmla="*/ 0 h 857047"/>
              <a:gd name="connsiteX13" fmla="*/ 2724164 w 6881206"/>
              <a:gd name="connsiteY13" fmla="*/ 0 h 857047"/>
              <a:gd name="connsiteX14" fmla="*/ 2806423 w 6881206"/>
              <a:gd name="connsiteY14" fmla="*/ 0 h 857047"/>
              <a:gd name="connsiteX15" fmla="*/ 2975563 w 6881206"/>
              <a:gd name="connsiteY15" fmla="*/ 0 h 857047"/>
              <a:gd name="connsiteX16" fmla="*/ 3029696 w 6881206"/>
              <a:gd name="connsiteY16" fmla="*/ 0 h 857047"/>
              <a:gd name="connsiteX17" fmla="*/ 3216247 w 6881206"/>
              <a:gd name="connsiteY17" fmla="*/ 0 h 857047"/>
              <a:gd name="connsiteX18" fmla="*/ 3464491 w 6881206"/>
              <a:gd name="connsiteY18" fmla="*/ 0 h 857047"/>
              <a:gd name="connsiteX19" fmla="*/ 3476820 w 6881206"/>
              <a:gd name="connsiteY19" fmla="*/ 0 h 857047"/>
              <a:gd name="connsiteX20" fmla="*/ 3508932 w 6881206"/>
              <a:gd name="connsiteY20" fmla="*/ 0 h 857047"/>
              <a:gd name="connsiteX21" fmla="*/ 3518154 w 6881206"/>
              <a:gd name="connsiteY21" fmla="*/ 0 h 857047"/>
              <a:gd name="connsiteX22" fmla="*/ 3563124 w 6881206"/>
              <a:gd name="connsiteY22" fmla="*/ 0 h 857047"/>
              <a:gd name="connsiteX23" fmla="*/ 3568615 w 6881206"/>
              <a:gd name="connsiteY23" fmla="*/ 0 h 857047"/>
              <a:gd name="connsiteX24" fmla="*/ 3582711 w 6881206"/>
              <a:gd name="connsiteY24" fmla="*/ 0 h 857047"/>
              <a:gd name="connsiteX25" fmla="*/ 3607047 w 6881206"/>
              <a:gd name="connsiteY25" fmla="*/ 0 h 857047"/>
              <a:gd name="connsiteX26" fmla="*/ 3711363 w 6881206"/>
              <a:gd name="connsiteY26" fmla="*/ 0 h 857047"/>
              <a:gd name="connsiteX27" fmla="*/ 3757936 w 6881206"/>
              <a:gd name="connsiteY27" fmla="*/ 0 h 857047"/>
              <a:gd name="connsiteX28" fmla="*/ 3914505 w 6881206"/>
              <a:gd name="connsiteY28" fmla="*/ 0 h 857047"/>
              <a:gd name="connsiteX29" fmla="*/ 4099165 w 6881206"/>
              <a:gd name="connsiteY29" fmla="*/ 0 h 857047"/>
              <a:gd name="connsiteX30" fmla="*/ 4176573 w 6881206"/>
              <a:gd name="connsiteY30" fmla="*/ 0 h 857047"/>
              <a:gd name="connsiteX31" fmla="*/ 4211043 w 6881206"/>
              <a:gd name="connsiteY31" fmla="*/ 0 h 857047"/>
              <a:gd name="connsiteX32" fmla="*/ 4249415 w 6881206"/>
              <a:gd name="connsiteY32" fmla="*/ 0 h 857047"/>
              <a:gd name="connsiteX33" fmla="*/ 4292911 w 6881206"/>
              <a:gd name="connsiteY33" fmla="*/ 0 h 857047"/>
              <a:gd name="connsiteX34" fmla="*/ 4715176 w 6881206"/>
              <a:gd name="connsiteY34" fmla="*/ 0 h 857047"/>
              <a:gd name="connsiteX35" fmla="*/ 4749035 w 6881206"/>
              <a:gd name="connsiteY35" fmla="*/ 0 h 857047"/>
              <a:gd name="connsiteX36" fmla="*/ 5107279 w 6881206"/>
              <a:gd name="connsiteY36" fmla="*/ 0 h 857047"/>
              <a:gd name="connsiteX37" fmla="*/ 5446306 w 6881206"/>
              <a:gd name="connsiteY37" fmla="*/ 0 h 857047"/>
              <a:gd name="connsiteX38" fmla="*/ 5654500 w 6881206"/>
              <a:gd name="connsiteY38" fmla="*/ 0 h 857047"/>
              <a:gd name="connsiteX39" fmla="*/ 5879355 w 6881206"/>
              <a:gd name="connsiteY39" fmla="*/ 0 h 857047"/>
              <a:gd name="connsiteX40" fmla="*/ 6374171 w 6881206"/>
              <a:gd name="connsiteY40" fmla="*/ 0 h 857047"/>
              <a:gd name="connsiteX41" fmla="*/ 6382691 w 6881206"/>
              <a:gd name="connsiteY41" fmla="*/ 0 h 857047"/>
              <a:gd name="connsiteX42" fmla="*/ 6406881 w 6881206"/>
              <a:gd name="connsiteY42" fmla="*/ 10516 h 857047"/>
              <a:gd name="connsiteX43" fmla="*/ 6411719 w 6881206"/>
              <a:gd name="connsiteY43" fmla="*/ 15774 h 857047"/>
              <a:gd name="connsiteX44" fmla="*/ 6412418 w 6881206"/>
              <a:gd name="connsiteY44" fmla="*/ 16534 h 857047"/>
              <a:gd name="connsiteX45" fmla="*/ 6413765 w 6881206"/>
              <a:gd name="connsiteY45" fmla="*/ 17998 h 857047"/>
              <a:gd name="connsiteX46" fmla="*/ 6418286 w 6881206"/>
              <a:gd name="connsiteY46" fmla="*/ 21854 h 857047"/>
              <a:gd name="connsiteX47" fmla="*/ 6867337 w 6881206"/>
              <a:gd name="connsiteY47" fmla="*/ 404863 h 857047"/>
              <a:gd name="connsiteX48" fmla="*/ 6867337 w 6881206"/>
              <a:gd name="connsiteY48" fmla="*/ 452185 h 857047"/>
              <a:gd name="connsiteX49" fmla="*/ 6491457 w 6881206"/>
              <a:gd name="connsiteY49" fmla="*/ 772784 h 857047"/>
              <a:gd name="connsiteX50" fmla="*/ 6413765 w 6881206"/>
              <a:gd name="connsiteY50" fmla="*/ 839050 h 857047"/>
              <a:gd name="connsiteX51" fmla="*/ 6411719 w 6881206"/>
              <a:gd name="connsiteY51" fmla="*/ 841273 h 857047"/>
              <a:gd name="connsiteX52" fmla="*/ 6406881 w 6881206"/>
              <a:gd name="connsiteY52" fmla="*/ 846531 h 857047"/>
              <a:gd name="connsiteX53" fmla="*/ 6382691 w 6881206"/>
              <a:gd name="connsiteY53" fmla="*/ 857047 h 857047"/>
              <a:gd name="connsiteX54" fmla="*/ 6374171 w 6881206"/>
              <a:gd name="connsiteY54" fmla="*/ 857047 h 857047"/>
              <a:gd name="connsiteX55" fmla="*/ 6368680 w 6881206"/>
              <a:gd name="connsiteY55" fmla="*/ 857047 h 857047"/>
              <a:gd name="connsiteX56" fmla="*/ 6348221 w 6881206"/>
              <a:gd name="connsiteY56" fmla="*/ 857047 h 857047"/>
              <a:gd name="connsiteX57" fmla="*/ 6330248 w 6881206"/>
              <a:gd name="connsiteY57" fmla="*/ 857047 h 857047"/>
              <a:gd name="connsiteX58" fmla="*/ 6266353 w 6881206"/>
              <a:gd name="connsiteY58" fmla="*/ 857047 h 857047"/>
              <a:gd name="connsiteX59" fmla="*/ 6225932 w 6881206"/>
              <a:gd name="connsiteY59" fmla="*/ 857047 h 857047"/>
              <a:gd name="connsiteX60" fmla="*/ 6106926 w 6881206"/>
              <a:gd name="connsiteY60" fmla="*/ 857047 h 857047"/>
              <a:gd name="connsiteX61" fmla="*/ 6022790 w 6881206"/>
              <a:gd name="connsiteY61" fmla="*/ 857047 h 857047"/>
              <a:gd name="connsiteX62" fmla="*/ 5844088 w 6881206"/>
              <a:gd name="connsiteY62" fmla="*/ 857047 h 857047"/>
              <a:gd name="connsiteX63" fmla="*/ 5687880 w 6881206"/>
              <a:gd name="connsiteY63" fmla="*/ 857047 h 857047"/>
              <a:gd name="connsiteX64" fmla="*/ 5451985 w 6881206"/>
              <a:gd name="connsiteY64" fmla="*/ 857047 h 857047"/>
              <a:gd name="connsiteX65" fmla="*/ 5188261 w 6881206"/>
              <a:gd name="connsiteY65" fmla="*/ 857047 h 857047"/>
              <a:gd name="connsiteX66" fmla="*/ 4904764 w 6881206"/>
              <a:gd name="connsiteY66" fmla="*/ 857047 h 857047"/>
              <a:gd name="connsiteX67" fmla="*/ 4490989 w 6881206"/>
              <a:gd name="connsiteY67" fmla="*/ 857047 h 857047"/>
              <a:gd name="connsiteX68" fmla="*/ 4176573 w 6881206"/>
              <a:gd name="connsiteY68" fmla="*/ 857047 h 857047"/>
              <a:gd name="connsiteX69" fmla="*/ 4099165 w 6881206"/>
              <a:gd name="connsiteY69" fmla="*/ 857047 h 857047"/>
              <a:gd name="connsiteX70" fmla="*/ 4089943 w 6881206"/>
              <a:gd name="connsiteY70" fmla="*/ 857047 h 857047"/>
              <a:gd name="connsiteX71" fmla="*/ 4057940 w 6881206"/>
              <a:gd name="connsiteY71" fmla="*/ 857047 h 857047"/>
              <a:gd name="connsiteX72" fmla="*/ 4025386 w 6881206"/>
              <a:gd name="connsiteY72" fmla="*/ 857047 h 857047"/>
              <a:gd name="connsiteX73" fmla="*/ 3850160 w 6881206"/>
              <a:gd name="connsiteY73" fmla="*/ 857047 h 857047"/>
              <a:gd name="connsiteX74" fmla="*/ 3563124 w 6881206"/>
              <a:gd name="connsiteY74" fmla="*/ 857047 h 857047"/>
              <a:gd name="connsiteX75" fmla="*/ 3550795 w 6881206"/>
              <a:gd name="connsiteY75" fmla="*/ 857047 h 857047"/>
              <a:gd name="connsiteX76" fmla="*/ 3508932 w 6881206"/>
              <a:gd name="connsiteY76" fmla="*/ 857047 h 857047"/>
              <a:gd name="connsiteX77" fmla="*/ 3483683 w 6881206"/>
              <a:gd name="connsiteY77" fmla="*/ 857047 h 857047"/>
              <a:gd name="connsiteX78" fmla="*/ 3464491 w 6881206"/>
              <a:gd name="connsiteY78" fmla="*/ 857047 h 857047"/>
              <a:gd name="connsiteX79" fmla="*/ 3452740 w 6881206"/>
              <a:gd name="connsiteY79" fmla="*/ 857047 h 857047"/>
              <a:gd name="connsiteX80" fmla="*/ 3423719 w 6881206"/>
              <a:gd name="connsiteY80" fmla="*/ 857047 h 857047"/>
              <a:gd name="connsiteX81" fmla="*/ 3370481 w 6881206"/>
              <a:gd name="connsiteY81" fmla="*/ 857047 h 857047"/>
              <a:gd name="connsiteX82" fmla="*/ 3306946 w 6881206"/>
              <a:gd name="connsiteY82" fmla="*/ 857047 h 857047"/>
              <a:gd name="connsiteX83" fmla="*/ 3147208 w 6881206"/>
              <a:gd name="connsiteY83" fmla="*/ 857047 h 857047"/>
              <a:gd name="connsiteX84" fmla="*/ 3114429 w 6881206"/>
              <a:gd name="connsiteY84" fmla="*/ 857047 h 857047"/>
              <a:gd name="connsiteX85" fmla="*/ 2960658 w 6881206"/>
              <a:gd name="connsiteY85" fmla="*/ 857047 h 857047"/>
              <a:gd name="connsiteX86" fmla="*/ 2827230 w 6881206"/>
              <a:gd name="connsiteY86" fmla="*/ 857047 h 857047"/>
              <a:gd name="connsiteX87" fmla="*/ 2712413 w 6881206"/>
              <a:gd name="connsiteY87" fmla="*/ 857047 h 857047"/>
              <a:gd name="connsiteX88" fmla="*/ 2680242 w 6881206"/>
              <a:gd name="connsiteY88" fmla="*/ 857047 h 857047"/>
              <a:gd name="connsiteX89" fmla="*/ 2603835 w 6881206"/>
              <a:gd name="connsiteY89" fmla="*/ 857047 h 857047"/>
              <a:gd name="connsiteX90" fmla="*/ 2455042 w 6881206"/>
              <a:gd name="connsiteY90" fmla="*/ 857047 h 857047"/>
              <a:gd name="connsiteX91" fmla="*/ 2426415 w 6881206"/>
              <a:gd name="connsiteY91" fmla="*/ 857047 h 857047"/>
              <a:gd name="connsiteX92" fmla="*/ 2209736 w 6881206"/>
              <a:gd name="connsiteY92" fmla="*/ 857047 h 857047"/>
              <a:gd name="connsiteX93" fmla="*/ 1893047 w 6881206"/>
              <a:gd name="connsiteY93" fmla="*/ 857047 h 857047"/>
              <a:gd name="connsiteX94" fmla="*/ 1885034 w 6881206"/>
              <a:gd name="connsiteY94" fmla="*/ 857047 h 857047"/>
              <a:gd name="connsiteX95" fmla="*/ 1843786 w 6881206"/>
              <a:gd name="connsiteY95" fmla="*/ 857047 h 857047"/>
              <a:gd name="connsiteX96" fmla="*/ 1828944 w 6881206"/>
              <a:gd name="connsiteY96" fmla="*/ 857047 h 857047"/>
              <a:gd name="connsiteX97" fmla="*/ 1380221 w 6881206"/>
              <a:gd name="connsiteY97" fmla="*/ 857047 h 857047"/>
              <a:gd name="connsiteX98" fmla="*/ 1333065 w 6881206"/>
              <a:gd name="connsiteY98" fmla="*/ 857047 h 857047"/>
              <a:gd name="connsiteX99" fmla="*/ 653445 w 6881206"/>
              <a:gd name="connsiteY99" fmla="*/ 857047 h 857047"/>
              <a:gd name="connsiteX100" fmla="*/ 0 w 6881206"/>
              <a:gd name="connsiteY100" fmla="*/ 857047 h 857047"/>
              <a:gd name="connsiteX101" fmla="*/ 0 w 6881206"/>
              <a:gd name="connsiteY101" fmla="*/ 0 h 85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6881206" h="857047">
                <a:moveTo>
                  <a:pt x="0" y="0"/>
                </a:moveTo>
                <a:cubicBezTo>
                  <a:pt x="0" y="0"/>
                  <a:pt x="0" y="0"/>
                  <a:pt x="653445" y="0"/>
                </a:cubicBezTo>
                <a:cubicBezTo>
                  <a:pt x="653445" y="0"/>
                  <a:pt x="653445" y="0"/>
                  <a:pt x="1156123" y="0"/>
                </a:cubicBezTo>
                <a:lnTo>
                  <a:pt x="1380221" y="0"/>
                </a:lnTo>
                <a:cubicBezTo>
                  <a:pt x="1380221" y="0"/>
                  <a:pt x="1380221" y="0"/>
                  <a:pt x="1444324" y="0"/>
                </a:cubicBezTo>
                <a:lnTo>
                  <a:pt x="1522072" y="0"/>
                </a:lnTo>
                <a:lnTo>
                  <a:pt x="1596570" y="0"/>
                </a:lnTo>
                <a:cubicBezTo>
                  <a:pt x="1668686" y="0"/>
                  <a:pt x="1764840" y="0"/>
                  <a:pt x="1893047" y="0"/>
                </a:cubicBezTo>
                <a:cubicBezTo>
                  <a:pt x="1893047" y="0"/>
                  <a:pt x="1893047" y="0"/>
                  <a:pt x="1978260" y="0"/>
                </a:cubicBezTo>
                <a:lnTo>
                  <a:pt x="2032793" y="0"/>
                </a:lnTo>
                <a:lnTo>
                  <a:pt x="2095032" y="0"/>
                </a:lnTo>
                <a:cubicBezTo>
                  <a:pt x="2196025" y="0"/>
                  <a:pt x="2347515" y="0"/>
                  <a:pt x="2574748" y="0"/>
                </a:cubicBezTo>
                <a:lnTo>
                  <a:pt x="2712413" y="0"/>
                </a:lnTo>
                <a:lnTo>
                  <a:pt x="2724164" y="0"/>
                </a:lnTo>
                <a:lnTo>
                  <a:pt x="2806423" y="0"/>
                </a:lnTo>
                <a:lnTo>
                  <a:pt x="2975563" y="0"/>
                </a:lnTo>
                <a:lnTo>
                  <a:pt x="3029696" y="0"/>
                </a:lnTo>
                <a:lnTo>
                  <a:pt x="3216247" y="0"/>
                </a:lnTo>
                <a:lnTo>
                  <a:pt x="3464491" y="0"/>
                </a:lnTo>
                <a:lnTo>
                  <a:pt x="3476820" y="0"/>
                </a:lnTo>
                <a:lnTo>
                  <a:pt x="3508932" y="0"/>
                </a:lnTo>
                <a:cubicBezTo>
                  <a:pt x="3508932" y="0"/>
                  <a:pt x="3508932" y="0"/>
                  <a:pt x="3518154" y="0"/>
                </a:cubicBezTo>
                <a:lnTo>
                  <a:pt x="3563124" y="0"/>
                </a:lnTo>
                <a:lnTo>
                  <a:pt x="3568615" y="0"/>
                </a:lnTo>
                <a:lnTo>
                  <a:pt x="3582711" y="0"/>
                </a:lnTo>
                <a:lnTo>
                  <a:pt x="3607047" y="0"/>
                </a:lnTo>
                <a:lnTo>
                  <a:pt x="3711363" y="0"/>
                </a:lnTo>
                <a:lnTo>
                  <a:pt x="3757936" y="0"/>
                </a:lnTo>
                <a:lnTo>
                  <a:pt x="3914505" y="0"/>
                </a:lnTo>
                <a:lnTo>
                  <a:pt x="4099165" y="0"/>
                </a:lnTo>
                <a:cubicBezTo>
                  <a:pt x="4099165" y="0"/>
                  <a:pt x="4099165" y="0"/>
                  <a:pt x="4176573" y="0"/>
                </a:cubicBezTo>
                <a:cubicBezTo>
                  <a:pt x="4176573" y="0"/>
                  <a:pt x="4176573" y="0"/>
                  <a:pt x="4211043" y="0"/>
                </a:cubicBezTo>
                <a:lnTo>
                  <a:pt x="4249415" y="0"/>
                </a:lnTo>
                <a:lnTo>
                  <a:pt x="4292911" y="0"/>
                </a:lnTo>
                <a:cubicBezTo>
                  <a:pt x="4370470" y="0"/>
                  <a:pt x="4499735" y="0"/>
                  <a:pt x="4715176" y="0"/>
                </a:cubicBezTo>
                <a:lnTo>
                  <a:pt x="4749035" y="0"/>
                </a:lnTo>
                <a:lnTo>
                  <a:pt x="5107279" y="0"/>
                </a:lnTo>
                <a:lnTo>
                  <a:pt x="5446306" y="0"/>
                </a:lnTo>
                <a:lnTo>
                  <a:pt x="5654500" y="0"/>
                </a:lnTo>
                <a:lnTo>
                  <a:pt x="5879355" y="0"/>
                </a:lnTo>
                <a:lnTo>
                  <a:pt x="6374171" y="0"/>
                </a:lnTo>
                <a:lnTo>
                  <a:pt x="6382691" y="0"/>
                </a:lnTo>
                <a:cubicBezTo>
                  <a:pt x="6392367" y="0"/>
                  <a:pt x="6402043" y="5258"/>
                  <a:pt x="6406881" y="10516"/>
                </a:cubicBezTo>
                <a:cubicBezTo>
                  <a:pt x="6406881" y="10516"/>
                  <a:pt x="6411719" y="10516"/>
                  <a:pt x="6411719" y="15774"/>
                </a:cubicBezTo>
                <a:cubicBezTo>
                  <a:pt x="6411719" y="15774"/>
                  <a:pt x="6411719" y="15774"/>
                  <a:pt x="6412418" y="16534"/>
                </a:cubicBezTo>
                <a:lnTo>
                  <a:pt x="6413765" y="17998"/>
                </a:lnTo>
                <a:lnTo>
                  <a:pt x="6418286" y="21854"/>
                </a:lnTo>
                <a:cubicBezTo>
                  <a:pt x="6439669" y="40092"/>
                  <a:pt x="6525203" y="113046"/>
                  <a:pt x="6867337" y="404863"/>
                </a:cubicBezTo>
                <a:cubicBezTo>
                  <a:pt x="6885830" y="415379"/>
                  <a:pt x="6885830" y="436411"/>
                  <a:pt x="6867337" y="452185"/>
                </a:cubicBezTo>
                <a:cubicBezTo>
                  <a:pt x="6867337" y="452185"/>
                  <a:pt x="6867337" y="452185"/>
                  <a:pt x="6491457" y="772784"/>
                </a:cubicBezTo>
                <a:lnTo>
                  <a:pt x="6413765" y="839050"/>
                </a:lnTo>
                <a:lnTo>
                  <a:pt x="6411719" y="841273"/>
                </a:lnTo>
                <a:cubicBezTo>
                  <a:pt x="6411719" y="841273"/>
                  <a:pt x="6406881" y="841273"/>
                  <a:pt x="6406881" y="846531"/>
                </a:cubicBezTo>
                <a:cubicBezTo>
                  <a:pt x="6402043" y="851789"/>
                  <a:pt x="6392367" y="857047"/>
                  <a:pt x="6382691" y="857047"/>
                </a:cubicBezTo>
                <a:lnTo>
                  <a:pt x="6374171" y="857047"/>
                </a:lnTo>
                <a:lnTo>
                  <a:pt x="6368680" y="857047"/>
                </a:lnTo>
                <a:lnTo>
                  <a:pt x="6348221" y="857047"/>
                </a:lnTo>
                <a:lnTo>
                  <a:pt x="6330248" y="857047"/>
                </a:lnTo>
                <a:lnTo>
                  <a:pt x="6266353" y="857047"/>
                </a:lnTo>
                <a:lnTo>
                  <a:pt x="6225932" y="857047"/>
                </a:lnTo>
                <a:lnTo>
                  <a:pt x="6106926" y="857047"/>
                </a:lnTo>
                <a:lnTo>
                  <a:pt x="6022790" y="857047"/>
                </a:lnTo>
                <a:lnTo>
                  <a:pt x="5844088" y="857047"/>
                </a:lnTo>
                <a:lnTo>
                  <a:pt x="5687880" y="857047"/>
                </a:lnTo>
                <a:lnTo>
                  <a:pt x="5451985" y="857047"/>
                </a:lnTo>
                <a:lnTo>
                  <a:pt x="5188261" y="857047"/>
                </a:lnTo>
                <a:lnTo>
                  <a:pt x="4904764" y="857047"/>
                </a:lnTo>
                <a:lnTo>
                  <a:pt x="4490989" y="857047"/>
                </a:lnTo>
                <a:lnTo>
                  <a:pt x="4176573" y="857047"/>
                </a:lnTo>
                <a:cubicBezTo>
                  <a:pt x="4176573" y="857047"/>
                  <a:pt x="4176573" y="857047"/>
                  <a:pt x="4099165" y="857047"/>
                </a:cubicBezTo>
                <a:cubicBezTo>
                  <a:pt x="4099165" y="857047"/>
                  <a:pt x="4099165" y="857047"/>
                  <a:pt x="4089943" y="857047"/>
                </a:cubicBezTo>
                <a:lnTo>
                  <a:pt x="4057940" y="857047"/>
                </a:lnTo>
                <a:lnTo>
                  <a:pt x="4025386" y="857047"/>
                </a:lnTo>
                <a:cubicBezTo>
                  <a:pt x="3988496" y="857047"/>
                  <a:pt x="3933162" y="857047"/>
                  <a:pt x="3850160" y="857047"/>
                </a:cubicBezTo>
                <a:lnTo>
                  <a:pt x="3563124" y="857047"/>
                </a:lnTo>
                <a:lnTo>
                  <a:pt x="3550795" y="857047"/>
                </a:lnTo>
                <a:lnTo>
                  <a:pt x="3508932" y="857047"/>
                </a:lnTo>
                <a:cubicBezTo>
                  <a:pt x="3508932" y="857047"/>
                  <a:pt x="3508932" y="857047"/>
                  <a:pt x="3483683" y="857047"/>
                </a:cubicBezTo>
                <a:lnTo>
                  <a:pt x="3464491" y="857047"/>
                </a:lnTo>
                <a:lnTo>
                  <a:pt x="3452740" y="857047"/>
                </a:lnTo>
                <a:lnTo>
                  <a:pt x="3423719" y="857047"/>
                </a:lnTo>
                <a:lnTo>
                  <a:pt x="3370481" y="857047"/>
                </a:lnTo>
                <a:lnTo>
                  <a:pt x="3306946" y="857047"/>
                </a:lnTo>
                <a:lnTo>
                  <a:pt x="3147208" y="857047"/>
                </a:lnTo>
                <a:lnTo>
                  <a:pt x="3114429" y="857047"/>
                </a:lnTo>
                <a:lnTo>
                  <a:pt x="2960658" y="857047"/>
                </a:lnTo>
                <a:lnTo>
                  <a:pt x="2827230" y="857047"/>
                </a:lnTo>
                <a:lnTo>
                  <a:pt x="2712413" y="857047"/>
                </a:lnTo>
                <a:lnTo>
                  <a:pt x="2680242" y="857047"/>
                </a:lnTo>
                <a:lnTo>
                  <a:pt x="2603835" y="857047"/>
                </a:lnTo>
                <a:lnTo>
                  <a:pt x="2455042" y="857047"/>
                </a:lnTo>
                <a:lnTo>
                  <a:pt x="2426415" y="857047"/>
                </a:lnTo>
                <a:lnTo>
                  <a:pt x="2209736" y="857047"/>
                </a:lnTo>
                <a:lnTo>
                  <a:pt x="1893047" y="857047"/>
                </a:lnTo>
                <a:cubicBezTo>
                  <a:pt x="1893047" y="857047"/>
                  <a:pt x="1893047" y="857047"/>
                  <a:pt x="1885034" y="857047"/>
                </a:cubicBezTo>
                <a:lnTo>
                  <a:pt x="1843786" y="857047"/>
                </a:lnTo>
                <a:lnTo>
                  <a:pt x="1828944" y="857047"/>
                </a:lnTo>
                <a:cubicBezTo>
                  <a:pt x="1764840" y="857047"/>
                  <a:pt x="1636634" y="857047"/>
                  <a:pt x="1380221" y="857047"/>
                </a:cubicBezTo>
                <a:lnTo>
                  <a:pt x="1333065" y="857047"/>
                </a:lnTo>
                <a:cubicBezTo>
                  <a:pt x="1136016" y="857047"/>
                  <a:pt x="910816" y="857047"/>
                  <a:pt x="653445" y="857047"/>
                </a:cubicBezTo>
                <a:cubicBezTo>
                  <a:pt x="653445" y="857047"/>
                  <a:pt x="653445" y="857047"/>
                  <a:pt x="0" y="857047"/>
                </a:cubicBezTo>
                <a:cubicBezTo>
                  <a:pt x="0" y="857047"/>
                  <a:pt x="0" y="85704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4" name="內容版面配置區 3" descr="遊戲化PBL">
            <a:extLst>
              <a:ext uri="{FF2B5EF4-FFF2-40B4-BE49-F238E27FC236}">
                <a16:creationId xmlns:a16="http://schemas.microsoft.com/office/drawing/2014/main" id="{1A9ACD57-1729-4CE2-81E3-BCEA61E0610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8794" y="751190"/>
            <a:ext cx="4454513" cy="53437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2776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08ED74B-06F2-4BD5-838F-1AAD0033E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F586E1-75B5-49B8-9A21-DD14CA0F6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ECF1231-6B06-42A7-9653-F6A738AAC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DD0D424C-4930-4745-B075-4AF5691E38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8CD110D4-7970-4333-ACA2-F5A0DFCE9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94C2DE85-6DF9-48B6-AC63-963A52242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2B527314-243D-423D-9285-A30290D18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857798C9-0A62-400E-B105-429ABFC4D7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40E214F1-D642-41FF-8FBB-F1484108E9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24EBEFE9-8F4F-41C2-9022-FF9730C4E0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389BEA2F-6457-431A-941E-840A670CA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32D9258-EB54-414B-A2D5-458339569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95967EF-C4BF-4A5F-90E5-A603A66542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53675EB-03CE-4B59-BEBD-4D0D98710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1B90B610-C239-4072-89D4-5835A6190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 kern="1200">
                <a:latin typeface="+mj-lt"/>
                <a:ea typeface="+mj-ea"/>
                <a:cs typeface="+mj-cs"/>
              </a:rPr>
              <a:t>課程設計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9CAF6A1-77C7-4ABC-9E4A-E74A8DB16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id="{6B3F65AF-943F-4D0E-B890-AA058F48B3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id="{660B5807-5995-44AD-9E16-10337DC83A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id="{E80AC2A9-A86D-45A4-B218-B52F22B3E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id="{2DB7D344-D8A0-46BE-8BD4-70DEC451E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id="{90B7E18B-6B64-4711-94DE-715DE0CB7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id="{7CCF1B9C-A47F-4AC1-8164-F13CD4288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id="{A7694E0F-733F-4E78-A250-B7840DA06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id="{7DE4B38A-BCE4-48FC-9109-41F73413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id="{36605C57-20A9-46A2-A6DB-2EA83ADC9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id="{23EFA4B2-9313-4409-9BAE-FC04D2AF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id="{C8A794CC-8846-4A65-8227-1001468DB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id="{87046215-2C6C-4EFD-9689-6EBF98CA9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CC9387DA-2D8E-4E5D-BD65-274370B65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Freeform 11">
            <a:extLst>
              <a:ext uri="{FF2B5EF4-FFF2-40B4-BE49-F238E27FC236}">
                <a16:creationId xmlns:a16="http://schemas.microsoft.com/office/drawing/2014/main" id="{18BFC65B-9706-4EE1-8B75-FEEC1C530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4" name="組織圖 12">
            <a:extLst>
              <a:ext uri="{FF2B5EF4-FFF2-40B4-BE49-F238E27FC236}">
                <a16:creationId xmlns:a16="http://schemas.microsoft.com/office/drawing/2014/main" id="{EF88E34C-ED9E-4886-B548-0450DDD98C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5141541"/>
              </p:ext>
            </p:extLst>
          </p:nvPr>
        </p:nvGraphicFramePr>
        <p:xfrm>
          <a:off x="1481984" y="1802997"/>
          <a:ext cx="10022627" cy="4340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75035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5898079-081F-4617-AC6B-4290266737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5E4ED14-DCFE-4560-992E-EBEA99332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5122652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/>
              <a:t>理想家園</a:t>
            </a:r>
            <a:endParaRPr lang="en-US" altLang="zh-TW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829EC8-5B3D-469E-942E-5E6E569E5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圖片 4" descr="一張含有 路 的圖片&#10;&#10;描述是以高可信度產生">
            <a:extLst>
              <a:ext uri="{FF2B5EF4-FFF2-40B4-BE49-F238E27FC236}">
                <a16:creationId xmlns:a16="http://schemas.microsoft.com/office/drawing/2014/main" id="{AD5360F7-E535-4151-92FA-7343C5899ED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25" y="1905000"/>
            <a:ext cx="4797921" cy="2698831"/>
          </a:xfrm>
          <a:prstGeom prst="rect">
            <a:avLst/>
          </a:prstGeom>
        </p:spPr>
      </p:pic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7D603961-45A8-429E-AB6E-338D8326B578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24277" y="1904999"/>
            <a:ext cx="5363268" cy="2698831"/>
          </a:xfrm>
          <a:prstGeom prst="rect">
            <a:avLst/>
          </a:prstGeom>
          <a:noFill/>
        </p:spPr>
      </p:pic>
      <p:sp>
        <p:nvSpPr>
          <p:cNvPr id="16" name="Freeform 12">
            <a:extLst>
              <a:ext uri="{FF2B5EF4-FFF2-40B4-BE49-F238E27FC236}">
                <a16:creationId xmlns:a16="http://schemas.microsoft.com/office/drawing/2014/main" id="{55D72A3F-A083-4502-838A-2C32C9800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077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852A2C72-8D9A-4412-A9A7-3868FB38A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 kern="1200" dirty="0">
                <a:latin typeface="+mj-lt"/>
                <a:ea typeface="+mj-ea"/>
                <a:cs typeface="+mj-cs"/>
              </a:rPr>
              <a:t>職能模型發展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F4BA01C-9D15-4958-9F1D-23273830C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889" y="1727197"/>
            <a:ext cx="9248857" cy="4485697"/>
          </a:xfrm>
          <a:prstGeom prst="rect">
            <a:avLst/>
          </a:prstGeom>
        </p:spPr>
      </p:pic>
      <p:sp>
        <p:nvSpPr>
          <p:cNvPr id="15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446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073237B-D536-4B4C-8928-3510CB0F8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A3CA6D71-00AD-4F4D-AC6F-F3BA4EF25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/>
              <a:t>訓練課程規劃</a:t>
            </a:r>
            <a:endParaRPr lang="en-US" altLang="zh-TW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8B1383-B33A-45D9-AF5F-DD1522135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56ABF2A-FA9A-4878-91C1-274321DFD4DD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36730" t="22095" r="23579" b="1481"/>
          <a:stretch/>
        </p:blipFill>
        <p:spPr bwMode="auto">
          <a:xfrm>
            <a:off x="1786288" y="1646975"/>
            <a:ext cx="3394925" cy="4167237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0000D793-6282-4A40-BB15-0C67BAA98E61}"/>
              </a:ext>
            </a:extLst>
          </p:cNvPr>
          <p:cNvPicPr/>
          <p:nvPr/>
        </p:nvPicPr>
        <p:blipFill rotWithShape="1">
          <a:blip r:embed="rId3"/>
          <a:srcRect l="36729" t="22461" r="23195" b="634"/>
          <a:stretch/>
        </p:blipFill>
        <p:spPr bwMode="auto">
          <a:xfrm>
            <a:off x="6318277" y="1724891"/>
            <a:ext cx="3394926" cy="415317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Freeform 11">
            <a:extLst>
              <a:ext uri="{FF2B5EF4-FFF2-40B4-BE49-F238E27FC236}">
                <a16:creationId xmlns:a16="http://schemas.microsoft.com/office/drawing/2014/main" id="{ADD2565E-493E-4545-99C0-2F033FAF9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063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DEC1752-94F0-4AEF-A32A-938602DCB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zh-TW" altLang="en-US" sz="3200">
                <a:solidFill>
                  <a:schemeClr val="bg1"/>
                </a:solidFill>
              </a:rPr>
              <a:t>研究流程</a:t>
            </a: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6E64FFE0-6ADC-BE4C-982D-F403E8EB1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439" y="1291090"/>
            <a:ext cx="7396264" cy="3777622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利用討論區收集同學的意見</a:t>
            </a:r>
          </a:p>
          <a:p>
            <a:endParaRPr lang="zh-TW" altLang="en-US" sz="2000" dirty="0"/>
          </a:p>
          <a:p>
            <a:r>
              <a:rPr lang="zh-TW" altLang="en-US" sz="2000" dirty="0"/>
              <a:t>除討論區外，可配合教學回饋進行匿名收集意見</a:t>
            </a:r>
          </a:p>
          <a:p>
            <a:endParaRPr lang="zh-TW" altLang="en-US" sz="2000" dirty="0"/>
          </a:p>
          <a:p>
            <a:r>
              <a:rPr lang="zh-TW" altLang="en-US" sz="2000" dirty="0"/>
              <a:t>將討論區以及教學回饋內容匯出</a:t>
            </a:r>
          </a:p>
        </p:txBody>
      </p:sp>
    </p:spTree>
    <p:extLst>
      <p:ext uri="{BB962C8B-B14F-4D97-AF65-F5344CB8AC3E}">
        <p14:creationId xmlns:p14="http://schemas.microsoft.com/office/powerpoint/2010/main" val="3581031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3500925-2BDB-4233-8D1D-57EF1D83C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7669" y="624110"/>
            <a:ext cx="4137059" cy="12808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z="3200"/>
              <a:t>質化的步驟</a:t>
            </a:r>
            <a:endParaRPr lang="en-US" altLang="zh-TW" sz="320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A1F86350-9977-48B2-A73A-8626D809B97E}"/>
              </a:ext>
            </a:extLst>
          </p:cNvPr>
          <p:cNvSpPr txBox="1"/>
          <p:nvPr/>
        </p:nvSpPr>
        <p:spPr>
          <a:xfrm>
            <a:off x="1683956" y="2133600"/>
            <a:ext cx="4140772" cy="377762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altLang="zh-TW" sz="1600">
                <a:hlinkClick r:id="rId2"/>
              </a:rPr>
              <a:t>http://ed.utaipei.edu.tw/academic/file/chu3989/%E5%BC%B5%E8%8A%AC%E8%8A%AC_%E8%B3%AA%E6%80%A7%E8%B3%87%E6%96%99%E5%88%86%E6%9E%905%E6%AD%A5%E9%A9%9F201004.pdf</a:t>
            </a:r>
            <a:endParaRPr lang="en-US" altLang="zh-TW" sz="1600"/>
          </a:p>
        </p:txBody>
      </p:sp>
      <p:pic>
        <p:nvPicPr>
          <p:cNvPr id="7" name="圖片 7">
            <a:extLst>
              <a:ext uri="{FF2B5EF4-FFF2-40B4-BE49-F238E27FC236}">
                <a16:creationId xmlns:a16="http://schemas.microsoft.com/office/drawing/2014/main" id="{7A76F7D7-AF30-4C10-A076-3656625540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8314" y="645106"/>
            <a:ext cx="2698831" cy="2698831"/>
          </a:xfrm>
          <a:prstGeom prst="rect">
            <a:avLst/>
          </a:prstGeom>
        </p:spPr>
      </p:pic>
      <p:pic>
        <p:nvPicPr>
          <p:cNvPr id="4" name="圖片 4" descr="一張含有 螢幕擷取畫面 的圖片&#10;&#10;描述是以非常高的可信度產生">
            <a:extLst>
              <a:ext uri="{FF2B5EF4-FFF2-40B4-BE49-F238E27FC236}">
                <a16:creationId xmlns:a16="http://schemas.microsoft.com/office/drawing/2014/main" id="{1542DC7C-2528-4E6F-A814-206459060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941795" y="3508529"/>
            <a:ext cx="3740116" cy="238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67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DBB122-AE32-48BC-B233-95408B63C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研究時程</a:t>
            </a:r>
          </a:p>
        </p:txBody>
      </p:sp>
      <p:graphicFrame>
        <p:nvGraphicFramePr>
          <p:cNvPr id="3" name="資料庫圖表 3">
            <a:extLst>
              <a:ext uri="{FF2B5EF4-FFF2-40B4-BE49-F238E27FC236}">
                <a16:creationId xmlns:a16="http://schemas.microsoft.com/office/drawing/2014/main" id="{80463C85-10D9-4FA3-AC20-B6262B3579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0187215"/>
              </p:ext>
            </p:extLst>
          </p:nvPr>
        </p:nvGraphicFramePr>
        <p:xfrm>
          <a:off x="2589213" y="21336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6959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118019F4-B075-429D-8703-5C8A196BA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zh-TW" altLang="en-US" dirty="0"/>
              <a:t>討論區匯出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CB1E33DA-AEBE-4B0D-B185-2F9571806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2974921" cy="375925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匯出文字資料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匯出後為</a:t>
            </a:r>
            <a:r>
              <a:rPr lang="en-US" altLang="zh-TW" sz="2000" dirty="0"/>
              <a:t>Excel</a:t>
            </a:r>
            <a:r>
              <a:rPr lang="zh-TW" altLang="en-US" sz="2000" dirty="0"/>
              <a:t>檔</a:t>
            </a:r>
          </a:p>
          <a:p>
            <a:endParaRPr lang="zh-TW" altLang="en-US" sz="2000" dirty="0"/>
          </a:p>
          <a:p>
            <a:r>
              <a:rPr lang="zh-TW" altLang="en-US" sz="2000" dirty="0"/>
              <a:t>轉換成</a:t>
            </a:r>
            <a:r>
              <a:rPr lang="en-US" altLang="zh-TW" sz="2000" dirty="0"/>
              <a:t>SAS EM </a:t>
            </a:r>
            <a:r>
              <a:rPr lang="zh-CN" altLang="en-US" sz="2000" dirty="0"/>
              <a:t>可讀取格式</a:t>
            </a:r>
            <a:endParaRPr lang="en-US" sz="2000" dirty="0"/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CF2F6DB2-87D4-4BEE-8052-EBB8909F7C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741815" y="1803084"/>
            <a:ext cx="8332516" cy="3850068"/>
          </a:xfrm>
          <a:prstGeom prst="rect">
            <a:avLst/>
          </a:prstGeom>
        </p:spPr>
      </p:pic>
      <p:sp>
        <p:nvSpPr>
          <p:cNvPr id="26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815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E11B5DC-023B-4407-8D81-3F8182FF9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en-US" altLang="zh-TW" dirty="0"/>
              <a:t>Excel</a:t>
            </a:r>
            <a:r>
              <a:rPr lang="zh-TW" altLang="en-US" dirty="0"/>
              <a:t>匯出檔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3F8C23E-FDE8-4123-83AB-54186235AB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3186716" cy="375925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只選擇主題</a:t>
            </a:r>
            <a:endParaRPr lang="en-US" altLang="zh-TW" sz="2000" dirty="0"/>
          </a:p>
          <a:p>
            <a:endParaRPr lang="en-US" altLang="zh-TW" sz="2000" dirty="0"/>
          </a:p>
          <a:p>
            <a:r>
              <a:rPr lang="zh-TW" altLang="en-US" sz="2000" dirty="0"/>
              <a:t>可以配合有參加考試的同學進行比對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進行檔案轉換，可以用</a:t>
            </a:r>
            <a:r>
              <a:rPr lang="en-US" altLang="zh-TW" sz="2000" dirty="0"/>
              <a:t>SPSS</a:t>
            </a:r>
            <a:endParaRPr lang="en-US" sz="20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4D131F32-406A-4EA3-A061-9BAD311466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171205" y="1401874"/>
            <a:ext cx="7685531" cy="3551127"/>
          </a:xfrm>
          <a:prstGeom prst="rect">
            <a:avLst/>
          </a:prstGeom>
        </p:spPr>
      </p:pic>
      <p:sp>
        <p:nvSpPr>
          <p:cNvPr id="16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436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59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0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1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2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3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4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5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6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7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8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9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0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73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4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5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6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7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8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9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0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1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2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3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84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86" name="Rectangle 85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8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90" name="Rectangle 89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FF7CD1E-3434-4FC4-999F-3DC17AB70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TW" sz="4000" dirty="0">
                <a:solidFill>
                  <a:srgbClr val="FEFFFF"/>
                </a:solidFill>
              </a:rPr>
              <a:t>SAS EM</a:t>
            </a:r>
            <a:endParaRPr lang="en-US" altLang="zh-TW" sz="4000">
              <a:solidFill>
                <a:srgbClr val="FEFFFF"/>
              </a:solidFill>
            </a:endParaRPr>
          </a:p>
        </p:txBody>
      </p:sp>
      <p:sp>
        <p:nvSpPr>
          <p:cNvPr id="94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95CA6B2-4501-4291-8EAB-399DF81C4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377887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zh-TW" altLang="en-US" sz="1600" dirty="0">
                <a:solidFill>
                  <a:srgbClr val="FEFFFF"/>
                </a:solidFill>
              </a:rPr>
              <a:t>選擇</a:t>
            </a:r>
            <a:r>
              <a:rPr lang="en-US" altLang="zh-TW" sz="1600" dirty="0">
                <a:solidFill>
                  <a:srgbClr val="FEFFFF"/>
                </a:solidFill>
              </a:rPr>
              <a:t>Text miner</a:t>
            </a:r>
            <a:endParaRPr lang="en-US" sz="1600" dirty="0">
              <a:solidFill>
                <a:srgbClr val="FEFFFF"/>
              </a:solidFill>
            </a:endParaRPr>
          </a:p>
        </p:txBody>
      </p:sp>
      <p:pic>
        <p:nvPicPr>
          <p:cNvPr id="3" name="圖片 3" descr="一張含有 螢幕擷取畫面 的圖片&#10;&#10;描述是以非常高的可信度產生">
            <a:extLst>
              <a:ext uri="{FF2B5EF4-FFF2-40B4-BE49-F238E27FC236}">
                <a16:creationId xmlns:a16="http://schemas.microsoft.com/office/drawing/2014/main" id="{41E6DE7A-9897-4859-857F-4FE8459B9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7994" y="1176451"/>
            <a:ext cx="5640502" cy="451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46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7EA93C0-FAE1-416E-B3EA-70EE4E6C7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377887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TW" sz="4000" dirty="0">
                <a:solidFill>
                  <a:srgbClr val="FEFFFF"/>
                </a:solidFill>
              </a:rPr>
              <a:t>SAS text miner</a:t>
            </a:r>
            <a:endParaRPr lang="zh-TW" altLang="en-US" sz="4000" dirty="0">
              <a:solidFill>
                <a:srgbClr val="FEFFFF"/>
              </a:solidFill>
            </a:endParaRPr>
          </a:p>
        </p:txBody>
      </p:sp>
      <p:sp>
        <p:nvSpPr>
          <p:cNvPr id="57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7E9EE10-F317-4C46-90CA-46A6DA8B3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377887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zh-TW" altLang="en-US" sz="1600" dirty="0">
                <a:solidFill>
                  <a:srgbClr val="FEFFFF"/>
                </a:solidFill>
              </a:rPr>
              <a:t>教學影片</a:t>
            </a:r>
            <a:endParaRPr lang="en-US" sz="1600" dirty="0">
              <a:solidFill>
                <a:srgbClr val="FEFFFF"/>
              </a:solidFill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E16A1DAE-7667-FA4F-824D-FF802D7AA21A}"/>
              </a:ext>
            </a:extLst>
          </p:cNvPr>
          <p:cNvSpPr txBox="1"/>
          <p:nvPr/>
        </p:nvSpPr>
        <p:spPr>
          <a:xfrm>
            <a:off x="5652205" y="5033007"/>
            <a:ext cx="60304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TW" dirty="0"/>
              <a:t>https://www.youtube.com/playlist?list=PLCVzboxDzyQbElBmXkHFggLhWrvTRVaZc</a:t>
            </a:r>
            <a:endParaRPr lang="zh-TW" altLang="en-US" dirty="0"/>
          </a:p>
        </p:txBody>
      </p:sp>
      <p:pic>
        <p:nvPicPr>
          <p:cNvPr id="4" name="圖片 5">
            <a:extLst>
              <a:ext uri="{FF2B5EF4-FFF2-40B4-BE49-F238E27FC236}">
                <a16:creationId xmlns:a16="http://schemas.microsoft.com/office/drawing/2014/main" id="{4A61E062-5E0F-6F47-A23F-49C0E74634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126" y="364440"/>
            <a:ext cx="2749145" cy="4544768"/>
          </a:xfrm>
          <a:prstGeom prst="rect">
            <a:avLst/>
          </a:prstGeom>
        </p:spPr>
      </p:pic>
      <p:pic>
        <p:nvPicPr>
          <p:cNvPr id="5" name="圖片 5">
            <a:extLst>
              <a:ext uri="{FF2B5EF4-FFF2-40B4-BE49-F238E27FC236}">
                <a16:creationId xmlns:a16="http://schemas.microsoft.com/office/drawing/2014/main" id="{D0EA1DF6-36F3-4917-BD26-40E99840B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7043" y="1594023"/>
            <a:ext cx="3021122" cy="302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753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776B41-899F-41B6-922B-51133133C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文字探勘流程</a:t>
            </a:r>
          </a:p>
        </p:txBody>
      </p:sp>
      <p:pic>
        <p:nvPicPr>
          <p:cNvPr id="6" name="圖片 6">
            <a:extLst>
              <a:ext uri="{FF2B5EF4-FFF2-40B4-BE49-F238E27FC236}">
                <a16:creationId xmlns:a16="http://schemas.microsoft.com/office/drawing/2014/main" id="{E545026E-AD2F-F743-A7CC-066E61AC1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72" y="2133600"/>
            <a:ext cx="8177082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793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18D786-F659-484B-B13E-E988FE157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SAS text miner </a:t>
            </a:r>
            <a:r>
              <a:rPr lang="zh-CN" altLang="en-US" dirty="0"/>
              <a:t>流程圖</a:t>
            </a:r>
            <a:endParaRPr lang="zh-TW" altLang="en-US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1D15B6C-1E51-4297-A8A3-38BCF6F71D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592925" y="1905000"/>
            <a:ext cx="8911687" cy="411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76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CF4B16D-976D-43B0-8806-2055FCC9E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chemeClr val="bg1"/>
                </a:solidFill>
              </a:rPr>
              <a:t>分析結果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圖片 6">
            <a:extLst>
              <a:ext uri="{FF2B5EF4-FFF2-40B4-BE49-F238E27FC236}">
                <a16:creationId xmlns:a16="http://schemas.microsoft.com/office/drawing/2014/main" id="{EA31326D-6559-1C45-877E-75ABB77176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938" y="1539875"/>
            <a:ext cx="7741398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40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0">
            <a:extLst>
              <a:ext uri="{FF2B5EF4-FFF2-40B4-BE49-F238E27FC236}">
                <a16:creationId xmlns:a16="http://schemas.microsoft.com/office/drawing/2014/main" id="{B2EC7880-C5D9-40A8-A6B0-3198AD07A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4619543" cy="6854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EB03766-CFD7-4BCD-A146-3AB520CAC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zh-TW" altLang="en-US" dirty="0"/>
              <a:t>教學回饋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EF70F00C-5087-432D-9C2E-A1C207315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216727"/>
            <a:ext cx="3650278" cy="3676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z="2000" dirty="0"/>
              <a:t>收集學生意見</a:t>
            </a:r>
            <a:endParaRPr lang="en-US" altLang="zh-TW" sz="2000" dirty="0"/>
          </a:p>
          <a:p>
            <a:endParaRPr lang="en-US" altLang="zh-TW" sz="2000" dirty="0"/>
          </a:p>
          <a:p>
            <a:r>
              <a:rPr lang="zh-TW" altLang="en-US" sz="2000">
                <a:ea typeface="微軟正黑體"/>
              </a:rPr>
              <a:t>質化與量化互相配合</a:t>
            </a:r>
            <a:endParaRPr lang="en-US" sz="2000">
              <a:ea typeface="微軟正黑體"/>
            </a:endParaRP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2C09CE4-6601-42DC-9DC3-EDCF9FA48F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88" r="19007" b="-1"/>
          <a:stretch/>
        </p:blipFill>
        <p:spPr>
          <a:xfrm>
            <a:off x="4619543" y="10"/>
            <a:ext cx="757245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2706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F966DD2F-FBF5-41CE-A3F4-565352D95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83002249-2D28-415C-AEC9-1E16163E4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/>
          </a:bodyPr>
          <a:lstStyle/>
          <a:p>
            <a:r>
              <a:rPr lang="zh-TW" altLang="en-US"/>
              <a:t>討論</a:t>
            </a:r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F46FCE2B-F2D2-466E-B0AA-8E341DB49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Freeform 11">
            <a:extLst>
              <a:ext uri="{FF2B5EF4-FFF2-40B4-BE49-F238E27FC236}">
                <a16:creationId xmlns:a16="http://schemas.microsoft.com/office/drawing/2014/main" id="{2BD31C98-199A-4722-A1A5-4393A43E7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EA5ABCAD-3EE0-4ED3-A793-3965EC76BA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4949855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75823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F0369A-9851-4F15-BDFB-55B364EBD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學習分析</a:t>
            </a:r>
          </a:p>
        </p:txBody>
      </p:sp>
      <p:pic>
        <p:nvPicPr>
          <p:cNvPr id="5" name="內容版面配置區 4" descr="一張含有 螢幕擷取畫面 的圖片&#10;&#10;自動產生的描述">
            <a:extLst>
              <a:ext uri="{FF2B5EF4-FFF2-40B4-BE49-F238E27FC236}">
                <a16:creationId xmlns:a16="http://schemas.microsoft.com/office/drawing/2014/main" id="{4DD68469-CB30-49E6-B7C4-9FF4099C0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1482437"/>
            <a:ext cx="9079530" cy="5103918"/>
          </a:xfrm>
        </p:spPr>
      </p:pic>
    </p:spTree>
    <p:extLst>
      <p:ext uri="{BB962C8B-B14F-4D97-AF65-F5344CB8AC3E}">
        <p14:creationId xmlns:p14="http://schemas.microsoft.com/office/powerpoint/2010/main" val="29901677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B386302-AA37-4A29-85A7-AAC9A56B2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學習分析</a:t>
            </a:r>
            <a:r>
              <a:rPr lang="en-US" altLang="zh-TW" dirty="0"/>
              <a:t>-</a:t>
            </a:r>
            <a:r>
              <a:rPr lang="zh-TW" altLang="en-US" dirty="0"/>
              <a:t>探討學習動機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0EBA4A56-C51E-485F-B4C9-AD0CD41C8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5" y="1539874"/>
            <a:ext cx="7832620" cy="502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891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230F30B9-47B5-40E7-A5DB-1E1DF2DC5B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6371A26E-4EC7-451A-B258-5E3891B1F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DB280A43-068C-4313-B62F-79F0C1790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50424"/>
            <a:ext cx="12192000" cy="23075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D7E975A-82BE-45F5-A8B5-A35F80E54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871" y="4912467"/>
            <a:ext cx="9765023" cy="1100405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chemeClr val="bg1"/>
                </a:solidFill>
              </a:rPr>
              <a:t>結論</a:t>
            </a:r>
          </a:p>
        </p:txBody>
      </p:sp>
      <p:sp>
        <p:nvSpPr>
          <p:cNvPr id="78" name="Freeform 11">
            <a:extLst>
              <a:ext uri="{FF2B5EF4-FFF2-40B4-BE49-F238E27FC236}">
                <a16:creationId xmlns:a16="http://schemas.microsoft.com/office/drawing/2014/main" id="{02EA7C10-D784-46D0-9433-3C30171C6A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5019122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4E50B950-C0BE-43C7-AF81-E3FED7545D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8658470"/>
              </p:ext>
            </p:extLst>
          </p:nvPr>
        </p:nvGraphicFramePr>
        <p:xfrm>
          <a:off x="955931" y="640080"/>
          <a:ext cx="10293711" cy="327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13742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84DF2B-A0D1-494F-B12E-E962C5488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>
                <a:ea typeface="微軟正黑體"/>
              </a:rPr>
              <a:t>IClass Facebook 社團</a:t>
            </a:r>
            <a:endParaRPr lang="zh-TW" altLang="en-US"/>
          </a:p>
        </p:txBody>
      </p:sp>
      <p:pic>
        <p:nvPicPr>
          <p:cNvPr id="4" name="圖片 4">
            <a:extLst>
              <a:ext uri="{FF2B5EF4-FFF2-40B4-BE49-F238E27FC236}">
                <a16:creationId xmlns:a16="http://schemas.microsoft.com/office/drawing/2014/main" id="{F39448F6-5941-4D1D-A58C-51336B0B7C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30669" y="2138960"/>
            <a:ext cx="3917792" cy="3902703"/>
          </a:xfrm>
        </p:spPr>
      </p:pic>
    </p:spTree>
    <p:extLst>
      <p:ext uri="{BB962C8B-B14F-4D97-AF65-F5344CB8AC3E}">
        <p14:creationId xmlns:p14="http://schemas.microsoft.com/office/powerpoint/2010/main" val="3476424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55B929-9C57-491F-8A06-C145601D5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B1D913F-3937-45BF-93E9-3C3991B341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/>
              <a:t>謝謝各位師長的聆聽</a:t>
            </a:r>
          </a:p>
        </p:txBody>
      </p:sp>
    </p:spTree>
    <p:extLst>
      <p:ext uri="{BB962C8B-B14F-4D97-AF65-F5344CB8AC3E}">
        <p14:creationId xmlns:p14="http://schemas.microsoft.com/office/powerpoint/2010/main" val="4072823685"/>
      </p:ext>
    </p:extLst>
  </p:cSld>
  <p:clrMapOvr>
    <a:masterClrMapping/>
  </p:clrMapOvr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599</Words>
  <Application>Microsoft Office PowerPoint</Application>
  <PresentationFormat>寬螢幕</PresentationFormat>
  <Paragraphs>101</Paragraphs>
  <Slides>26</Slides>
  <Notes>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27" baseType="lpstr">
      <vt:lpstr>絲縷</vt:lpstr>
      <vt:lpstr>3D遊戲化PBL教學實踐探討</vt:lpstr>
      <vt:lpstr>研究動機</vt:lpstr>
      <vt:lpstr>研究目的</vt:lpstr>
      <vt:lpstr>研究步驟與方法</vt:lpstr>
      <vt:lpstr>問題導向學習法</vt:lpstr>
      <vt:lpstr>課程設計</vt:lpstr>
      <vt:lpstr>理想家園</vt:lpstr>
      <vt:lpstr>職能模型發展</vt:lpstr>
      <vt:lpstr>訓練課程規劃</vt:lpstr>
      <vt:lpstr>研究流程</vt:lpstr>
      <vt:lpstr>質化的步驟</vt:lpstr>
      <vt:lpstr>研究時程</vt:lpstr>
      <vt:lpstr>討論區匯出</vt:lpstr>
      <vt:lpstr>Excel匯出檔</vt:lpstr>
      <vt:lpstr>SAS EM</vt:lpstr>
      <vt:lpstr>SAS text miner</vt:lpstr>
      <vt:lpstr>文字探勘流程</vt:lpstr>
      <vt:lpstr>SAS text miner 流程圖</vt:lpstr>
      <vt:lpstr>分析結果</vt:lpstr>
      <vt:lpstr>教學回饋</vt:lpstr>
      <vt:lpstr>討論</vt:lpstr>
      <vt:lpstr>學習分析</vt:lpstr>
      <vt:lpstr>學習分析-探討學習動機</vt:lpstr>
      <vt:lpstr>結論</vt:lpstr>
      <vt:lpstr>IClass Facebook 社團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3D遊戲化PBL教學實踐探討</dc:title>
  <dc:creator>Hans chung</dc:creator>
  <cp:lastModifiedBy>志鴻 鍾</cp:lastModifiedBy>
  <cp:revision>65</cp:revision>
  <dcterms:created xsi:type="dcterms:W3CDTF">2019-09-29T14:56:05Z</dcterms:created>
  <dcterms:modified xsi:type="dcterms:W3CDTF">2019-10-06T12:10:20Z</dcterms:modified>
</cp:coreProperties>
</file>