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  <p:sldId id="270" r:id="rId16"/>
    <p:sldId id="271" r:id="rId17"/>
    <p:sldId id="273" r:id="rId1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6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3:26:10.0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2101 1555 13824 0 0,'0'0'314'0'0,"0"0"46"0"0,0 0 22 0 0,0 0-50 0 0,-2 0-220 0 0,-13-1-77 0 0,3 1 863 0 0,0 0 0 0 0,0 0-1 0 0,0 2 1 0 0,-5 0-898 0 0,-7 4 1296 0 0,-30 9 155 0 0,-35 21 130 0 0,40-15-1972 0 0,-5-1 391 0 0,-6 3 99 0 0,2 3 0 0 0,-10 8-99 0 0,56-28 30 0 0,-14 6 141 0 0,-22 6-171 0 0,-3 1 65 0 0,21-8 15 0 0,-1-1-1 0 0,-7 0-79 0 0,-40 12 177 0 0,58-16-160 0 0,1-1-1 0 0,-2 0 0 0 0,1-2 0 0 0,0 0 0 0 0,-1-1 1 0 0,0-2-1 0 0,1 0 0 0 0,-1-1 0 0 0,1-1 1 0 0,-1 0-1 0 0,-1-2-16 0 0,-44-9 673 0 0,25 6-343 0 0,1-2 0 0 0,-3-3-330 0 0,-59-22 126 0 0,3-4-1 0 0,1-5 0 0 0,-15-12-125 0 0,96 45 84 0 0,0 0-1 0 0,1-1 1 0 0,0-1 0 0 0,0-1-1 0 0,1 0 1 0 0,1 0 0 0 0,-8-11-84 0 0,-42-45 767 0 0,-8-9-369 0 0,60 65-339 0 0,5 5 5 0 0,-1-1 0 0 0,1 0-1 0 0,-2-6-63 0 0,-14-22 17 0 0,16 28-14 0 0,1 0 1 0 0,0 0-1 0 0,0-1 1 0 0,1 0 0 0 0,1 0-1 0 0,0-1 1 0 0,0 1-1 0 0,1-1 1 0 0,0 0 0 0 0,0-2-4 0 0,-3-29 433 0 0,3 31-325 0 0,1 0 0 0 0,0 0 1 0 0,1 0-1 0 0,1 0 0 0 0,0-9-108 0 0,3-18 108 0 0,5-27 60 0 0,2-14 47 0 0,-2 48-115 0 0,1 0 0 0 0,1 0 1 0 0,2 1-1 0 0,5-7-100 0 0,-5 10 70 0 0,-3 8-45 0 0,0 0-1 0 0,1 0 1 0 0,5-4-25 0 0,-1-1 45 0 0,0 0-1 0 0,-2 0 1 0 0,2-6-45 0 0,-2 3 61 0 0,2-1 0 0 0,11-14-61 0 0,-17 31 0 0 0,2 0 0 0 0,-1 1 0 0 0,2 1 0 0 0,-1-1 0 0 0,1 2 0 0 0,10-7 0 0 0,12-10 0 0 0,14-14 0 0 0,3 2 0 0 0,0 2 0 0 0,3 2 0 0 0,39-17 0 0 0,-26 23-21 0 0,0 2-1 0 0,2 3 1 0 0,43-7 21 0 0,-59 19 36 0 0,1 1 1 0 0,-1 3-1 0 0,1 2-36 0 0,159 0-242 0 0,-200 4 135 0 0,44 2 108 0 0,-1 2-1 0 0,15 4 0 0 0,-14-2 16 0 0,-28-4-16 0 0,-1 2-1 0 0,9 2 1 0 0,54 11 1 0 0,-58-12-25 0 0,1 1-1 0 0,-1 1 1 0 0,17 8 24 0 0,-21-5-28 0 0,45 19-49 0 0,-62-24 54 0 0,-1 0 0 0 0,0 1 1 0 0,0 0-1 0 0,-1 0 0 0 0,6 5 23 0 0,83 66-170 0 0,-85-68 157 0 0,6 7 15 0 0,53 63-154 0 0,-41-40 69 0 0,-27-34 63 0 0,0 0 0 0 0,0 1-1 0 0,-1 0 1 0 0,3 5 20 0 0,6 11-47 0 0,57 78-70 0 0,-68-99 116 0 0,0 0 0 0 0,0 1 1 0 0,0-1-1 0 0,-1 1 0 0 0,1 0 0 0 0,0-1 0 0 0,0 1 1 0 0,-1-1-1 0 0,1 1 0 0 0,-1 0 0 0 0,1 0 0 0 0,-1-1 0 0 0,0 1 1 0 0,0 0-6 0 0,0-1 1 0 0,1 0-1 0 0,-1 0 0 0 0,1 0 0 0 0,-1 0 0 0 0,1 1 0 0 0,-1-1 0 0 0,1 0 0 0 0,0 0 0 0 0,-1 0 0 0 0,1 0 0 0 0,0 0 0 0 0,0 0 0 0 0,0 0 0 0 0,-1-1 0 0 0,1 1 0 0 0,1 0 6 0 0,2 3-32 0 0,-1-1 19 0 0,4 14-62 0 0,-5-13 54 0 0,5 10-44 0 0,-6-12 57 0 0,1 0 0 0 0,-1 0-1 0 0,0 0 1 0 0,0 0 0 0 0,0 1 0 0 0,-1-1 0 0 0,1 0 0 0 0,0 1 0 0 0,-1-1-1 0 0,0 1 1 0 0,0-1 0 0 0,1 1 8 0 0,-1 152-144 0 0,-6-115 80 0 0,5-34 52 0 0,0 0 0 0 0,0 0 0 0 0,0 0 0 0 0,-2 6 12 0 0,-2 5-16 0 0,-6 22-75 0 0,10-35 86 0 0,0 0 0 0 0,-1 0 0 0 0,1 0 0 0 0,-1 0 0 0 0,0 0 0 0 0,0 0 0 0 0,0-1 0 0 0,0 1-1 0 0,-1-1 1 0 0,1 1 0 0 0,-3 2 5 0 0,1-1 1 0 0,0 0-1 0 0,0 0 1 0 0,1 1 0 0 0,-1-1-1 0 0,0 5 0 0 0,-4 7 76 0 0,-1 0 0 0 0,-1-1-1 0 0,0 0 1 0 0,-1 0-76 0 0,-3 5 97 0 0,-5-1-95 0 0,1-3-20 0 0,-21 27-358 0 0,13-11 223 0 0,14-18 154 0 0,3-5-1 0 0,0-1 0 0 0,-1 0 0 0 0,-2 2 0 0 0,-19 19 0 0 0,10-8 0 0 0,-2-1 0 0 0,0-1 0 0 0,-24 16 0 0 0,3-3 0 0 0,20-16 117 0 0,-1 0 0 0 0,-16 6-117 0 0,12-6 721 0 0,-22 16-721 0 0,30-18 122 0 0,0 2 0 0 0,2 1 0 0 0,-4 4-122 0 0,4-3 48 0 0,-1-2-1 0 0,-7 5-47 0 0,6-6 0 0 0,2 1 0 0 0,-5 5 0 0 0,20-17 0 0 0,-59 58 0 0 0,46-43 0 0 0,8-11 11 0 0,7-8-82 0 0,2-1-510 0 0,0 0-231 0 0,0 0-1704 0 0,0 0-6634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3:26:22.7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3652 1174 7832 0 0,'0'0'356'0'0,"0"0"-7"0"0,0-2-221 0 0,1-13-188 0 0,-2-29 7789 0 0,-3 26-6762 0 0,1 7-461 0 0,0-1-1 0 0,1 1 1 0 0,0-5-506 0 0,-5-25 620 0 0,-5-27-78 0 0,5 24-451 0 0,3 12 78 0 0,0-2 254 0 0,-6-8-67 0 0,-3 0 0 0 0,-1 0 0 0 0,-1 2-1 0 0,-3-1 1 0 0,-1 2 0 0 0,-24-36-356 0 0,34 62 22 0 0,0-2 38 0 0,0 1 1 0 0,-2 0 0 0 0,0 0-1 0 0,-1 1 1 0 0,0 0-1 0 0,-9-6-60 0 0,-13-8 118 0 0,-5-3 180 0 0,-13-6-298 0 0,-7-4 110 0 0,27 18-104 0 0,0 2 0 0 0,-2 1 0 0 0,-7-2-6 0 0,-41-14 110 0 0,-1 4 1 0 0,-2 3-1 0 0,-1 4 0 0 0,0 4 0 0 0,-2 4 1 0 0,-5 3-111 0 0,34 8 125 0 0,-1 3 0 0 0,1 2 1 0 0,0 3-1 0 0,0 2 0 0 0,-14 5-125 0 0,47-6 0 0 0,-40 7 0 0 0,-22 8 0 0 0,44-7-3 0 0,-40 9-28 0 0,1 5 1 0 0,-13 8 30 0 0,-88 46-87 0 0,120-49-74 0 0,-49 33 161 0 0,54-28-48 0 0,3 3 0 0 0,1 2 0 0 0,-10 13 48 0 0,-122 107 72 0 0,106-93 112 0 0,3 4 0 0 0,-6 13-184 0 0,-8 13 272 0 0,65-70-253 0 0,1 1 0 0 0,1 1 0 0 0,1 2 0 0 0,1 3-19 0 0,-18 35 156 0 0,-23 54-156 0 0,32-55 42 0 0,6-14 148 0 0,1 3-190 0 0,8-17 313 0 0,-4 3-313 0 0,-12 26 367 0 0,14-27 311 0 0,-21 32-678 0 0,35-64 20 0 0,5-9-14 0 0,0-1 0 0 0,-1 1 0 0 0,0 0 1 0 0,1 0-1 0 0,-1-1 0 0 0,0 1 0 0 0,0 0 1 0 0,0-1-1 0 0,0 1 0 0 0,0-1 1 0 0,0 1-1 0 0,-1-1 0 0 0,1 0 0 0 0,0 0 1 0 0,-1 1-1 0 0,1-1 0 0 0,-1 0-6 0 0,1-1-182 0 0,1 0-49 0 0,0 0-8 0 0,0 0-226 0 0,-4-5-2768 0 0,-2-4 1323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3:26:23.3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 17 4144 0 0,'0'0'319'0'0,"0"0"271"0"0,-1-1 2942 0 0,-3-5-1172 0 0,3-2 1187 0 0,1 6-328 0 0,0 2-1507 0 0,0 0-664 0 0,0 0-137 0 0,0 0-90 0 0,0 0-285 0 0,0 0-120 0 0,0 0-28 0 0,0 0-41 0 0,0 0-159 0 0,0 0-76 0 0,0 0-15 0 0,0 2-59 0 0,1 11-339 0 0,0-1 0 0 0,1 0 0 0 0,1 1 0 0 0,3 10 301 0 0,3 11 9 0 0,4 27 118 0 0,-2 8-127 0 0,-8-44-3 0 0,-1 1 1 0 0,-1-1 0 0 0,-2 1-1 0 0,-1 4 3 0 0,-4 97 0 0 0,-8 32 0 0 0,13-117 0 0 0,1-24 11 0 0,5-4 40 0 0,-1-7-49 0 0,-3-4 9 0 0,-1-2 45 0 0,0-1 19 0 0,3 1-7 0 0,0 0-61 0 0,-1 1 1 0 0,1-1 0 0 0,0 0-1 0 0,0 0 1 0 0,0-1 0 0 0,0 1-1 0 0,0-1 1 0 0,0 1 0 0 0,0-1-8 0 0,5 0 1 0 0,8 2 9 0 0,1-2 0 0 0,0 0 0 0 0,0-1 0 0 0,-1-1 0 0 0,8-1-10 0 0,21-3 14 0 0,-18 3-14 0 0,0-2 0 0 0,-1-1 0 0 0,23-8 0 0 0,4-1 0 0 0,14-6 0 0 0,55-25 0 0 0,-120 45 0 0 0,32-14 0 0 0,-15 7 0 0 0,-1 1 0 0 0,5-1 0 0 0,109-42-72 0 0,-97 42 136 0 0,-32 7 272 0 0,-3 1 134 0 0,0 0 36 0 0,0 0-63 0 0,3-1-294 0 0,8-3-61 0 0,-9 3 283 0 0,-2 1 117 0 0,0 0 21 0 0,0 0-66 0 0,0 0-358 0 0,0 0-406 0 0,0 0-154 0 0,0 0-33 0 0,0 0-33 0 0,0 0-124 0 0,0 0-58 0 0,0 0-1473 0 0,0 0-5846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3:29:38.6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1769 1683 11688 0 0,'-30'0'264'0'0,"24"0"34"0"0,6 0 22 0 0,0 0-32 0 0,0 0-4 0 0,-2-1 687 0 0,-20-3 1326 0 0,-5-1 556 0 0,21 4-2447 0 0,1 1 0 0 0,-1-1-1 0 0,1 1 1 0 0,-1 0 0 0 0,1 0-1 0 0,-1 0 1 0 0,1 1 0 0 0,-4 0-406 0 0,-76 19 2740 0 0,-97 3-1590 0 0,120-14-1150 0 0,-16 7 0 0 0,54-11 48 0 0,0-1 0 0 0,-1-1 0 0 0,-22 0-48 0 0,-75-5 267 0 0,29 0-134 0 0,2-3 38 0 0,0-3 0 0 0,-33-9-171 0 0,91 10 2 0 0,1-2 1 0 0,-1-1 0 0 0,2-1-1 0 0,-31-16-2 0 0,34 12 0 0 0,1-1 0 0 0,0-1 0 0 0,-10-9 0 0 0,-9-6 0 0 0,34 23-8 0 0,0 0-1 0 0,0-1 0 0 0,-1-3 9 0 0,-17-14-27 0 0,21 20 26 0 0,0-1 0 0 0,0-1 0 0 0,1 1 0 0 0,1-1 0 0 0,0-1-1 0 0,0 1 1 0 0,0-1 0 0 0,2 0 0 0 0,-1-1 0 0 0,-2-6 1 0 0,-4-9 0 0 0,3 8 0 0 0,1 0 0 0 0,1 0 0 0 0,1-1 0 0 0,0 0 0 0 0,1-2 0 0 0,0-21-14 0 0,1-1-1 0 0,2 0 1 0 0,2 0 0 0 0,2 0-1 0 0,7-36 15 0 0,-6 48-2 0 0,0-1-33 0 0,2-1 0 0 0,7-20 35 0 0,-2 15-3 0 0,27-88-32 0 0,-29 105 29 0 0,0-1-1 0 0,2 1 1 0 0,1 0-1 0 0,8-11 7 0 0,4-6 0 0 0,-14 22 0 0 0,1 1 0 0 0,0 1 0 0 0,0 0 0 0 0,12-11 0 0 0,22-21 0 0 0,-3-2 0 0 0,8-14 0 0 0,-35 45 4 0 0,1 0-1 0 0,1 1 1 0 0,0 0-1 0 0,1 1 1 0 0,0 1 0 0 0,1 1-1 0 0,1 0 1 0 0,0 2-1 0 0,17-8-3 0 0,-7 6 6 0 0,1 1-1 0 0,0 1 0 0 0,0 2 1 0 0,1 1-1 0 0,1 1 0 0 0,16-1-5 0 0,17 0 0 0 0,-1 2 0 0 0,4 4 0 0 0,62 3-86 0 0,25 7 86 0 0,-66 1-57 0 0,11 0-184 0 0,84 19 241 0 0,43 26-160 0 0,-148-32 104 0 0,-1 3-1 0 0,-1 3 1 0 0,38 22 56 0 0,-100-42-20 0 0,126 65-169 0 0,-114-57 142 0 0,-2 1 1 0 0,0 1-1 0 0,-1 1 0 0 0,3 5 47 0 0,-13-9-3 0 0,0 1-1 0 0,-1 0 1 0 0,9 16 3 0 0,-8-13-1 0 0,-8-9 1 0 0,1 1 0 0 0,-2 0 0 0 0,1 0 0 0 0,-2 0 0 0 0,1 0 0 0 0,-2 1 0 0 0,1-1 0 0 0,-2 1 0 0 0,1 4 0 0 0,0 7 0 0 0,-1 0 0 0 0,-1 0 0 0 0,-1 0 0 0 0,-1 7 0 0 0,-1-15 6 0 0,0-1-1 0 0,-1 0 0 0 0,-5 13-5 0 0,0 2 38 0 0,0 0-16 0 0,-2-2 0 0 0,-2 0 0 0 0,0 0 0 0 0,-2-1 0 0 0,-14 21-22 0 0,19-32 18 0 0,-7 10-15 0 0,0-1 1 0 0,-2 0-1 0 0,-20 19-3 0 0,-64 58 7 0 0,82-83 1 0 0,-4 5 42 0 0,-2-2 1 0 0,0 0-1 0 0,-1-2 0 0 0,-9 4-50 0 0,9-7 85 0 0,0 2 0 0 0,-13 12-85 0 0,11-9 145 0 0,-1-1 1 0 0,-12 6-146 0 0,-16 10 262 0 0,40-24-169 0 0,-13 9 208 0 0,-1-1-1 0 0,-19 7-300 0 0,17-13 123 0 0,-23 12 49 0 0,26-11-18 0 0,-1-1 1 0 0,-6 1-155 0 0,12-5 74 0 0,-105 36 267 0 0,6-3-238 0 0,123-42-94 0 0,-1 1 0 0 0,1-1 1 0 0,-1 0-1 0 0,1 1 0 0 0,0 0 0 0 0,0 0 0 0 0,-2 1-9 0 0,2-1 21 0 0,0 0 0 0 0,0 0 0 0 0,-1 0 0 0 0,1-1 0 0 0,0 1 0 0 0,-1-1 0 0 0,1 1 0 0 0,-1-1 0 0 0,0 0-21 0 0,-20 9 112 0 0,13-6-49 0 0,0 1 0 0 0,-1-2 0 0 0,0 1 0 0 0,1-2 0 0 0,-5 1-63 0 0,13-2 9 0 0,-1-1 1 0 0,1 0-1 0 0,-1 0 0 0 0,1 1 1 0 0,-1 0-1 0 0,0-1 0 0 0,1 1 0 0 0,0 0 1 0 0,-1 0-10 0 0,-8 1 73 0 0,-12 1-169 0 0,28-14-1216 0 0,7-1-1250 0 0,-3 7 1236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3:29:41.0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734 1 11976 0 0,'-4'12'173'0'0,"2"-4"7"0"0,-1 0-1 0 0,0 0 1 0 0,0 0 0 0 0,-2 2-180 0 0,3-8 25 0 0,1 0 0 0 0,0 1 0 0 0,-1-1 1 0 0,0 0-1 0 0,1 0 0 0 0,-1 0 0 0 0,0-1 1 0 0,0 1-1 0 0,0 0 0 0 0,0-1 0 0 0,-1 1 1 0 0,1-1-1 0 0,0 0 0 0 0,-1 0 0 0 0,1 0 1 0 0,-2 1-26 0 0,-38 8 657 0 0,30-8-159 0 0,0 1 0 0 0,0 0 1 0 0,-10 5-499 0 0,20-7 71 0 0,-11 4 333 0 0,0 0-1 0 0,0 0 0 0 0,0-1 0 0 0,0-1 0 0 0,-6 1-403 0 0,-13 1 1086 0 0,1 2 0 0 0,-4 2-1086 0 0,-15 4 878 0 0,-11 0-192 0 0,31-7-240 0 0,25-5-282 0 0,0-1 0 0 0,0 1 0 0 0,0 0 0 0 0,0 0 0 0 0,0 1 0 0 0,1 0 0 0 0,-3 1-164 0 0,-7 2 209 0 0,0 1 0 0 0,0-2 0 0 0,0 0 0 0 0,-6 1-209 0 0,14-3 1 0 0,0 0 0 0 0,0 0 0 0 0,0 0 0 0 0,1 1 0 0 0,-1 0 0 0 0,1 0 0 0 0,-1 1 0 0 0,1-1 0 0 0,0 1 0 0 0,0 1-1 0 0,-32 20 0 0 0,30-19 1 0 0,6-4 5 0 0,-1-1 0 0 0,1 1 0 0 0,-1-1 1 0 0,1 0-1 0 0,-1 0 0 0 0,1 0 0 0 0,-1 0 0 0 0,1 0 0 0 0,-1 0 1 0 0,0 0-1 0 0,0 0 0 0 0,0 0-6 0 0,2-1 6 0 0,-1 0 0 0 0,1 0 1 0 0,-1 0-1 0 0,1 0 0 0 0,-1 1 0 0 0,1-1 1 0 0,-1 0-1 0 0,1 0 0 0 0,-1 1 0 0 0,1-1 1 0 0,-1 0-1 0 0,1 1 0 0 0,0-1 0 0 0,-1 1 1 0 0,1-1-1 0 0,0 0 0 0 0,-1 1 0 0 0,1-1 1 0 0,0 1-1 0 0,0-1 0 0 0,-1 1 0 0 0,1-1 1 0 0,0 1-1 0 0,0-1 0 0 0,0 1-6 0 0,-2 17 375 0 0,2-12-239 0 0,0-6-136 0 0,1 1 0 0 0,-1-1 1 0 0,0 1-1 0 0,0-1 1 0 0,0 1-1 0 0,0-1 0 0 0,0 1 1 0 0,1-1-1 0 0,-1 0 1 0 0,0 1-1 0 0,0-1 1 0 0,1 0-1 0 0,-1 1 0 0 0,0-1 1 0 0,0 1-1 0 0,1-1 1 0 0,-1 0-1 0 0,0 0 0 0 0,1 1 1 0 0,-1-1-1 0 0,1 0 1 0 0,-1 0-1 0 0,0 1 1 0 0,1-1-1 0 0,0 0 0 0 0,2 2 0 0 0,3 6-24 0 0,2 0 0 0 0,-1 0 0 0 0,1-1 0 0 0,7 5 24 0 0,13 10-201 0 0,7 10 201 0 0,11 10-215 0 0,-13-13-126 0 0,10 12 341 0 0,-39-37 5 0 0,4 6-5 0 0,0-1 0 0 0,0 2 0 0 0,-1-1 0 0 0,1 3 0 0 0,-3-3 0 0 0,1-1 0 0 0,0-1 0 0 0,1 1 0 0 0,0-1 0 0 0,0 0 0 0 0,1 0 0 0 0,11 9-96 0 0,0 2 0 0 0,-1 0 0 0 0,-1 1 0 0 0,-1 0 0 0 0,-1 2 0 0 0,6 12 96 0 0,-5-9-149 0 0,-7-11 135 0 0,0 0 0 0 0,-1 0-1 0 0,4 14 15 0 0,16 46 586 0 0,-28-75-643 0 0,0 1 0 0 0,0 0 0 0 0,0 0 1 0 0,0 0-1 0 0,0 0 0 0 0,-1 0 0 0 0,1 0 1 0 0,0 0-1 0 0,0 0 0 0 0,0 0 0 0 0,0 0 1 0 0,0 0-1 0 0,-1 0 0 0 0,1 0 0 0 0,0 0 1 0 0,0 0-1 0 0,0 0 0 0 0,0 1 0 0 0,0-1 1 0 0,0 0-1 0 0,-1 0 0 0 0,1 0 1 0 0,0 0-1 0 0,0 0 0 0 0,0 0 0 0 0,0 0 1 0 0,0 0-1 0 0,0 0 0 0 0,0 1 0 0 0,-1-1 1 0 0,1 0-1 0 0,0 0 0 0 0,0 0 0 0 0,0 0 1 0 0,0 0-1 0 0,0 0 0 0 0,0 1 0 0 0,0-1 1 0 0,0 0-1 0 0,0 0 0 0 0,0 0 0 0 0,0 0 1 0 0,0 0-1 0 0,0 0 0 0 0,0 1 0 0 0,0-1 1 0 0,0 0-1 0 0,0 0 0 0 0,0 0 0 0 0,0 0 1 0 0,0 0-1 0 0,0 1 0 0 0,0-1 57 0 0,-11-10-1151 0 0,-1-8-124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3:29:41.73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8752 0 0,'1'2'398'0'0,"5"15"140"0"0,-2-9-160 0 0,-3-6 1505 0 0,-1-2 653 0 0,0 0 125 0 0,2 1-301 0 0,30 12-469 0 0,-7-6-1845 0 0,-20-6-46 0 0,1 0-1 0 0,-1 1 0 0 0,0-1 1 0 0,0 1-1 0 0,1 0 0 0 0,1 2 1 0 0,7 3 281 0 0,1 0 0 0 0,0 0-1 0 0,8 1-280 0 0,-8-4 264 0 0,-1 2 1 0 0,-1-1-1 0 0,1 2 0 0 0,0 1-264 0 0,26 14-168 0 0,1-1 0 0 0,8 1 168 0 0,40 20 240 0 0,-44-20 364 0 0,47 14-604 0 0,-26-11 201 0 0,64 31 515 0 0,-2 6 0 0 0,-2 5-716 0 0,-6 7-145 0 0,-81-49 36 0 0,-4 0 50 0 0,0 1 0 0 0,4 7 59 0 0,30 23-20 0 0,26 15 37 0 0,196 154 150 0 0,-187-137-113 0 0,67 74-54 0 0,33 56-285 0 0,-57-60 268 0 0,28 29 77 0 0,-91-97-50 0 0,45 67-10 0 0,63 104 40 0 0,-13-15 77 0 0,-29-44 144 0 0,22 54-261 0 0,69 147 70 0 0,-154-241-76 0 0,34 96 6 0 0,-55-102 3 0 0,141 350 208 0 0,-157-356-200 0 0,5 12-12 0 0,66 167-85 0 0,-81-205-4 0 0,14 86 90 0 0,-31-107 0 0 0,31 165 0 0 0,-33-176 0 0 0,-16-39 876 0 0,-4-30-283 0 0,-1-19-518 0 0,0 0-1 0 0,1 0 1 0 0,-1 0 0 0 0,1-1 0 0 0,-1 1-1 0 0,1 0 1 0 0,0 0-75 0 0,2 10 0 0 0,-4-12 0 0 0,1 2 0 0 0,3-3 0 0 0,-1 1 0 0 0,2 13 0 0 0,-3-11-210 0 0,0 0 1 0 0,0 0-1 0 0,1 0 0 0 0,-1 0 0 0 0,1-1 0 0 0,1 2 210 0 0,4 12-3035 0 0,-2-2-5494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3:40:04.3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12153 14280 0 0,'0'0'654'0'0,"0"0"-11"0"0,0 0-274 0 0,0 0 380 0 0,0 0 215 0 0,3 0 42 0 0,8 0-76 0 0,-9 0-350 0 0,-2 0-150 0 0,0 0-29 0 0,4 0-33 0 0,15 0 729 0 0,-21-4-1001 0 0,2 3-87 0 0,0 1 0 0 0,0 0 0 0 0,0 0 0 0 0,0 0 0 0 0,0-1 0 0 0,0 1 0 0 0,0 0-1 0 0,0 0 1 0 0,0-1 0 0 0,0 1 0 0 0,0 0 0 0 0,0 0 0 0 0,0 0 0 0 0,0-1 0 0 0,0 1 0 0 0,-1 0 0 0 0,1 0 0 0 0,0 0 0 0 0,0-1 0 0 0,0 1 0 0 0,0 0 0 0 0,0 0 0 0 0,-1 0-1 0 0,1 0 1 0 0,0-1 0 0 0,0 1 0 0 0,0 0 0 0 0,0 0 0 0 0,-1 0 0 0 0,1 0 0 0 0,0 0 0 0 0,0 0 0 0 0,0 0 0 0 0,-1 0 0 0 0,1-1 0 0 0,0 1-9 0 0,-6 0 133 0 0,12-2 191 0 0,19-3 382 0 0,-15 3-623 0 0,-7 1 13 0 0,-3 1 0 0 0,0 0-2 0 0,1 0-88 0 0,0 0 0 0 0,0 0 1 0 0,0-1-1 0 0,0 1 1 0 0,0-1-1 0 0,0 1 1 0 0,0-1-1 0 0,0 1 1 0 0,0-1-1 0 0,0 1 1 0 0,0-1-1 0 0,-1 0 0 0 0,2 0-6 0 0,-1 0 13 0 0,0 1-10 0 0,-1-1 1 0 0,0 1 0 0 0,0 0-1 0 0,1 0 1 0 0,-1 0 0 0 0,0-1 0 0 0,0 1-1 0 0,1 0 1 0 0,-1 0 0 0 0,0 0 0 0 0,0-1-1 0 0,0 1 1 0 0,1 0 0 0 0,-1-1-1 0 0,0 1 1 0 0,0 0 0 0 0,0 0 0 0 0,0-1-1 0 0,0 1 1 0 0,0 0 0 0 0,0-1-1 0 0,0 1 1 0 0,0 0 0 0 0,0-1 0 0 0,0 1-1 0 0,0 0 1 0 0,0-1 0 0 0,0 1 0 0 0,0 0-1 0 0,0-1-3 0 0,0 0 19 0 0,1-1-10 0 0,0 0 1 0 0,0 0-1 0 0,0 1 0 0 0,0-1 0 0 0,0 0 0 0 0,0 1 1 0 0,1-1-1 0 0,-1 1 0 0 0,1-1 0 0 0,-1 1 0 0 0,1 0 1 0 0,-1 0-1 0 0,1-1 0 0 0,0 1 0 0 0,-1 0 0 0 0,1 0-9 0 0,2 0 17 0 0,-1-1-1 0 0,0-1 0 0 0,-1 1 1 0 0,1 0-1 0 0,0-1 1 0 0,-1 0-17 0 0,3 0 24 0 0,-1-1 0 0 0,0 0 1 0 0,1 1-1 0 0,0 0 1 0 0,0 0-1 0 0,0 0 0 0 0,0 1 1 0 0,0 0-1 0 0,1 0 1 0 0,1-1-25 0 0,20-8 118 0 0,-12 4-55 0 0,-9 4-36 0 0,0 1 0 0 0,-1-1 0 0 0,1 0 0 0 0,-1 0 1 0 0,0-1-1 0 0,0 0 0 0 0,0 0 0 0 0,2-2-27 0 0,-3 2 30 0 0,-1 1-1 0 0,1 0 1 0 0,0 0 0 0 0,0 1-1 0 0,0-1 1 0 0,1 0-30 0 0,22-16 198 0 0,38-29 430 0 0,-59 43-600 0 0,1 1 0 0 0,-1-1 0 0 0,1 1 0 0 0,2-1-28 0 0,-3 2 20 0 0,0-1 1 0 0,0 0 0 0 0,0 0-1 0 0,-1 0 1 0 0,2-2-21 0 0,4-4 40 0 0,1 0-1 0 0,0 1 1 0 0,4-1-40 0 0,-3 0 25 0 0,0 1 0 0 0,5-6-25 0 0,-15 12 9 0 0,1 0-1 0 0,0 0 1 0 0,0 1 0 0 0,1-1-1 0 0,-1 1 1 0 0,0 0 0 0 0,2 0-9 0 0,-1 0 0 0 0,0-1-1 0 0,0 1 1 0 0,0-1 0 0 0,3-2 0 0 0,15-12 22 0 0,1 2-1 0 0,0 1 0 0 0,11-3-21 0 0,21-18 54 0 0,-48 32-45 0 0,-1-1 0 0 0,1-1 0 0 0,-1 0 0 0 0,0 0 0 0 0,0 0 0 0 0,-1 0 1 0 0,5-6-10 0 0,-3 4 13 0 0,0 1 0 0 0,0-1 0 0 0,0 2 0 0 0,1-1 0 0 0,0 1 0 0 0,0 1 0 0 0,1-1-13 0 0,18-9 50 0 0,93-46 163 0 0,-61 33-77 0 0,21-22-19 0 0,-27 19-62 0 0,-37 19-45 0 0,0 1 0 0 0,6-1-10 0 0,66-35 0 0 0,-46 24 29 0 0,-28 13-12 0 0,1 1 1 0 0,4-1-18 0 0,54-25 77 0 0,-1-3 1 0 0,16-14-78 0 0,91-62 287 0 0,-94 57-86 0 0,7-9 89 0 0,-27 18-151 0 0,12-6-133 0 0,249-157 63 0 0,-253 166-17 0 0,30-16-51 0 0,81-41 57 0 0,73-37 12 0 0,-104 53-60 0 0,-27 14 52 0 0,-42 23-26 0 0,-2-4 0 0 0,17-18-36 0 0,41-21 43 0 0,-53 36-22 0 0,-41 27-24 0 0,9-2 3 0 0,40-24 14 0 0,6-5 76 0 0,61-22-90 0 0,-22 10 27 0 0,-122 61-27 0 0,103-57 0 0 0,-14 6-17 0 0,-49 29-47 0 0,6-7 64 0 0,-22 13-206 0 0,19-7 206 0 0,18-10 12 0 0,93-50 223 0 0,-90 50-171 0 0,30-19-49 0 0,-21 10 45 0 0,46-15-60 0 0,-10 4 71 0 0,-21 10-25 0 0,116-55 26 0 0,-161 77-72 0 0,80-46 0 0 0,-12 11 0 0 0,-66 34 0 0 0,5-5 0 0 0,178-100 0 0 0,-94 54 0 0 0,-77 41 0 0 0,4-3 0 0 0,55-20 0 0 0,-15 8 0 0 0,12-4 0 0 0,-55 24 0 0 0,17-2 0 0 0,15-10 0 0 0,-5 1 0 0 0,-75 35 0 0 0,0-2 0 0 0,2-2 0 0 0,18-9 0 0 0,108-46 0 0 0,-132 60 0 0 0,19-12 0 0 0,4-2 0 0 0,67-34 0 0 0,6-3 0 0 0,-28 15 75 0 0,-2-4-1 0 0,10-13-74 0 0,-47 30 114 0 0,1 3-1 0 0,49-19-113 0 0,52-32 119 0 0,-60 31-78 0 0,68-41-41 0 0,-64 36 0 0 0,48-19 0 0 0,54-20 0 0 0,-105 46 40 0 0,20-16-40 0 0,33-19 24 0 0,78-44 63 0 0,-74 39-38 0 0,-3 1-21 0 0,27-16 8 0 0,40-23-36 0 0,-106 61 0 0 0,53-37 86 0 0,3-2 23 0 0,-93 60-66 0 0,27-16 7 0 0,239-143-50 0 0,-237 140 0 0 0,13 1 0 0 0,-104 57 0 0 0,158-91 0 0 0,-9 5 79 0 0,-107 60 2 0 0,101-68-124 0 0,3-2-34 0 0,-23 32 77 0 0,-20 10 0 0 0,120-61 0 0 0,-197 101 0 0 0,-13 8 0 0 0,-1-2 0 0 0,6-4 0 0 0,67-46 0 0 0,76-36 0 0 0,-35 24 0 0 0,-85 46 32 0 0,11-10-32 0 0,-12 8 32 0 0,11-3-32 0 0,112-64 0 0 0,-95 48 0 0 0,40-35 0 0 0,27-1 0 0 0,-88 53 0 0 0,-33 19 0 0 0,0 0 0 0 0,19-15 0 0 0,204-150 128 0 0,-206 154-48 0 0,-24 15-61 0 0,-2 0-1 0 0,4-4-18 0 0,136-100-161 0 0,-121 89 173 0 0,-8 9-12 0 0,0 1 0 0 0,2 1 0 0 0,31-19 0 0 0,27-18 0 0 0,26-8 0 0 0,20-11 0 0 0,39-32 0 0 0,11-7 0 0 0,-146 89 0 0 0,55-31 0 0 0,2-8 0 0 0,68-45 0 0 0,-42 27 0 0 0,55-30 0 0 0,-91 57 0 0 0,27-10-7 0 0,-29 17-39 0 0,97-53 35 0 0,-69 39 14 0 0,6-3-17 0 0,101-64-39 0 0,-140 86 53 0 0,-48 25 0 0 0,0-2 0 0 0,27-19 0 0 0,-32 19 0 0 0,1 1 0 0 0,0 1 0 0 0,2 2 0 0 0,32-19 0 0 0,115-57 0 0 0,-73 38 0 0 0,6-8 0 0 0,-4 0 0 0 0,-66 35 0 0 0,2 1 0 0 0,-5 4 0 0 0,18-14 0 0 0,-31 18 0 0 0,1 2 0 0 0,12-5 0 0 0,23-13 0 0 0,179-106 0 0 0,-203 120 0 0 0,-21 11 0 0 0,0-1 0 0 0,-1-1 0 0 0,13-8 0 0 0,-5 2 0 0 0,1 0 0 0 0,21-9 0 0 0,-13 8 0 0 0,31-19 0 0 0,-44 24 0 0 0,-9 6 0 0 0,-1-1 0 0 0,1 0 0 0 0,-1 0 0 0 0,6-6 0 0 0,-8 7 0 0 0,0 0 0 0 0,0 0 0 0 0,1 0 0 0 0,0 0 0 0 0,-1 1 0 0 0,1 0 0 0 0,2 0 0 0 0,11-7 0 0 0,98-47-35 0 0,-14 6 6 0 0,-73 32 29 0 0,-22 14 0 0 0,-1 0 0 0 0,2 0 0 0 0,-1 0 0 0 0,5-1 0 0 0,75-32 0 0 0,-69 29-10 0 0,14-4-108 0 0,27-17 118 0 0,-34 20 0 0 0,-21 8 0 0 0,0 0 0 0 0,0 0 0 0 0,0-1 0 0 0,0 1 0 0 0,1-2 0 0 0,40-25 0 0 0,-34 21 0 0 0,0 1 0 0 0,0 0 0 0 0,9-3 0 0 0,-8 4 0 0 0,0-1 0 0 0,0 0 0 0 0,6-6 0 0 0,20-13-45 0 0,0 1-1 0 0,7 0 46 0 0,33-21-45 0 0,-35 20-48 0 0,7 0 93 0 0,-5 2-112 0 0,6-5 112 0 0,13-10-11 0 0,-35 22-15 0 0,0 1 0 0 0,1 2-1 0 0,23-8 27 0 0,-52 22-78 0 0,-2 0-33 0 0,0 0 12 0 0,0 0 10 0 0,0 0-3 0 0,0 0-17 0 0,0 0-10 0 0,0 0-1 0 0,0 0-8 0 0,1-2-35 0 0,-1 2 139 0 0,1-1 1 0 0,-1 1-1 0 0,0-1 0 0 0,1 1 0 0 0,-1-1 0 0 0,0 1 0 0 0,0 0 0 0 0,1-1 0 0 0,-1 1 0 0 0,0-1 0 0 0,0 1 0 0 0,0-1 0 0 0,0 1 0 0 0,0-1 0 0 0,1 1 0 0 0,-1-1 0 0 0,0 1 0 0 0,0-1 1 0 0,-1 0-1 0 0,1 1 0 0 0,0-1 0 0 0,0 1 0 0 0,0-1 0 0 0,0 1 0 0 0,0-1 0 0 0,0 1 0 0 0,-1-1 0 0 0,1 1 0 0 0,0 0 0 0 0,0-1 0 0 0,-1 1 0 0 0,1-1 24 0 0,-17-7-2442 0 0,13 7 2007 0 0,1 0 1 0 0,0 0 0 0 0,0-1-1 0 0,0 1 1 0 0,1-1-1 0 0,-1 0 1 0 0,0 1 0 0 0,0-2 434 0 0,-26-23-2020 0 0,24 22 1510 0 0,-1 1 1 0 0,0 0 0 0 0,0 0-1 0 0,-3-1 510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3:40:05.49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13 14800 0 0,'0'0'332'0'0,"0"0"50"0"0,0 0 25 0 0,0 0-47 0 0,0 0-108 0 0,0 0 405 0 0,0 0 204 0 0,0 0 41 0 0,0 0-46 0 0,0 0-228 0 0,0 0-99 0 0,0 0-17 0 0,0 0-53 0 0,0 0-197 0 0,0 0-80 0 0,0 0-20 0 0,0 0-16 0 0,2 0-72 0 0,0-2-65 0 0,1 0-6 0 0,13-3-3 0 0,-5 4-10 0 0,-1 0 0 0 0,1 0 1 0 0,-1 1-1 0 0,1 0 0 0 0,0 1 10 0 0,17 0-15 0 0,-19 0 15 0 0,-1 0 0 0 0,0 0 0 0 0,0 0 0 0 0,6 3 0 0 0,-6-2 0 0 0,0 0 0 0 0,0 0 0 0 0,0-1 0 0 0,7 0 0 0 0,4 1 0 0 0,1 0 0 0 0,-1 1 0 0 0,0 0 0 0 0,0 2 0 0 0,0 0 0 0 0,15 7 0 0 0,102 30 0 0 0,-21-1 144 0 0,-110-39-141 0 0,0 0-1 0 0,0 0 0 0 0,0 0 0 0 0,0 0 0 0 0,0 1 1 0 0,-1-1-1 0 0,1 2-2 0 0,5 2 0 0 0,17 11 0 0 0,10 5 160 0 0,-36-20-88 0 0,0-2-32 0 0,0 0-1 0 0,0 0 1 0 0,-1 0 0 0 0,1 0-1 0 0,0 0 1 0 0,0 0-1 0 0,-1 0 1 0 0,1 1-1 0 0,0-1 1 0 0,-1 0 0 0 0,1 0-1 0 0,0 1 1 0 0,-1-1-1 0 0,1 1 1 0 0,0-1 0 0 0,-1 1-1 0 0,1-1 1 0 0,-1 1-1 0 0,1-1-39 0 0,8 9 200 0 0,1-1-138 0 0,-8-6 39 0 0,-2-2 0 0 0,0 0-5 0 0,0 0-4 0 0,0 0-17 0 0,0 0-10 0 0,0 0-1 0 0,0 1 6 0 0,3 5 20 0 0,-2-5 6 0 0,-1-1 0 0 0,-1 3-16 0 0,1-1-70 0 0,-1 1-1 0 0,1 0 1 0 0,-1-1-1 0 0,0 1 1 0 0,0-1-1 0 0,0 1 1 0 0,0-1 0 0 0,0 1-1 0 0,-1-1 1 0 0,1 0-1 0 0,-1 1-9 0 0,0 0 3 0 0,0 0 1 0 0,0 0-1 0 0,0 0 0 0 0,0 1 1 0 0,1-1-1 0 0,-1 1 0 0 0,0 2-3 0 0,-7 15-7 0 0,-2 0 0 0 0,0-1 0 0 0,-4 4 7 0 0,-16 28 131 0 0,23-37-129 0 0,0 0 1 0 0,-2 0 0 0 0,0-1-1 0 0,-1 0-2 0 0,-33 46 0 0 0,-44 51 0 0 0,46-61-108 0 0,-31 52 108 0 0,48-60 71 0 0,16-26-40 0 0,0-1-1 0 0,-10 13-30 0 0,-9 13-21 0 0,21-28-8 0 0,-1-2 0 0 0,0 1 0 0 0,-8 8 29 0 0,-5 3-135 0 0,-2 1 993 0 0,-23 21-858 0 0,39-38 444 0 0,0 0 1 0 0,1 0 0 0 0,-1 3-445 0 0,1-3 79 0 0,4-5-20 0 0,2-2-18 0 0,0 0-261 0 0,0 0-706 0 0,-1-1-277 0 0,-8-6-48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3:40:12.81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1581 1332 2304 0 0,'0'0'440'0'0,"0"0"1008"0"0,0 0 441 0 0,0 0 88 0 0,0 0-202 0 0,0 0-934 0 0,0 0-411 0 0,0 0-81 0 0,0 0-100 0 0,0 0-345 0 0,0 0-154 0 0,0 0-34 0 0,0 0 13 0 0,0 0 74 0 0,0 0 33 0 0,0 0 4 0 0,0 0 10 0 0,0 0 45 0 0,0 0 17 0 0,0 0 7 0 0,-1-3-610 0 0,-3-8 9763 0 0,-36 16-9011 0 0,31-3-64 0 0,-2 1 3 0 0,-18 10 262 0 0,26-12-205 0 0,1 1 0 0 0,-1-1 0 0 0,1 0 0 0 0,-1 0 0 0 0,0-1 0 0 0,0 1 0 0 0,0 0 0 0 0,0-1-57 0 0,-13 2 582 0 0,2 1-312 0 0,0-2-1 0 0,-15 0-269 0 0,19 0 58 0 0,0 0 1 0 0,0 1-1 0 0,0 0 0 0 0,-9 3-58 0 0,5-1 12 0 0,0-1 0 0 0,-8 0-12 0 0,11-1 0 0 0,0 1 0 0 0,0-1 0 0 0,-6 4 0 0 0,-25 5 0 0 0,-23 1-64 0 0,-46 16 64 0 0,63-12 1 0 0,35-10 1 0 0,1-2-1 0 0,-1 1 1 0 0,0-2 0 0 0,0 0 0 0 0,-1 0 0 0 0,1-1 0 0 0,-3-1-2 0 0,-21 2 172 0 0,29-2 2 0 0,0 0 0 0 0,0 0 0 0 0,0-1 0 0 0,0 0 0 0 0,0 0 0 0 0,-1-1 0 0 0,1 0 0 0 0,0-1 0 0 0,-1 0-174 0 0,-36-12 1112 0 0,31 7-820 0 0,10 6-240 0 0,0-1-1 0 0,1 1 0 0 0,-1-1 1 0 0,1 0-1 0 0,0 0 0 0 0,-1-1-51 0 0,-17-12 271 0 0,-1 1-1 0 0,-3-1-270 0 0,6 5 60 0 0,1-1 0 0 0,0-1-1 0 0,-13-12-59 0 0,14 10 0 0 0,0 1 0 0 0,-1 0 0 0 0,-1 2 0 0 0,0 0 0 0 0,-6-2 0 0 0,-18-14 0 0 0,31 19 0 0 0,-1-1 0 0 0,-12-5 0 0 0,8 7 3 0 0,1-2-1 0 0,-1 0 0 0 0,2 0 1 0 0,0-2-1 0 0,-9-7-2 0 0,-2-3 103 0 0,19 16-62 0 0,0 0 1 0 0,1-1-1 0 0,-1 1 0 0 0,-3-7-41 0 0,-45-61 316 0 0,37 43-256 0 0,18 29-58 0 0,-1 0-1 0 0,0 0 0 0 0,1 1 0 0 0,-1-1 1 0 0,0 0-1 0 0,1 0 0 0 0,0 0 1 0 0,-1 0-1 0 0,1-1 0 0 0,-1 1 1 0 0,1 0-1 0 0,0 0 0 0 0,0 0 1 0 0,0 0-1 0 0,0 0 0 0 0,0 0-1 0 0,0-1 3 0 0,-1 1 0 0 0,1 0 0 0 0,0 0 0 0 0,0-1 0 0 0,-1 1 0 0 0,1 0 0 0 0,0 0 0 0 0,-1-1 0 0 0,1 1 0 0 0,-1 0 0 0 0,0-1-3 0 0,-1-2 1 0 0,0 1 1 0 0,0-1 0 0 0,1 1-1 0 0,0-1 1 0 0,0 0-1 0 0,0 0 1 0 0,-1-3-2 0 0,2 3 0 0 0,-1 0 0 0 0,0 1 0 0 0,0-1 0 0 0,0 1-1 0 0,-1-1 1 0 0,1 1 0 0 0,-2-3 0 0 0,1 2 7 0 0,0 1 0 0 0,1-1-1 0 0,-1 1 1 0 0,1-1 0 0 0,0 1-1 0 0,1-1 1 0 0,-1 0 0 0 0,0 0-1 0 0,1 1 1 0 0,0-1 0 0 0,0 0-1 0 0,0 0 1 0 0,1-2-7 0 0,-1 0 10 0 0,0 0 1 0 0,0 0-1 0 0,0 0 0 0 0,-2-4-10 0 0,0-2 7 0 0,0-1 0 0 0,0 1 1 0 0,1-1-1 0 0,1 0 0 0 0,0 0 0 0 0,1 0 0 0 0,0 1 0 0 0,1-1 0 0 0,2-5-7 0 0,0-4 0 0 0,-4 17 0 0 0,1 0 0 0 0,0 0 0 0 0,0 0 0 0 0,1 0 0 0 0,0 0 0 0 0,8-33 0 0 0,-4 11 0 0 0,-1 6-14 0 0,-3 13 4 0 0,0 1 0 0 0,1-1 0 0 0,-1 0 0 0 0,2 1 0 0 0,-1-1 10 0 0,9-20-24 0 0,-10 23 16 0 0,0-1 0 0 0,0 0 0 0 0,1 1 0 0 0,0-1 0 0 0,2-2 8 0 0,8-15 1 0 0,-10 18-12 0 0,0 0 0 0 0,-1 1 0 0 0,1-1 1 0 0,1 1-1 0 0,2-3 11 0 0,14-15-23 0 0,-10 11 10 0 0,0 1 0 0 0,0 0 0 0 0,1 0 0 0 0,9-5 13 0 0,5-1-32 0 0,-1-1 0 0 0,15-14 32 0 0,-32 25-6 0 0,1 1 0 0 0,0 0 0 0 0,0 0 0 0 0,0 1 0 0 0,1 0 0 0 0,-1 1 6 0 0,2-1-7 0 0,-1-1 0 0 0,0 0 0 0 0,0 0 0 0 0,1-2 7 0 0,17-13 0 0 0,1 1 0 0 0,0 1 0 0 0,1 1 0 0 0,7-2 0 0 0,18-5 0 0 0,-24 12-31 0 0,-18 6-4 0 0,2 1-1 0 0,-1 1 0 0 0,0 0 1 0 0,4 0 35 0 0,62-8-244 0 0,-20 6 68 0 0,-41 4 95 0 0,0 1 1 0 0,0 1 0 0 0,12 1 80 0 0,7 0-59 0 0,78-4-126 0 0,-47 0 279 0 0,60 6-94 0 0,-96 1 1 0 0,-23-2-39 0 0,1-1 0 0 0,-1 0 0 0 0,5 0 38 0 0,1 0-103 0 0,0 1-1 0 0,-1 1 1 0 0,1 0-1 0 0,-1 1 1 0 0,0 0 0 0 0,0 1-1 0 0,1 1 104 0 0,27 9-172 0 0,-18-5 8 0 0,1 0 1 0 0,-2 2-1 0 0,1 1 1 0 0,-2 1-1 0 0,1 1 164 0 0,-11-7-61 0 0,27 23-187 0 0,-30-26 198 0 0,0 2 0 0 0,-1-1-1 0 0,1 1 1 0 0,-2 0-1 0 0,1 1 1 0 0,4 6 50 0 0,24 23-132 0 0,-23-26 113 0 0,-1 0 0 0 0,0 2 1 0 0,-1-1-1 0 0,-1 1 0 0 0,3 5 19 0 0,-6-5-16 0 0,0 0-1 0 0,-1 0 0 0 0,0 1 0 0 0,-1 0 0 0 0,3 13 17 0 0,-5-15-61 0 0,0 1 0 0 0,1 12 61 0 0,-4-19-2 0 0,0-1 0 0 0,-1 0 1 0 0,1 1-1 0 0,-1-1 1 0 0,0 0 1 0 0,0 0-6 0 0,-2 26-56 0 0,3-26 52 0 0,0 1 0 0 0,-1-1 0 0 0,1 1 0 0 0,-1-1 0 0 0,-1 1 0 0 0,1-1 0 0 0,-2 4 10 0 0,0-1 1 0 0,0 1-1 0 0,1 0 0 0 0,-1 5 0 0 0,1-6-3 0 0,0 0 0 0 0,0 0 0 0 0,0 0-1 0 0,-2 2 4 0 0,-1 0-7 0 0,0 0-1 0 0,0 0 1 0 0,-1-1-1 0 0,-1 1 1 0 0,0-1-1 0 0,0 0 1 0 0,0-1-1 0 0,-8 6 8 0 0,10-9 0 0 0,0 1 0 0 0,-1 0 0 0 0,2 0 0 0 0,-2 2 0 0 0,3-3 0 0 0,-1-1 0 0 0,1 1 0 0 0,-1-1 0 0 0,0 1 0 0 0,0-1 0 0 0,-1-1 0 0 0,1 1 0 0 0,-1-1 0 0 0,0 1 0 0 0,-38 30 0 0 0,-14 1 19 0 0,19-11 132 0 0,-2-1-1 0 0,-11 3-150 0 0,12-8 14 0 0,0 2-1 0 0,2 2 0 0 0,1 1 1 0 0,-6 6-14 0 0,32-22 21 0 0,-1 0 0 0 0,-1 0 1 0 0,0-1-1 0 0,1 0 0 0 0,-4 0-21 0 0,-11 8 54 0 0,22-11 35 0 0,0-1 0 0 0,0 1 1 0 0,0-1-1 0 0,0 0 0 0 0,0 0 0 0 0,-1 0 0 0 0,1-1 0 0 0,-1 1 0 0 0,1-1 1 0 0,-3 0-90 0 0,5-1 206 0 0,1 0-158 0 0,0 0 0 0 0,-1-1-1 0 0,1 1 1 0 0,-1 0 0 0 0,1 0 0 0 0,0 0-1 0 0,-1 1 1 0 0,1-1 0 0 0,-1 0-1 0 0,1 0 1 0 0,0 1 0 0 0,-1-1-1 0 0,1 1 1 0 0,0 0 0 0 0,-2 0-48 0 0,-12 3 412 0 0,8-3-329 0 0,-1-1 1 0 0,1 2-1 0 0,0-1 0 0 0,1 1 0 0 0,-6 2-83 0 0,-17 3 48 0 0,16-4-48 0 0,12-2 0 0 0,0-1 0 0 0,0 0 0 0 0,0 0 0 0 0,0 1 0 0 0,-1-1 0 0 0,1 0 0 0 0,0 1 0 0 0,0-1 0 0 0,0 1 0 0 0,0 0 0 0 0,0-1 0 0 0,0 1 0 0 0,1 0 0 0 0,-1-1 0 0 0,0 1 0 0 0,0 0 0 0 0,0 0 0 0 0,-2 3 0 0 0,-47 20 0 0 0,35-17-31 0 0,13-6 34 0 0,0-1 0 0 0,1 1 0 0 0,-1-1 0 0 0,1 1-1 0 0,-1-1 1 0 0,1 1 0 0 0,-1 0 0 0 0,1 0 0 0 0,-1 0 0 0 0,0 1-3 0 0,-21 14 214 0 0,16-12-111 0 0,1 1-1 0 0,0-1 1 0 0,0 1 0 0 0,-2 2-103 0 0,6-5 63 0 0,0 0 0 0 0,-1 0 0 0 0,1 0 0 0 0,-1 0 0 0 0,0-1 0 0 0,-2 2-63 0 0,-26 15 938 0 0,29-17-1053 0 0,2-1-54 0 0,0 0-14 0 0,0 0-31 0 0,0 0-130 0 0,0 0-59 0 0,0 0-1030 0 0,0 0-4282 0 0,0 0-1839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4:04:11.52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1674 1069 11144 0 0,'0'0'506'0'0,"0"0"-4"0"0,0 0-182 0 0,0 0 425 0 0,0 0 226 0 0,0-2 42 0 0,5-17 1210 0 0,-4 17-1895 0 0,0-1 0 0 0,-1 0 1 0 0,1 1-1 0 0,0-1 0 0 0,-1 0 1 0 0,1 0-1 0 0,-1-1-328 0 0,0-5 908 0 0,0 0 1 0 0,-1 0-1 0 0,0 0 0 0 0,0 1 0 0 0,-3-8-908 0 0,-6-27 1807 0 0,-17-50-1139 0 0,11 31-624 0 0,11 37-20 0 0,-1 1 1 0 0,-1 0-1 0 0,-8-17-24 0 0,1 1 24 0 0,11 29-6 0 0,-1 0 0 0 0,0 0 1 0 0,-4-7-19 0 0,0-1 78 0 0,0 0 1 0 0,-1-7-79 0 0,4 12 36 0 0,0 0-1 0 0,0 0 1 0 0,-2 1-1 0 0,1 0 1 0 0,-8-11-36 0 0,-2 1 74 0 0,-9-19-74 0 0,18 27 20 0 0,-2 1-1 0 0,0 0 0 0 0,0 0 1 0 0,-1 1-1 0 0,-1 1 0 0 0,-7-8-19 0 0,-37-27 12 0 0,5 6 25 0 0,32 26-9 0 0,1 1 0 0 0,-2 1-1 0 0,-14-8-27 0 0,20 13 0 0 0,-8-4 0 0 0,0 1 0 0 0,-1 0 0 0 0,0 2 0 0 0,-1 1 0 0 0,-20-5 0 0 0,34 11 0 0 0,-9-2 0 0 0,0 0 0 0 0,0 2 0 0 0,-1 0 0 0 0,1 1 0 0 0,-14 1 0 0 0,8 1 0 0 0,10-1 0 0 0,1 1 0 0 0,-1 1 0 0 0,-1 1 0 0 0,13-3 0 0 0,-43 11-151 0 0,-17 8 151 0 0,49-14-34 0 0,-1 0 0 0 0,1 1 0 0 0,0 1-1 0 0,0 0 1 0 0,1 1 0 0 0,-6 5 34 0 0,-85 65-366 0 0,52-34 352 0 0,-9 14 14 0 0,46-45 0 0 0,7-6 0 0 0,0 0 0 0 0,0 0 0 0 0,1 0 0 0 0,0 1 0 0 0,-1 1 0 0 0,0 1 0 0 0,0 1 0 0 0,-1-1 0 0 0,-4 4 0 0 0,-20 26 0 0 0,-1 2-35 0 0,23-30 18 0 0,1 0-1 0 0,0 0 0 0 0,-6 12 18 0 0,-15 24-10 0 0,8-12-46 0 0,2-4-2 0 0,4 2 46 0 0,10-21 12 0 0,0 1 0 0 0,-2-1 0 0 0,1 0 0 0 0,-2-1 0 0 0,-9 12 0 0 0,11-16 0 0 0,1 0 0 0 0,-1 0 0 0 0,1 1 0 0 0,1 0 0 0 0,-1 2 0 0 0,3-1 0 0 0,-2-1 0 0 0,0-5-12 0 0,4-3-49 0 0,1-1-50 0 0,0 0-135 0 0,0 0-61 0 0,0 0-12 0 0,0 0-123 0 0,0 0-516 0 0,0 0-223 0 0,0 0-1312 0 0,0 0-5072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4:04:12.0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70 1 920 0 0,'0'0'531'0'0,"0"0"1893"0"0,0 0 831 0 0,0 0 169 0 0,0 0-301 0 0,0 0-1386 0 0,0 0-606 0 0,0 0-126 0 0,0 0-76 0 0,0 0-235 0 0,0 0-101 0 0,0 0-17 0 0,0 0-48 0 0,0 0-173 0 0,0 0-71 0 0,-1 1-18 0 0,-2 4-232 0 0,0-1 0 0 0,1 1 0 0 0,-1 0 0 0 0,1 0 0 0 0,0 0 0 0 0,1 0 0 0 0,-2 6-34 0 0,1-4 12 0 0,2-4-40 0 0,-1-1 0 0 0,1 1 1 0 0,0 0-1 0 0,-1 0 0 0 0,1-1 1 0 0,0 1-1 0 0,1 2 28 0 0,-2 16-209 0 0,-2-6 85 0 0,-3 23 13 0 0,6-24 108 0 0,1-7-7 0 0,-1 0-1 0 0,0 0 1 0 0,-1 0-1 0 0,0 0 1 0 0,0-1 0 0 0,0 1-1 0 0,-2 4 11 0 0,-4 11 0 0 0,7-16 0 0 0,0 1 0 0 0,-3 7 0 0 0,2-6 0 0 0,0 0 0 0 0,0 0 0 0 0,0 0 0 0 0,1 0 0 0 0,1 1 0 0 0,-1-5 0 0 0,-2 14 0 0 0,0-6 0 0 0,-3 6 31 0 0,3-14 23 0 0,1 1-1 0 0,0-1 1 0 0,0 1-1 0 0,1-1 1 0 0,-1 1-1 0 0,1 0-53 0 0,0-2 168 0 0,-1-1-14 0 0,0 3-18 0 0,1 0 1 0 0,-1 0-1 0 0,1-1 1 0 0,0 1-1 0 0,1 0 1 0 0,-1 0 0 0 0,1 1-137 0 0,0-4 246 0 0,-1-2 30 0 0,12 6 238 0 0,-9-4-497 0 0,0 0 0 0 0,0 0 1 0 0,0 0-1 0 0,1 0 0 0 0,-1-1 1 0 0,1 1-1 0 0,-1-1 0 0 0,1 0 1 0 0,0 0-1 0 0,-1 0 0 0 0,1 0 1 0 0,0-1-1 0 0,0 1 0 0 0,0-1 1 0 0,0 0-1 0 0,-1 0 0 0 0,2-1-17 0 0,44-6 945 0 0,-35 6-756 0 0,0-1 0 0 0,0 0-1 0 0,0-1 1 0 0,0-1 0 0 0,0 0 0 0 0,1-2-189 0 0,79-27 753 0 0,-52 13-279 0 0,-40 20-282 0 0,-1-1 7 0 0,-1 1-196 0 0,0-1 0 0 0,0 1 0 0 0,0 0 1 0 0,1 0-1 0 0,-1-1 0 0 0,0 1 0 0 0,1 0 0 0 0,-1 0 0 0 0,0-1 0 0 0,1 1 0 0 0,-1 0 0 0 0,0 0 0 0 0,1 0 0 0 0,-1 0 1 0 0,0-1-1 0 0,1 1 0 0 0,-1 0 0 0 0,0 0 0 0 0,1 0 0 0 0,-1 0 0 0 0,1 0 0 0 0,-1 0 0 0 0,0 0 0 0 0,1 0 0 0 0,-1 0 1 0 0,1 0-1 0 0,-1 0 0 0 0,0 0 0 0 0,1 1 0 0 0,-1-1-3 0 0,0 0-35 0 0,0 0 0 0 0,1 0 0 0 0,-1 0 0 0 0,0 0 0 0 0,0 0 0 0 0,0 0 0 0 0,1 0 0 0 0,-1 0 0 0 0,0 0 0 0 0,0 0 0 0 0,1 0 0 0 0,-1 0 0 0 0,0 0 0 0 0,0 0 0 0 0,0 0 0 0 0,1 0 0 0 0,-1 0 0 0 0,0 0 0 0 0,0 0 0 0 0,0 0 0 0 0,1 0 0 0 0,-1 0 0 0 0,0 0 0 0 0,0 0 0 0 0,0 0 0 0 0,1-1 0 0 0,-1 1 0 0 0,0 0 0 0 0,0 0 0 0 0,0 0 0 0 0,0 0 35 0 0,26-10-1981 0 0,-15 4 290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4:04:17.79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81 1482 14800 0 0,'0'0'332'0'0,"0"0"50"0"0,0 0 25 0 0,0 0-47 0 0,0 0-110 0 0,0 0 401 0 0,0 0 202 0 0,0 0 41 0 0,0 0-29 0 0,0 0-154 0 0,0 0-67 0 0,0 0-18 0 0,-6-5 1021 0 0,4 4-1470 0 0,-1-1-1 0 0,1 0 1 0 0,0 0 0 0 0,0 1 0 0 0,0-1-1 0 0,0-1 1 0 0,0 1 0 0 0,0 0-1 0 0,0 0 1 0 0,1-1 0 0 0,-1 1 0 0 0,1-1-1 0 0,0 1-176 0 0,-9-3 440 0 0,9 3-402 0 0,0 1-1 0 0,0-1 1 0 0,0 1-1 0 0,0-1 0 0 0,1 0 1 0 0,-1 1-1 0 0,0-1 1 0 0,1 0-1 0 0,-1 1 1 0 0,1-2-38 0 0,-4-8 137 0 0,1 6-95 0 0,0-1 1 0 0,1 0-1 0 0,0 0 0 0 0,0 0 1 0 0,0 0-1 0 0,1 0 0 0 0,-1-1-42 0 0,-4-32 396 0 0,6 18 8 0 0,-1-1 0 0 0,-1-2-404 0 0,2 22 4 0 0,-1 0-1 0 0,1 1 1 0 0,0-1 0 0 0,0 1-1 0 0,0-1 1 0 0,0 0-1 0 0,1 1 1 0 0,-1-1 0 0 0,0 1-1 0 0,1-1 1 0 0,-1 1-4 0 0,1-1 2 0 0,-1 1 0 0 0,0-1-1 0 0,1 1 1 0 0,-1-1 0 0 0,0 1 0 0 0,0-1 0 0 0,0 1 0 0 0,0-1-1 0 0,0 1 1 0 0,0 0 0 0 0,0-1-2 0 0,-1-5-20 0 0,0 0 0 0 0,1 0-1 0 0,0 1 1 0 0,0-1 0 0 0,0 0-1 0 0,1 0 1 0 0,0 0 0 0 0,1 0-1 0 0,0 1 1 0 0,0-2 20 0 0,5-11-170 0 0,1 1 0 0 0,9-15 170 0 0,6-15-105 0 0,-21 44 105 0 0,0 1 0 0 0,1-1 0 0 0,-1 0 0 0 0,1 1 0 0 0,0-1 0 0 0,0 1 0 0 0,1-1 0 0 0,8-9 0 0 0,9-11-7 0 0,-10 13 103 0 0,-1-1-1 0 0,-1 0 1 0 0,5-8-96 0 0,-7 9 64 0 0,1-1 0 0 0,1 2 0 0 0,3-5-64 0 0,13-15 64 0 0,-16 19-224 0 0,1 0 0 0 0,1 0-1 0 0,0 1 1 0 0,5-3 160 0 0,4-4-129 0 0,55-51 848 0 0,-57 55-767 0 0,1 1-1 0 0,0 0 0 0 0,1 2 1 0 0,0 0-1 0 0,1 1 0 0 0,-1 2 1 0 0,2 0-1 0 0,2 0 49 0 0,3 0 0 0 0,2-1 0 0 0,30-8 0 0 0,-37 9 61 0 0,2 1 1 0 0,17-3-62 0 0,13-2 229 0 0,-32 6-153 0 0,0 2 0 0 0,20-2-76 0 0,21-2 40 0 0,35-6-400 0 0,6 3 360 0 0,-36 7 280 0 0,29 4-280 0 0,-20 0 88 0 0,-22-1-88 0 0,-28 1 0 0 0,48 7 79 0 0,-38-3 4 0 0,0-2 0 0 0,1-2-83 0 0,-8 1-59 0 0,17 2 59 0 0,-10 0-26 0 0,96 12 101 0 0,-20 0 107 0 0,20 2 41 0 0,-53-7-225 0 0,-35-5 71 0 0,16 0-69 0 0,450 9 537 0 0,-318-10 182 0 0,-76-2-868 0 0,-32-2 71 0 0,24-2 78 0 0,-1-1 0 0 0,-17 5 10 0 0,-10-2 33 0 0,1 5-43 0 0,3-1 65 0 0,59-5-65 0 0,-60-1 21 0 0,-5 1 5 0 0,186-3 81 0 0,-93 4-107 0 0,-64 1 0 0 0,201 8 0 0 0,-268-10 0 0 0,57 0 0 0 0,4-5 0 0 0,-35 2 0 0 0,37 4 0 0 0,36-1 0 0 0,-64-2 12 0 0,-11 1 36 0 0,2-3-48 0 0,66-11 87 0 0,-85 8-44 0 0,29-5 20 0 0,23-6-65 0 0,41-10-57 0 0,-47 8 59 0 0,-48 11 4 0 0,-1-2-1 0 0,-1-1 1 0 0,12-7-4 0 0,-36 10 8 0 0,52-20 205 0 0,68-40-213 0 0,-131 64 0 0 0,29-17 0 0 0,-1-1 0 0 0,27-22 0 0 0,-28 16 0 0 0,-2-2 0 0 0,0-1 0 0 0,15-22 0 0 0,-22 29 0 0 0,-21 20 0 0 0,0 0 0 0 0,-1 0 0 0 0,0 0 0 0 0,0-1 0 0 0,0 0 0 0 0,-3 3 0 0 0,-1 1 0 0 0,1-1 0 0 0,0 1 0 0 0,0 0 0 0 0,0 0 0 0 0,0 0 0 0 0,0-1 0 0 0,1 1 0 0 0,19-17 0 0 0,9-8-12 0 0,-30 26-47 0 0,-1 1-7 0 0,0 0-5 0 0,0 0 0 0 0,0 0 6 0 0,0 0 1 0 0,0 0 0 0 0,0 0-17 0 0,0 0-74 0 0,0 0-33 0 0,0 0-4 0 0,0 0-73 0 0,0 0-309 0 0,0 0-134 0 0,0 0-26 0 0,0 0-51 0 0,0 0-182 0 0,0 0-80 0 0,0 0-10 0 0,0 0-95 0 0,0 0-377 0 0,0 0-167 0 0,0 0-30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03-18T14:04:18.44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11024 0 0,'0'0'505'0'0,"0"0"-9"0"0,0 0-121 0 0,0 0 659 0 0,0 0 324 0 0,0 0 67 0 0,0 0-69 0 0,0 0-346 0 0,0 0-148 0 0,0 0-29 0 0,0 0-57 0 0,0 0-208 0 0,0 0-89 0 0,0 0-21 0 0,0 0-19 0 0,0 0-75 0 0,0 0-39 0 0,0 0-5 0 0,0 0-37 0 0,3 0-166 0 0,3 1-96 0 0,0-1 0 0 0,-1 1 1 0 0,1 0-1 0 0,4 1-21 0 0,-4 0-1 0 0,0-1-1 0 0,0 0 1 0 0,0 0 0 0 0,5 0 1 0 0,22 0 171 0 0,0 3 0 0 0,25 5-171 0 0,-37-2 54 0 0,-19-6-52 0 0,1 0 1 0 0,-1 0-1 0 0,0 0 0 0 0,1 0 0 0 0,-1 0 1 0 0,1-1-1 0 0,-1 0 0 0 0,1 1 0 0 0,0-1-2 0 0,35 0 0 0 0,-8 0 166 0 0,-4 0 2964 0 0,-23 21-3006 0 0,-2-15-99 0 0,0 1-1 0 0,0 0 1 0 0,0-1-1 0 0,-1 1 1 0 0,0 0 0 0 0,-1 0-1 0 0,0 4-24 0 0,-2 10 67 0 0,2-12-61 0 0,-1-1 0 0 0,1 1 0 0 0,-2-1 0 0 0,1 1-6 0 0,-14 39 50 0 0,-39 107 89 0 0,1-11-219 0 0,32-82 80 0 0,-23 58 160 0 0,44-112-144 0 0,1-6-15 0 0,0-1-1 0 0,-1 1 1 0 0,1-1 0 0 0,0 1 0 0 0,-1-1 0 0 0,1 1 0 0 0,-1-1 0 0 0,1 1-1 0 0,-1-1 1 0 0,0 0 0 0 0,1 1 0 0 0,-1-1 0 0 0,-1 1-1 0 0,1 3 80 0 0,2-3-64 0 0,-7 10 106 0 0,5-11-188 0 0,1-1-16 0 0,0 0 5 0 0,0 0-16 0 0,0 0-10 0 0,0 0-1 0 0,0 0-159 0 0,-6 0-1880 0 0,-4 0 869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0C52C80-7161-491D-A405-A7D660624D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2F4A5F65-A1E1-43CB-87C0-675B8997BC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74EBB82-13A3-4674-BC14-7A01172FE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E3F2A97-1F55-46F9-A992-17AC6AA2F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08A0673-FD9F-4B07-A690-6A944551B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5612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D46746-3BDF-43C5-A021-54720C4E6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DEE390F-828E-44B2-AF33-D530FB498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13D92EC-F2B0-47E1-B0A8-E9EC487A0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6B4D115-575F-49FF-AC84-6D9C564CC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919C530-2E12-4BF9-A956-B5C0CF255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4009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B16F3F-CAA6-4BAA-9D68-C0326A975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18637EF-3986-4EDA-9950-D3AE9AA1CD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6A15E9B-CB36-4D79-9715-E6D005456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A5F793E-FB65-41AF-8062-339643AD7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C7C2F14-7882-46EA-90DD-AD3F8B880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0178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657C86-3A94-422E-8CDF-EE2FB69D8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6F9F10F-9992-45D9-B10F-96570561B8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18C50D0-EC29-4771-A1CE-D4ACB81C6D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775EBDD-23CD-4E2F-B1E6-FC468236F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0848127-853C-4F24-AA4B-7458E2DAD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A081BE9-E36D-4FE6-BC7C-371CF0701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5813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936E2EA-B20D-445D-8325-2286347D7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3D12FA7-D4DF-4CFF-88A0-56AD7A734A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4AEE9FF-3ADE-4134-B934-1D58AB014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52431A1-4518-4F12-BE0C-02CA235C76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C35057F-95BB-40FD-A4A8-B8DBE48E55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658E27E1-2A03-4F37-B4C0-F22CEEABB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ED3ABB19-07FF-4894-A1B3-DC02200AE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2C318E9B-B2C9-4FBB-B9A7-5503BE26D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5769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EC00058-3029-444C-A6ED-C98E3ECE6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10DC12AC-21D0-420D-AC5E-60A8F4E50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57FFB41E-5002-4E70-B901-197932B95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4DAF02C9-326D-4FC4-9981-C95852C0C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4818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F58067C8-772D-45F8-8553-88F45AB94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6F987592-3A3E-4851-8EBF-7DCAF4F9B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FA9D6D6-8289-47FA-9A6E-F8D4D84F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2825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1421AA7-CCE4-4446-8F5D-470E09A90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4A2853A-7B98-48B7-A740-CCC4BF8FCC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CB44E2DA-7A27-4017-B6A4-D1C827623D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271EF5C-843C-4D32-B200-2BA6597D8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E0BFCA6-1E0C-466C-B8C7-175E371BE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B5427EA-29EC-476E-9B78-72811454A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5218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654C8DF-070E-4292-ACB4-023CE7693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42326619-864A-41D0-98BE-E2CE1E9DD1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DEEFAC78-A0FF-4375-9554-73A5CCC19D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8697FE2-4C7D-4FD2-B98B-220321927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D38DFAC-56E2-4EBB-907F-FF8585DBD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BD5A765-704B-4E96-B600-A06FE02D3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2125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640E39C-841D-4AA2-940C-33ADC50A4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F66EC4B-94E1-474B-9A08-C4D3D2FDCA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99DAD94-E270-4CCC-9416-E602CFC1C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6416B17-E1A7-4152-9D19-BC708352F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EBCEB44-79CF-43A2-BA20-C2BFDE157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6070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ADF12361-7450-4172-9DF3-35A7F34B9D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5C86466-CD67-4D3A-A4B2-859CC0625D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FB70B0C-E0CC-40A4-BA21-289A24483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33C26D7-CCC1-423F-A877-FA8008538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2CC2DCC-ED81-402C-B451-2DF7A47D4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6558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12E0E696-9AFC-400E-BABB-2A2545180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E4987C3-8FA8-4A9B-A06B-28CD608156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0512E42-8A4D-40A5-B7A9-BF4B396819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76287-D81C-4015-9098-7F4001DB75AB}" type="datetimeFigureOut">
              <a:rPr lang="zh-TW" altLang="en-US" smtClean="0"/>
              <a:t>2020/3/18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8603E89-3240-4A0F-89C8-08F1E0E5F0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2669476-6870-4395-BE2F-982705A56A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BE6B0-14FE-4706-9642-7EDDD7EE596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8134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customXml" Target="../ink/ink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customXml" Target="../ink/ink4.xml"/><Relationship Id="rId7" Type="http://schemas.openxmlformats.org/officeDocument/2006/relationships/customXml" Target="../ink/ink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customXml" Target="../ink/ink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customXml" Target="../ink/ink7.xml"/><Relationship Id="rId7" Type="http://schemas.openxmlformats.org/officeDocument/2006/relationships/customXml" Target="../ink/ink9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customXml" Target="../ink/ink8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customXml" Target="../ink/ink10.xml"/><Relationship Id="rId7" Type="http://schemas.openxmlformats.org/officeDocument/2006/relationships/customXml" Target="../ink/ink12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customXml" Target="../ink/ink11.xml"/><Relationship Id="rId10" Type="http://schemas.openxmlformats.org/officeDocument/2006/relationships/image" Target="../media/image40.png"/><Relationship Id="rId4" Type="http://schemas.openxmlformats.org/officeDocument/2006/relationships/image" Target="../media/image37.png"/><Relationship Id="rId9" Type="http://schemas.openxmlformats.org/officeDocument/2006/relationships/customXml" Target="../ink/ink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B270761-CC40-4F3F-A916-7E3BC39893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20855C-9FA4-417A-BE67-63C022F819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7E6A49B-1B06-403E-8CC5-ACB38A6BDE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2435" y="891540"/>
            <a:ext cx="10989565" cy="50711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19315E0-C70A-409A-893B-31A54CF881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6160" y="1660121"/>
            <a:ext cx="9623404" cy="3305493"/>
          </a:xfrm>
        </p:spPr>
        <p:txBody>
          <a:bodyPr>
            <a:normAutofit/>
          </a:bodyPr>
          <a:lstStyle/>
          <a:p>
            <a:pPr algn="l"/>
            <a:r>
              <a:rPr lang="en-US" altLang="zh-TW" sz="8800"/>
              <a:t>iClass</a:t>
            </a:r>
            <a:r>
              <a:rPr lang="zh-TW" altLang="en-US" sz="8800"/>
              <a:t>課堂模式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FAE2403-737A-4DD7-A387-EFF1DFC85D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6159" y="4965614"/>
            <a:ext cx="9623404" cy="834454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/>
              <a:t>教科系 鍾志鴻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4596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016AEC-0320-4ED0-8ECB-FE11DDDFE1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CDB30C-1F82-41E6-A067-831D6E8918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DA86DD-F997-4F66-A87C-5B58AB6D19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41B827-437E-40A3-A732-669230D6A5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2435" y="891540"/>
            <a:ext cx="10989565" cy="507111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DCCA5C0-2F47-4D82-9E9C-08DEAF2A5D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2399099"/>
            <a:ext cx="9465564" cy="3400969"/>
          </a:xfrm>
        </p:spPr>
        <p:txBody>
          <a:bodyPr>
            <a:normAutofit fontScale="92500"/>
          </a:bodyPr>
          <a:lstStyle/>
          <a:p>
            <a:r>
              <a:rPr lang="zh-TW" altLang="en-US" sz="6600" dirty="0"/>
              <a:t>讓課堂互動更有趣</a:t>
            </a:r>
            <a:endParaRPr lang="en-US" altLang="zh-TW" sz="6600" dirty="0"/>
          </a:p>
          <a:p>
            <a:endParaRPr lang="en-US" altLang="zh-TW" sz="6600" dirty="0"/>
          </a:p>
          <a:p>
            <a:r>
              <a:rPr lang="zh-TW" altLang="en-US" sz="6600" dirty="0"/>
              <a:t>全場都由老師一手</a:t>
            </a:r>
            <a:r>
              <a:rPr lang="en-US" altLang="zh-TW" sz="6600" dirty="0"/>
              <a:t>Hold</a:t>
            </a:r>
            <a:r>
              <a:rPr lang="zh-TW" altLang="en-US" sz="6600" dirty="0"/>
              <a:t>住</a:t>
            </a:r>
          </a:p>
        </p:txBody>
      </p:sp>
    </p:spTree>
    <p:extLst>
      <p:ext uri="{BB962C8B-B14F-4D97-AF65-F5344CB8AC3E}">
        <p14:creationId xmlns:p14="http://schemas.microsoft.com/office/powerpoint/2010/main" val="596461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45B1D5C-0827-4AF0-8186-11FC5A8B8B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5C8CD9E9-0786-4B0F-9604-6985B743C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909" y="2023110"/>
            <a:ext cx="2314491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3700" dirty="0"/>
              <a:t>啟動</a:t>
            </a:r>
            <a:br>
              <a:rPr lang="en-US" altLang="zh-TW" sz="3700" dirty="0"/>
            </a:br>
            <a:r>
              <a:rPr lang="zh-TW" altLang="en-US" sz="3700" dirty="0"/>
              <a:t>課堂模式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BC28806C-6EB8-4F9F-861B-D42E6578D1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114" t="12264" r="15017" b="35908"/>
          <a:stretch/>
        </p:blipFill>
        <p:spPr>
          <a:xfrm>
            <a:off x="117969" y="1260763"/>
            <a:ext cx="8708344" cy="4211782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1" name="筆跡 20">
                <a:extLst>
                  <a:ext uri="{FF2B5EF4-FFF2-40B4-BE49-F238E27FC236}">
                    <a16:creationId xmlns:a16="http://schemas.microsoft.com/office/drawing/2014/main" id="{4E026DCC-0ED6-4F27-9D1A-89AF0BB24CFE}"/>
                  </a:ext>
                </a:extLst>
              </p14:cNvPr>
              <p14:cNvContentPartPr/>
              <p14:nvPr/>
            </p14:nvContentPartPr>
            <p14:xfrm>
              <a:off x="7168015" y="3472440"/>
              <a:ext cx="902520" cy="673920"/>
            </p14:xfrm>
          </p:contentPart>
        </mc:Choice>
        <mc:Fallback>
          <p:pic>
            <p:nvPicPr>
              <p:cNvPr id="21" name="筆跡 20">
                <a:extLst>
                  <a:ext uri="{FF2B5EF4-FFF2-40B4-BE49-F238E27FC236}">
                    <a16:creationId xmlns:a16="http://schemas.microsoft.com/office/drawing/2014/main" id="{4E026DCC-0ED6-4F27-9D1A-89AF0BB24CF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159375" y="3463440"/>
                <a:ext cx="920160" cy="691560"/>
              </a:xfrm>
              <a:prstGeom prst="rect">
                <a:avLst/>
              </a:prstGeom>
            </p:spPr>
          </p:pic>
        </mc:Fallback>
      </mc:AlternateContent>
      <p:grpSp>
        <p:nvGrpSpPr>
          <p:cNvPr id="25" name="群組 24">
            <a:extLst>
              <a:ext uri="{FF2B5EF4-FFF2-40B4-BE49-F238E27FC236}">
                <a16:creationId xmlns:a16="http://schemas.microsoft.com/office/drawing/2014/main" id="{7F85BD4A-C510-46EA-9C62-97CA7906B1FD}"/>
              </a:ext>
            </a:extLst>
          </p:cNvPr>
          <p:cNvGrpSpPr/>
          <p:nvPr/>
        </p:nvGrpSpPr>
        <p:grpSpPr>
          <a:xfrm>
            <a:off x="7852735" y="2765400"/>
            <a:ext cx="1404000" cy="654120"/>
            <a:chOff x="7852735" y="2765400"/>
            <a:chExt cx="1404000" cy="6541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23" name="筆跡 22">
                  <a:extLst>
                    <a:ext uri="{FF2B5EF4-FFF2-40B4-BE49-F238E27FC236}">
                      <a16:creationId xmlns:a16="http://schemas.microsoft.com/office/drawing/2014/main" id="{797C1844-7126-4BD2-81CF-43B370EECDF6}"/>
                    </a:ext>
                  </a:extLst>
                </p14:cNvPr>
                <p14:cNvContentPartPr/>
                <p14:nvPr/>
              </p14:nvContentPartPr>
              <p14:xfrm>
                <a:off x="7941655" y="2765400"/>
                <a:ext cx="1315080" cy="654120"/>
              </p14:xfrm>
            </p:contentPart>
          </mc:Choice>
          <mc:Fallback>
            <p:pic>
              <p:nvPicPr>
                <p:cNvPr id="23" name="筆跡 22">
                  <a:extLst>
                    <a:ext uri="{FF2B5EF4-FFF2-40B4-BE49-F238E27FC236}">
                      <a16:creationId xmlns:a16="http://schemas.microsoft.com/office/drawing/2014/main" id="{797C1844-7126-4BD2-81CF-43B370EECDF6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933015" y="2756760"/>
                  <a:ext cx="1332720" cy="67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24" name="筆跡 23">
                  <a:extLst>
                    <a:ext uri="{FF2B5EF4-FFF2-40B4-BE49-F238E27FC236}">
                      <a16:creationId xmlns:a16="http://schemas.microsoft.com/office/drawing/2014/main" id="{7C35705E-0ABC-4368-BD78-75B9BCFDD12F}"/>
                    </a:ext>
                  </a:extLst>
                </p14:cNvPr>
                <p14:cNvContentPartPr/>
                <p14:nvPr/>
              </p14:nvContentPartPr>
              <p14:xfrm>
                <a:off x="7852735" y="3138360"/>
                <a:ext cx="318240" cy="271440"/>
              </p14:xfrm>
            </p:contentPart>
          </mc:Choice>
          <mc:Fallback>
            <p:pic>
              <p:nvPicPr>
                <p:cNvPr id="24" name="筆跡 23">
                  <a:extLst>
                    <a:ext uri="{FF2B5EF4-FFF2-40B4-BE49-F238E27FC236}">
                      <a16:creationId xmlns:a16="http://schemas.microsoft.com/office/drawing/2014/main" id="{7C35705E-0ABC-4368-BD78-75B9BCFDD12F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844095" y="3129360"/>
                  <a:ext cx="335880" cy="28908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479479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76CFBB7-7D52-44A3-BF21-7E811E5128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31B45DEF-3B1C-4B9F-BED5-8C6BC1217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375" y="891541"/>
            <a:ext cx="5866190" cy="407407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7200" dirty="0"/>
              <a:t>手機端</a:t>
            </a:r>
            <a:endParaRPr lang="en-US" altLang="zh-TW" sz="7200" dirty="0"/>
          </a:p>
        </p:txBody>
      </p:sp>
      <p:pic>
        <p:nvPicPr>
          <p:cNvPr id="5" name="內容版面配置區 4" descr="一張含有 男人 的圖片&#10;&#10;自動產生的描述">
            <a:extLst>
              <a:ext uri="{FF2B5EF4-FFF2-40B4-BE49-F238E27FC236}">
                <a16:creationId xmlns:a16="http://schemas.microsoft.com/office/drawing/2014/main" id="{DBE383D9-3444-4AF8-957F-C883330A0A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0041"/>
          <a:stretch/>
        </p:blipFill>
        <p:spPr>
          <a:xfrm>
            <a:off x="20" y="891540"/>
            <a:ext cx="3911677" cy="5071110"/>
          </a:xfrm>
          <a:prstGeom prst="rect">
            <a:avLst/>
          </a:prstGeom>
          <a:effectLst>
            <a:outerShdw blurRad="406400" dist="317500" dir="5400000" sx="89000" sy="89000" rotWithShape="0">
              <a:prstClr val="black">
                <a:alpha val="15000"/>
              </a:prstClr>
            </a:outerShdw>
          </a:effec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9408E50-111F-4A91-BEB8-E616C119D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08874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D70530D9-192E-4371-88AB-E5827D24F3AC}"/>
              </a:ext>
            </a:extLst>
          </p:cNvPr>
          <p:cNvGrpSpPr/>
          <p:nvPr/>
        </p:nvGrpSpPr>
        <p:grpSpPr>
          <a:xfrm>
            <a:off x="3094735" y="1211640"/>
            <a:ext cx="2694600" cy="2571120"/>
            <a:chOff x="3094735" y="1211640"/>
            <a:chExt cx="2694600" cy="25711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">
              <p14:nvContentPartPr>
                <p14:cNvPr id="6" name="筆跡 5">
                  <a:extLst>
                    <a:ext uri="{FF2B5EF4-FFF2-40B4-BE49-F238E27FC236}">
                      <a16:creationId xmlns:a16="http://schemas.microsoft.com/office/drawing/2014/main" id="{7A097EBD-2A29-45D7-BC7A-2C0AAE3E9A76}"/>
                    </a:ext>
                  </a:extLst>
                </p14:cNvPr>
                <p14:cNvContentPartPr/>
                <p14:nvPr/>
              </p14:nvContentPartPr>
              <p14:xfrm>
                <a:off x="3094735" y="1211640"/>
                <a:ext cx="941760" cy="679680"/>
              </p14:xfrm>
            </p:contentPart>
          </mc:Choice>
          <mc:Fallback>
            <p:pic>
              <p:nvPicPr>
                <p:cNvPr id="6" name="筆跡 5">
                  <a:extLst>
                    <a:ext uri="{FF2B5EF4-FFF2-40B4-BE49-F238E27FC236}">
                      <a16:creationId xmlns:a16="http://schemas.microsoft.com/office/drawing/2014/main" id="{7A097EBD-2A29-45D7-BC7A-2C0AAE3E9A76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085735" y="1203000"/>
                  <a:ext cx="959400" cy="69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7" name="筆跡 6">
                  <a:extLst>
                    <a:ext uri="{FF2B5EF4-FFF2-40B4-BE49-F238E27FC236}">
                      <a16:creationId xmlns:a16="http://schemas.microsoft.com/office/drawing/2014/main" id="{20D3980D-40E4-4B05-8042-61907746641E}"/>
                    </a:ext>
                  </a:extLst>
                </p14:cNvPr>
                <p14:cNvContentPartPr/>
                <p14:nvPr/>
              </p14:nvContentPartPr>
              <p14:xfrm>
                <a:off x="4006615" y="1438440"/>
                <a:ext cx="264600" cy="359280"/>
              </p14:xfrm>
            </p:contentPart>
          </mc:Choice>
          <mc:Fallback>
            <p:pic>
              <p:nvPicPr>
                <p:cNvPr id="7" name="筆跡 6">
                  <a:extLst>
                    <a:ext uri="{FF2B5EF4-FFF2-40B4-BE49-F238E27FC236}">
                      <a16:creationId xmlns:a16="http://schemas.microsoft.com/office/drawing/2014/main" id="{20D3980D-40E4-4B05-8042-61907746641E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997615" y="1429800"/>
                  <a:ext cx="282240" cy="376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8" name="筆跡 7">
                  <a:extLst>
                    <a:ext uri="{FF2B5EF4-FFF2-40B4-BE49-F238E27FC236}">
                      <a16:creationId xmlns:a16="http://schemas.microsoft.com/office/drawing/2014/main" id="{FD698C54-62C9-4920-B956-19FC32C6CCC7}"/>
                    </a:ext>
                  </a:extLst>
                </p14:cNvPr>
                <p14:cNvContentPartPr/>
                <p14:nvPr/>
              </p14:nvContentPartPr>
              <p14:xfrm>
                <a:off x="4108855" y="1556160"/>
                <a:ext cx="1680480" cy="2226600"/>
              </p14:xfrm>
            </p:contentPart>
          </mc:Choice>
          <mc:Fallback>
            <p:pic>
              <p:nvPicPr>
                <p:cNvPr id="8" name="筆跡 7">
                  <a:extLst>
                    <a:ext uri="{FF2B5EF4-FFF2-40B4-BE49-F238E27FC236}">
                      <a16:creationId xmlns:a16="http://schemas.microsoft.com/office/drawing/2014/main" id="{FD698C54-62C9-4920-B956-19FC32C6CCC7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099855" y="1547160"/>
                  <a:ext cx="1698120" cy="22442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472702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EDD2D8-CA27-4E0E-9A61-8D6FCF3C1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課程模式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E7FD8EC-2A3B-41C3-BD98-E1E909C214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491" r="-333"/>
          <a:stretch/>
        </p:blipFill>
        <p:spPr>
          <a:xfrm>
            <a:off x="1500724" y="1482436"/>
            <a:ext cx="9190551" cy="5109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234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9985B70-9BE2-4290-838C-0A8906481E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6481C3A2-0E03-432A-A8A6-F36963BC6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3851" y="891541"/>
            <a:ext cx="4792150" cy="407407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7200"/>
              <a:t>雷達點名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492E1F8-7144-4F33-B540-681FCFDB7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1540"/>
            <a:ext cx="722376" cy="5071110"/>
          </a:xfrm>
          <a:prstGeom prst="rect">
            <a:avLst/>
          </a:prstGeom>
          <a:solidFill>
            <a:srgbClr val="4C52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AD3343AC-5E16-48F4-B796-F87B10F141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3115" t="13549" r="4478" b="-457"/>
          <a:stretch/>
        </p:blipFill>
        <p:spPr>
          <a:xfrm>
            <a:off x="6017859" y="341761"/>
            <a:ext cx="5627824" cy="3161115"/>
          </a:xfrm>
          <a:prstGeom prst="rect">
            <a:avLst/>
          </a:prstGeom>
          <a:effectLst>
            <a:outerShdw blurRad="406400" dist="317500" dir="5400000" sx="89000" sy="89000" rotWithShape="0">
              <a:prstClr val="black">
                <a:alpha val="15000"/>
              </a:prstClr>
            </a:outerShdw>
          </a:effectLst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426D30A5-B478-45A1-8433-EFEC04B5D5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309" r="7423" b="23264"/>
          <a:stretch/>
        </p:blipFill>
        <p:spPr>
          <a:xfrm>
            <a:off x="5882537" y="3844636"/>
            <a:ext cx="6059043" cy="2604655"/>
          </a:xfrm>
          <a:prstGeom prst="rect">
            <a:avLst/>
          </a:prstGeom>
          <a:effectLst>
            <a:outerShdw blurRad="406400" dist="317500" dir="5400000" sx="89000" sy="89000" rotWithShape="0">
              <a:prstClr val="black">
                <a:alpha val="15000"/>
              </a:prstClr>
            </a:outerShdw>
          </a:effectLst>
        </p:spPr>
      </p:pic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ACC422E-5213-43C0-A728-6CA7262A94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3396" t="14343" r="24598" b="28409"/>
          <a:stretch/>
        </p:blipFill>
        <p:spPr>
          <a:xfrm>
            <a:off x="1108363" y="296448"/>
            <a:ext cx="4523509" cy="3174392"/>
          </a:xfrm>
          <a:prstGeom prst="rect">
            <a:avLst/>
          </a:prstGeom>
          <a:effectLst>
            <a:outerShdw blurRad="406400" dist="317500" dir="5400000" sx="89000" sy="89000" rotWithShape="0">
              <a:prstClr val="black">
                <a:alpha val="1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09079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3061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3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" name="標題 1">
            <a:extLst>
              <a:ext uri="{FF2B5EF4-FFF2-40B4-BE49-F238E27FC236}">
                <a16:creationId xmlns:a16="http://schemas.microsoft.com/office/drawing/2014/main" id="{4D32F59E-45B7-46BF-9F58-41E103A1F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0" y="4563895"/>
            <a:ext cx="5109005" cy="1777829"/>
          </a:xfrm>
        </p:spPr>
        <p:txBody>
          <a:bodyPr>
            <a:normAutofit/>
          </a:bodyPr>
          <a:lstStyle/>
          <a:p>
            <a:pPr algn="r"/>
            <a:r>
              <a:rPr lang="zh-TW" altLang="en-US" sz="4000"/>
              <a:t>數字點名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E8D3345-30DB-438B-AE4C-AC85CBAEFD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225" b="3"/>
          <a:stretch/>
        </p:blipFill>
        <p:spPr>
          <a:xfrm>
            <a:off x="20" y="10"/>
            <a:ext cx="5997616" cy="4306823"/>
          </a:xfrm>
          <a:custGeom>
            <a:avLst/>
            <a:gdLst/>
            <a:ahLst/>
            <a:cxnLst/>
            <a:rect l="l" t="t" r="r" b="b"/>
            <a:pathLst>
              <a:path w="5997636" h="4306833">
                <a:moveTo>
                  <a:pt x="0" y="0"/>
                </a:moveTo>
                <a:lnTo>
                  <a:pt x="5997636" y="0"/>
                </a:lnTo>
                <a:lnTo>
                  <a:pt x="5997636" y="4302053"/>
                </a:lnTo>
                <a:lnTo>
                  <a:pt x="5313331" y="4306748"/>
                </a:lnTo>
                <a:cubicBezTo>
                  <a:pt x="3800480" y="4309129"/>
                  <a:pt x="2093145" y="4262282"/>
                  <a:pt x="400746" y="4118385"/>
                </a:cubicBezTo>
                <a:lnTo>
                  <a:pt x="0" y="4081409"/>
                </a:lnTo>
                <a:lnTo>
                  <a:pt x="0" y="2982070"/>
                </a:lnTo>
                <a:lnTo>
                  <a:pt x="0" y="2789945"/>
                </a:lnTo>
                <a:close/>
              </a:path>
            </a:pathLst>
          </a:cu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819CADB2-829F-4CDD-B163-647FB9F378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0807"/>
          <a:stretch/>
        </p:blipFill>
        <p:spPr>
          <a:xfrm>
            <a:off x="6176435" y="10"/>
            <a:ext cx="6015565" cy="4299555"/>
          </a:xfrm>
          <a:custGeom>
            <a:avLst/>
            <a:gdLst/>
            <a:ahLst/>
            <a:cxnLst/>
            <a:rect l="l" t="t" r="r" b="b"/>
            <a:pathLst>
              <a:path w="6015565" h="4299565">
                <a:moveTo>
                  <a:pt x="0" y="0"/>
                </a:moveTo>
                <a:lnTo>
                  <a:pt x="6015565" y="0"/>
                </a:lnTo>
                <a:lnTo>
                  <a:pt x="6015565" y="2789945"/>
                </a:lnTo>
                <a:lnTo>
                  <a:pt x="6015565" y="2982070"/>
                </a:lnTo>
                <a:lnTo>
                  <a:pt x="6015565" y="3957888"/>
                </a:lnTo>
                <a:lnTo>
                  <a:pt x="5937368" y="3966171"/>
                </a:lnTo>
                <a:cubicBezTo>
                  <a:pt x="3963073" y="4164120"/>
                  <a:pt x="2060717" y="4257123"/>
                  <a:pt x="577162" y="4289728"/>
                </a:cubicBezTo>
                <a:lnTo>
                  <a:pt x="0" y="429956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720178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B76D444-2756-434F-AE61-96D69830C1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8A0BFF8A-1912-4A2C-A6DB-07AFA37D76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708" r="-1" b="18840"/>
          <a:stretch/>
        </p:blipFill>
        <p:spPr>
          <a:xfrm>
            <a:off x="320040" y="320040"/>
            <a:ext cx="11548872" cy="430346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27B6159-7734-4564-9E0F-C4BC43C36E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4782312"/>
            <a:ext cx="11548872" cy="1755648"/>
          </a:xfrm>
          <a:prstGeom prst="rect">
            <a:avLst/>
          </a:prstGeom>
          <a:solidFill>
            <a:schemeClr val="tx1">
              <a:alpha val="93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A0EDC5D7-932B-4AE1-80A1-0E1C7A940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009083"/>
            <a:ext cx="2889504" cy="1345997"/>
          </a:xfrm>
        </p:spPr>
        <p:txBody>
          <a:bodyPr anchor="ctr">
            <a:normAutofit/>
          </a:bodyPr>
          <a:lstStyle/>
          <a:p>
            <a:r>
              <a:rPr lang="en-US" altLang="zh-TW" sz="3600" dirty="0">
                <a:solidFill>
                  <a:schemeClr val="bg1"/>
                </a:solidFill>
              </a:rPr>
              <a:t>QR Code </a:t>
            </a:r>
            <a:r>
              <a:rPr lang="zh-TW" altLang="en-US" sz="3600" dirty="0">
                <a:solidFill>
                  <a:schemeClr val="bg1"/>
                </a:solidFill>
              </a:rPr>
              <a:t>點名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2FFB46B-05BC-4950-B18A-9593FDAE6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059936" y="5237979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386A3C4-1FB8-42BC-96AF-8D35BE781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976" y="5009083"/>
            <a:ext cx="6976872" cy="1345997"/>
          </a:xfrm>
        </p:spPr>
        <p:txBody>
          <a:bodyPr anchor="ctr">
            <a:normAutofit/>
          </a:bodyPr>
          <a:lstStyle/>
          <a:p>
            <a:r>
              <a:rPr lang="zh-TW" altLang="en-US" sz="4400" dirty="0">
                <a:solidFill>
                  <a:schemeClr val="bg1"/>
                </a:solidFill>
              </a:rPr>
              <a:t>手機掃描</a:t>
            </a:r>
            <a:endParaRPr lang="en-US" sz="4400" dirty="0">
              <a:solidFill>
                <a:schemeClr val="bg1"/>
              </a:solidFill>
            </a:endParaRPr>
          </a:p>
        </p:txBody>
      </p:sp>
      <p:grpSp>
        <p:nvGrpSpPr>
          <p:cNvPr id="19" name="群組 18">
            <a:extLst>
              <a:ext uri="{FF2B5EF4-FFF2-40B4-BE49-F238E27FC236}">
                <a16:creationId xmlns:a16="http://schemas.microsoft.com/office/drawing/2014/main" id="{84736BE8-998E-4871-9F13-F9DF0ED74760}"/>
              </a:ext>
            </a:extLst>
          </p:cNvPr>
          <p:cNvGrpSpPr/>
          <p:nvPr/>
        </p:nvGrpSpPr>
        <p:grpSpPr>
          <a:xfrm>
            <a:off x="3580975" y="992040"/>
            <a:ext cx="8403840" cy="4589640"/>
            <a:chOff x="3580975" y="992040"/>
            <a:chExt cx="8403840" cy="45896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">
              <p14:nvContentPartPr>
                <p14:cNvPr id="14" name="筆跡 13">
                  <a:extLst>
                    <a:ext uri="{FF2B5EF4-FFF2-40B4-BE49-F238E27FC236}">
                      <a16:creationId xmlns:a16="http://schemas.microsoft.com/office/drawing/2014/main" id="{7A64BF50-A6A6-4C39-95FB-8257C4065ABF}"/>
                    </a:ext>
                  </a:extLst>
                </p14:cNvPr>
                <p14:cNvContentPartPr/>
                <p14:nvPr/>
              </p14:nvContentPartPr>
              <p14:xfrm>
                <a:off x="3580975" y="1206600"/>
                <a:ext cx="7659360" cy="4375080"/>
              </p14:xfrm>
            </p:contentPart>
          </mc:Choice>
          <mc:Fallback>
            <p:pic>
              <p:nvPicPr>
                <p:cNvPr id="14" name="筆跡 13">
                  <a:extLst>
                    <a:ext uri="{FF2B5EF4-FFF2-40B4-BE49-F238E27FC236}">
                      <a16:creationId xmlns:a16="http://schemas.microsoft.com/office/drawing/2014/main" id="{7A64BF50-A6A6-4C39-95FB-8257C4065ABF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571975" y="1197960"/>
                  <a:ext cx="7677000" cy="4392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16" name="筆跡 15">
                  <a:extLst>
                    <a:ext uri="{FF2B5EF4-FFF2-40B4-BE49-F238E27FC236}">
                      <a16:creationId xmlns:a16="http://schemas.microsoft.com/office/drawing/2014/main" id="{FD509983-271F-40A8-B10C-EC2F027A6EF7}"/>
                    </a:ext>
                  </a:extLst>
                </p14:cNvPr>
                <p14:cNvContentPartPr/>
                <p14:nvPr/>
              </p14:nvContentPartPr>
              <p14:xfrm>
                <a:off x="11036935" y="1137120"/>
                <a:ext cx="274680" cy="416880"/>
              </p14:xfrm>
            </p:contentPart>
          </mc:Choice>
          <mc:Fallback>
            <p:pic>
              <p:nvPicPr>
                <p:cNvPr id="16" name="筆跡 15">
                  <a:extLst>
                    <a:ext uri="{FF2B5EF4-FFF2-40B4-BE49-F238E27FC236}">
                      <a16:creationId xmlns:a16="http://schemas.microsoft.com/office/drawing/2014/main" id="{FD509983-271F-40A8-B10C-EC2F027A6EF7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8295" y="1128480"/>
                  <a:ext cx="292320" cy="434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18" name="筆跡 17">
                  <a:extLst>
                    <a:ext uri="{FF2B5EF4-FFF2-40B4-BE49-F238E27FC236}">
                      <a16:creationId xmlns:a16="http://schemas.microsoft.com/office/drawing/2014/main" id="{5972ACAA-770E-44DF-B89E-389E6E639AE4}"/>
                    </a:ext>
                  </a:extLst>
                </p14:cNvPr>
                <p14:cNvContentPartPr/>
                <p14:nvPr/>
              </p14:nvContentPartPr>
              <p14:xfrm>
                <a:off x="11299015" y="992040"/>
                <a:ext cx="685800" cy="536400"/>
              </p14:xfrm>
            </p:contentPart>
          </mc:Choice>
          <mc:Fallback>
            <p:pic>
              <p:nvPicPr>
                <p:cNvPr id="18" name="筆跡 17">
                  <a:extLst>
                    <a:ext uri="{FF2B5EF4-FFF2-40B4-BE49-F238E27FC236}">
                      <a16:creationId xmlns:a16="http://schemas.microsoft.com/office/drawing/2014/main" id="{5972ACAA-770E-44DF-B89E-389E6E639AE4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1290015" y="983400"/>
                  <a:ext cx="703440" cy="5540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40263962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3C210E6-A35A-4F68-8D60-801A019C7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6652E8F-61C7-4A4F-9FCD-5F380B6F39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678" b="-3"/>
          <a:stretch/>
        </p:blipFill>
        <p:spPr>
          <a:xfrm>
            <a:off x="313638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C597CA7E-F172-4D1E-9BFB-774B6FBDFA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49" r="-4" b="-4"/>
          <a:stretch/>
        </p:blipFill>
        <p:spPr>
          <a:xfrm>
            <a:off x="7381690" y="3456433"/>
            <a:ext cx="4810310" cy="3401568"/>
          </a:xfrm>
          <a:custGeom>
            <a:avLst/>
            <a:gdLst/>
            <a:ahLst/>
            <a:cxnLst/>
            <a:rect l="l" t="t" r="r" b="b"/>
            <a:pathLst>
              <a:path w="4810310" h="3401568">
                <a:moveTo>
                  <a:pt x="781270" y="0"/>
                </a:moveTo>
                <a:lnTo>
                  <a:pt x="4810310" y="0"/>
                </a:lnTo>
                <a:lnTo>
                  <a:pt x="4810310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2592F1CB-D083-4268-B2A8-5C452A9CC3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690" r="-4" b="-4"/>
          <a:stretch/>
        </p:blipFill>
        <p:spPr>
          <a:xfrm>
            <a:off x="318942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AC0D06B0-F19C-459E-B221-A34B506FB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345B26DA-1C6B-4C66-81C9-9C1877FC2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46F2F1FB-AE19-4063-B524-F39C50D7E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5800"/>
            <a:ext cx="2807208" cy="1325563"/>
          </a:xfrm>
        </p:spPr>
        <p:txBody>
          <a:bodyPr>
            <a:normAutofit/>
          </a:bodyPr>
          <a:lstStyle/>
          <a:p>
            <a:r>
              <a:rPr lang="zh-TW" altLang="en-US" sz="4000" dirty="0"/>
              <a:t>搶答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5840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68392BBC-0A65-477A-8990-C3BFE169D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2258568"/>
            <a:ext cx="2807208" cy="3922776"/>
          </a:xfrm>
        </p:spPr>
        <p:txBody>
          <a:bodyPr>
            <a:normAutofit/>
          </a:bodyPr>
          <a:lstStyle/>
          <a:p>
            <a:r>
              <a:rPr lang="zh-TW" altLang="en-US" sz="4000" dirty="0"/>
              <a:t>增加刺激引起注意</a:t>
            </a:r>
            <a:endParaRPr lang="en-US" sz="4000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7072989-F7FE-404C-90DB-E079AE4362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273" r="-3" b="-3"/>
          <a:stretch/>
        </p:blipFill>
        <p:spPr>
          <a:xfrm>
            <a:off x="7404372" y="10"/>
            <a:ext cx="4787628" cy="3401558"/>
          </a:xfrm>
          <a:custGeom>
            <a:avLst/>
            <a:gdLst/>
            <a:ahLst/>
            <a:cxnLst/>
            <a:rect l="l" t="t" r="r" b="b"/>
            <a:pathLst>
              <a:path w="4787628" h="3401568">
                <a:moveTo>
                  <a:pt x="0" y="0"/>
                </a:moveTo>
                <a:lnTo>
                  <a:pt x="4787628" y="0"/>
                </a:lnTo>
                <a:lnTo>
                  <a:pt x="4787628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49739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F1BBBE79-C427-480A-88F3-4BBC7C8C32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D0B4455E-74A4-42DB-AE3C-FC1D69B1E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015" y="4495568"/>
            <a:ext cx="3861960" cy="190523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4800" dirty="0"/>
              <a:t>選人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-1"/>
            <a:ext cx="11231745" cy="413142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5C65B02-94C2-499A-AC0F-5BAAB2672E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758" r="21179" b="-1"/>
          <a:stretch/>
        </p:blipFill>
        <p:spPr>
          <a:xfrm>
            <a:off x="838200" y="364143"/>
            <a:ext cx="3335789" cy="3426462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29691CBE-4034-4EA0-B68D-7CE1920726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45" r="20670" b="-1"/>
          <a:stretch/>
        </p:blipFill>
        <p:spPr>
          <a:xfrm>
            <a:off x="8337158" y="364143"/>
            <a:ext cx="3336953" cy="3426462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76437243-4C0F-428C-AD9E-2C28ECF2C61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744" r="20171" b="-1"/>
          <a:stretch/>
        </p:blipFill>
        <p:spPr>
          <a:xfrm>
            <a:off x="4624858" y="364143"/>
            <a:ext cx="3336953" cy="3426462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837444" y="5460209"/>
            <a:ext cx="1790365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24A8AD94-D04B-4551-8264-6401283D11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2719" y="4495568"/>
            <a:ext cx="6586915" cy="190523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zh-TW" altLang="en-US" sz="3600" dirty="0"/>
              <a:t>命運轉盤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487936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E2CD27-9AC1-4E1D-A32B-4CC069529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播放影片</a:t>
            </a:r>
          </a:p>
        </p:txBody>
      </p:sp>
      <p:pic>
        <p:nvPicPr>
          <p:cNvPr id="7" name="內容版面配置區 6">
            <a:extLst>
              <a:ext uri="{FF2B5EF4-FFF2-40B4-BE49-F238E27FC236}">
                <a16:creationId xmlns:a16="http://schemas.microsoft.com/office/drawing/2014/main" id="{791787F4-1626-4ADB-9FBF-F0F25D8F57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6927" y="2038098"/>
            <a:ext cx="4364113" cy="2781803"/>
          </a:xfrm>
          <a:prstGeom prst="rect">
            <a:avLst/>
          </a:prstGeom>
        </p:spPr>
      </p:pic>
      <p:pic>
        <p:nvPicPr>
          <p:cNvPr id="9" name="圖片 8" descr="一張含有 螢幕擷取畫面 的圖片&#10;&#10;自動產生的描述">
            <a:extLst>
              <a:ext uri="{FF2B5EF4-FFF2-40B4-BE49-F238E27FC236}">
                <a16:creationId xmlns:a16="http://schemas.microsoft.com/office/drawing/2014/main" id="{F3CD222B-901E-4B53-97B4-407AF9778E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700" y="1789257"/>
            <a:ext cx="2221691" cy="4808298"/>
          </a:xfrm>
          <a:prstGeom prst="rect">
            <a:avLst/>
          </a:prstGeom>
        </p:spPr>
      </p:pic>
      <p:pic>
        <p:nvPicPr>
          <p:cNvPr id="11" name="圖片 10" descr="一張含有 電子用品, 時鐘 的圖片&#10;&#10;自動產生的描述">
            <a:extLst>
              <a:ext uri="{FF2B5EF4-FFF2-40B4-BE49-F238E27FC236}">
                <a16:creationId xmlns:a16="http://schemas.microsoft.com/office/drawing/2014/main" id="{BCF26A23-13FD-4722-845D-243D02B26A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403" y="1789257"/>
            <a:ext cx="2128512" cy="4606636"/>
          </a:xfrm>
          <a:prstGeom prst="rect">
            <a:avLst/>
          </a:prstGeom>
        </p:spPr>
      </p:pic>
      <p:pic>
        <p:nvPicPr>
          <p:cNvPr id="13" name="圖片 12" descr="一張含有 螢幕擷取畫面 的圖片&#10;&#10;自動產生的描述">
            <a:extLst>
              <a:ext uri="{FF2B5EF4-FFF2-40B4-BE49-F238E27FC236}">
                <a16:creationId xmlns:a16="http://schemas.microsoft.com/office/drawing/2014/main" id="{F1C05CA8-C6F1-4BA1-BCF5-D3A9A48AF9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44" y="1789257"/>
            <a:ext cx="2221691" cy="480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391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AED7234-2B3B-4FCA-ABAF-B0E36846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651467" cy="1676603"/>
          </a:xfrm>
        </p:spPr>
        <p:txBody>
          <a:bodyPr>
            <a:normAutofit/>
          </a:bodyPr>
          <a:lstStyle/>
          <a:p>
            <a:r>
              <a:rPr lang="zh-TW" altLang="en-US" dirty="0"/>
              <a:t>截圖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F634957-E356-4820-8B88-862059DDA2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651466" cy="3785419"/>
          </a:xfrm>
        </p:spPr>
        <p:txBody>
          <a:bodyPr>
            <a:normAutofit/>
          </a:bodyPr>
          <a:lstStyle/>
          <a:p>
            <a:r>
              <a:rPr lang="zh-TW" altLang="en-US" sz="4400" dirty="0"/>
              <a:t>會存到個人資源庫之中</a:t>
            </a:r>
            <a:endParaRPr lang="en-US" sz="4400" dirty="0"/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0CDD96B5-48A4-4955-A469-CBD33962F7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466" r="12324"/>
          <a:stretch/>
        </p:blipFill>
        <p:spPr>
          <a:xfrm>
            <a:off x="4639056" y="10"/>
            <a:ext cx="7552944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963725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C6CB844-65AC-4794-A59F-D9A5D5FAC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播放投影片</a:t>
            </a:r>
            <a:r>
              <a:rPr lang="en-US" altLang="zh-TW" dirty="0"/>
              <a:t>-</a:t>
            </a:r>
            <a:r>
              <a:rPr lang="zh-TW" altLang="en-US" dirty="0"/>
              <a:t> 手機就是遙控器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88286AD-212B-4784-84C8-5E183D8FF6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13534" y="1911927"/>
            <a:ext cx="5705466" cy="3636818"/>
          </a:xfrm>
          <a:prstGeom prst="rect">
            <a:avLst/>
          </a:prstGeom>
        </p:spPr>
      </p:pic>
      <p:pic>
        <p:nvPicPr>
          <p:cNvPr id="6" name="圖片 5" descr="一張含有 螢幕擷取畫面 的圖片&#10;&#10;自動產生的描述">
            <a:extLst>
              <a:ext uri="{FF2B5EF4-FFF2-40B4-BE49-F238E27FC236}">
                <a16:creationId xmlns:a16="http://schemas.microsoft.com/office/drawing/2014/main" id="{CC7BF004-21EA-4F8E-ABD1-6D39BAB3BC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814" y="1911927"/>
            <a:ext cx="2066198" cy="4471771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B6B6D588-D28A-4D5A-AEF9-4CF6375C2E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542" y="1911927"/>
            <a:ext cx="2066198" cy="447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595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107D656-6BD4-49FF-866F-2B6B69E88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Word/PDF </a:t>
            </a:r>
            <a:r>
              <a:rPr lang="zh-TW" altLang="en-US" dirty="0"/>
              <a:t>文件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B9BF8937-E1CD-4F70-875F-915B505FD3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67904" y="1825625"/>
            <a:ext cx="6826410" cy="4351338"/>
          </a:xfrm>
          <a:prstGeom prst="rect">
            <a:avLst/>
          </a:prstGeom>
        </p:spPr>
      </p:pic>
      <p:pic>
        <p:nvPicPr>
          <p:cNvPr id="6" name="圖片 5" descr="一張含有 螢幕擷取畫面 的圖片&#10;&#10;自動產生的描述">
            <a:extLst>
              <a:ext uri="{FF2B5EF4-FFF2-40B4-BE49-F238E27FC236}">
                <a16:creationId xmlns:a16="http://schemas.microsoft.com/office/drawing/2014/main" id="{C21F89B7-39B7-429B-B5F0-DF5B79A464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510" y="1690688"/>
            <a:ext cx="2235546" cy="4838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355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F4FA57-5876-4273-B918-FC99C6A08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445" y="469034"/>
            <a:ext cx="2008909" cy="1325563"/>
          </a:xfrm>
        </p:spPr>
        <p:txBody>
          <a:bodyPr/>
          <a:lstStyle/>
          <a:p>
            <a:r>
              <a:rPr lang="zh-TW" altLang="en-US" dirty="0"/>
              <a:t>討論區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FBE934FA-4CD7-4C2E-94DE-C3192CE337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" t="12698" r="700"/>
          <a:stretch/>
        </p:blipFill>
        <p:spPr>
          <a:xfrm>
            <a:off x="2125354" y="593725"/>
            <a:ext cx="9904909" cy="5550766"/>
          </a:xfrm>
          <a:prstGeom prst="rect">
            <a:avLst/>
          </a:prstGeom>
        </p:spPr>
      </p:pic>
      <p:grpSp>
        <p:nvGrpSpPr>
          <p:cNvPr id="19" name="群組 18">
            <a:extLst>
              <a:ext uri="{FF2B5EF4-FFF2-40B4-BE49-F238E27FC236}">
                <a16:creationId xmlns:a16="http://schemas.microsoft.com/office/drawing/2014/main" id="{DA3D1E4E-94F3-4223-B7AC-E16D4721CFBE}"/>
              </a:ext>
            </a:extLst>
          </p:cNvPr>
          <p:cNvGrpSpPr/>
          <p:nvPr/>
        </p:nvGrpSpPr>
        <p:grpSpPr>
          <a:xfrm>
            <a:off x="4424836" y="3413760"/>
            <a:ext cx="641160" cy="385200"/>
            <a:chOff x="4424836" y="3413760"/>
            <a:chExt cx="641160" cy="385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">
              <p14:nvContentPartPr>
                <p14:cNvPr id="17" name="筆跡 16">
                  <a:extLst>
                    <a:ext uri="{FF2B5EF4-FFF2-40B4-BE49-F238E27FC236}">
                      <a16:creationId xmlns:a16="http://schemas.microsoft.com/office/drawing/2014/main" id="{973511AD-D890-45E1-9954-41378BECE49D}"/>
                    </a:ext>
                  </a:extLst>
                </p14:cNvPr>
                <p14:cNvContentPartPr/>
                <p14:nvPr/>
              </p14:nvContentPartPr>
              <p14:xfrm>
                <a:off x="4459396" y="3413760"/>
                <a:ext cx="606600" cy="385200"/>
              </p14:xfrm>
            </p:contentPart>
          </mc:Choice>
          <mc:Fallback>
            <p:pic>
              <p:nvPicPr>
                <p:cNvPr id="17" name="筆跡 16">
                  <a:extLst>
                    <a:ext uri="{FF2B5EF4-FFF2-40B4-BE49-F238E27FC236}">
                      <a16:creationId xmlns:a16="http://schemas.microsoft.com/office/drawing/2014/main" id="{973511AD-D890-45E1-9954-41378BECE49D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450396" y="3405120"/>
                  <a:ext cx="624240" cy="40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18" name="筆跡 17">
                  <a:extLst>
                    <a:ext uri="{FF2B5EF4-FFF2-40B4-BE49-F238E27FC236}">
                      <a16:creationId xmlns:a16="http://schemas.microsoft.com/office/drawing/2014/main" id="{F9A34791-F645-46A6-AF0E-78E00205FC46}"/>
                    </a:ext>
                  </a:extLst>
                </p14:cNvPr>
                <p14:cNvContentPartPr/>
                <p14:nvPr/>
              </p14:nvContentPartPr>
              <p14:xfrm>
                <a:off x="4424836" y="3505200"/>
                <a:ext cx="151560" cy="172440"/>
              </p14:xfrm>
            </p:contentPart>
          </mc:Choice>
          <mc:Fallback>
            <p:pic>
              <p:nvPicPr>
                <p:cNvPr id="18" name="筆跡 17">
                  <a:extLst>
                    <a:ext uri="{FF2B5EF4-FFF2-40B4-BE49-F238E27FC236}">
                      <a16:creationId xmlns:a16="http://schemas.microsoft.com/office/drawing/2014/main" id="{F9A34791-F645-46A6-AF0E-78E00205FC46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415836" y="3496560"/>
                  <a:ext cx="169200" cy="1900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71FAC0B3-DC89-48F9-B4F5-18A8BC340A8E}"/>
              </a:ext>
            </a:extLst>
          </p:cNvPr>
          <p:cNvGrpSpPr/>
          <p:nvPr/>
        </p:nvGrpSpPr>
        <p:grpSpPr>
          <a:xfrm>
            <a:off x="6619396" y="3279120"/>
            <a:ext cx="2588040" cy="545760"/>
            <a:chOff x="6619396" y="3279120"/>
            <a:chExt cx="2588040" cy="5457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20" name="筆跡 19">
                  <a:extLst>
                    <a:ext uri="{FF2B5EF4-FFF2-40B4-BE49-F238E27FC236}">
                      <a16:creationId xmlns:a16="http://schemas.microsoft.com/office/drawing/2014/main" id="{2B345983-C983-48A1-B194-1BE7F864199E}"/>
                    </a:ext>
                  </a:extLst>
                </p14:cNvPr>
                <p14:cNvContentPartPr/>
                <p14:nvPr/>
              </p14:nvContentPartPr>
              <p14:xfrm>
                <a:off x="6619396" y="3291360"/>
                <a:ext cx="2588040" cy="533520"/>
              </p14:xfrm>
            </p:contentPart>
          </mc:Choice>
          <mc:Fallback>
            <p:pic>
              <p:nvPicPr>
                <p:cNvPr id="20" name="筆跡 19">
                  <a:extLst>
                    <a:ext uri="{FF2B5EF4-FFF2-40B4-BE49-F238E27FC236}">
                      <a16:creationId xmlns:a16="http://schemas.microsoft.com/office/drawing/2014/main" id="{2B345983-C983-48A1-B194-1BE7F864199E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6610396" y="3282720"/>
                  <a:ext cx="2605680" cy="55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21" name="筆跡 20">
                  <a:extLst>
                    <a:ext uri="{FF2B5EF4-FFF2-40B4-BE49-F238E27FC236}">
                      <a16:creationId xmlns:a16="http://schemas.microsoft.com/office/drawing/2014/main" id="{8CA12BC9-203B-4A4F-828D-9CC72EE1463C}"/>
                    </a:ext>
                  </a:extLst>
                </p14:cNvPr>
                <p14:cNvContentPartPr/>
                <p14:nvPr/>
              </p14:nvContentPartPr>
              <p14:xfrm>
                <a:off x="9057316" y="3279120"/>
                <a:ext cx="123120" cy="273960"/>
              </p14:xfrm>
            </p:contentPart>
          </mc:Choice>
          <mc:Fallback>
            <p:pic>
              <p:nvPicPr>
                <p:cNvPr id="21" name="筆跡 20">
                  <a:extLst>
                    <a:ext uri="{FF2B5EF4-FFF2-40B4-BE49-F238E27FC236}">
                      <a16:creationId xmlns:a16="http://schemas.microsoft.com/office/drawing/2014/main" id="{8CA12BC9-203B-4A4F-828D-9CC72EE1463C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9048316" y="3270120"/>
                  <a:ext cx="140760" cy="2916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7427989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857AB6-249E-438B-B7D3-5B1C4ED6D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教學回饋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1D3C2081-0164-4F77-8FC5-C9179EB44C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4473" y="2117050"/>
            <a:ext cx="5283570" cy="336789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B13D9F1E-8FB2-43C9-9D2E-4648CE0BC8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55" y="2117050"/>
            <a:ext cx="5448874" cy="347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005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932CEF7-DE08-4295-84C6-6EA077850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5CF5061-E1CA-469A-B701-219FD2873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11500" dirty="0"/>
              <a:t>謝謝 各位老師</a:t>
            </a:r>
          </a:p>
        </p:txBody>
      </p:sp>
    </p:spTree>
    <p:extLst>
      <p:ext uri="{BB962C8B-B14F-4D97-AF65-F5344CB8AC3E}">
        <p14:creationId xmlns:p14="http://schemas.microsoft.com/office/powerpoint/2010/main" val="1663358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73</Words>
  <Application>Microsoft Office PowerPoint</Application>
  <PresentationFormat>寬螢幕</PresentationFormat>
  <Paragraphs>24</Paragraphs>
  <Slides>17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佈景主題</vt:lpstr>
      <vt:lpstr>iClass課堂模式</vt:lpstr>
      <vt:lpstr>PowerPoint 簡報</vt:lpstr>
      <vt:lpstr>啟動 課堂模式</vt:lpstr>
      <vt:lpstr>手機端</vt:lpstr>
      <vt:lpstr>課程模式</vt:lpstr>
      <vt:lpstr>雷達點名</vt:lpstr>
      <vt:lpstr>數字點名</vt:lpstr>
      <vt:lpstr>QR Code 點名</vt:lpstr>
      <vt:lpstr>搶答</vt:lpstr>
      <vt:lpstr>選人</vt:lpstr>
      <vt:lpstr>播放影片</vt:lpstr>
      <vt:lpstr>截圖</vt:lpstr>
      <vt:lpstr>播放投影片- 手機就是遙控器</vt:lpstr>
      <vt:lpstr>Word/PDF 文件</vt:lpstr>
      <vt:lpstr>討論區</vt:lpstr>
      <vt:lpstr>教學回饋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iClass課堂模式</dc:title>
  <dc:creator>Hans chung</dc:creator>
  <cp:lastModifiedBy>Hans chung</cp:lastModifiedBy>
  <cp:revision>4</cp:revision>
  <dcterms:created xsi:type="dcterms:W3CDTF">2020-03-18T13:51:20Z</dcterms:created>
  <dcterms:modified xsi:type="dcterms:W3CDTF">2020-03-18T14:31:09Z</dcterms:modified>
</cp:coreProperties>
</file>