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2"/>
  </p:notesMasterIdLst>
  <p:sldIdLst>
    <p:sldId id="256" r:id="rId2"/>
    <p:sldId id="274" r:id="rId3"/>
    <p:sldId id="258" r:id="rId4"/>
    <p:sldId id="259" r:id="rId5"/>
    <p:sldId id="260" r:id="rId6"/>
    <p:sldId id="261" r:id="rId7"/>
    <p:sldId id="257" r:id="rId8"/>
    <p:sldId id="262" r:id="rId9"/>
    <p:sldId id="270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3" r:id="rId18"/>
    <p:sldId id="269" r:id="rId19"/>
    <p:sldId id="275" r:id="rId20"/>
    <p:sldId id="276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5099B-F7E7-44A7-81FA-2F3F23085EE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F5094F6-D228-44DA-A3BA-0980C0588B94}">
      <dgm:prSet/>
      <dgm:spPr/>
      <dgm:t>
        <a:bodyPr/>
        <a:lstStyle/>
        <a:p>
          <a:r>
            <a:rPr lang="zh-TW"/>
            <a:t>助教需要用加入</a:t>
          </a:r>
          <a:endParaRPr lang="en-US"/>
        </a:p>
      </dgm:t>
    </dgm:pt>
    <dgm:pt modelId="{D9527E7C-5712-437C-85CF-873000A46A37}" type="parTrans" cxnId="{5A46DF06-7610-4478-B0F4-FB0ADBA22CA3}">
      <dgm:prSet/>
      <dgm:spPr/>
      <dgm:t>
        <a:bodyPr/>
        <a:lstStyle/>
        <a:p>
          <a:endParaRPr lang="en-US"/>
        </a:p>
      </dgm:t>
    </dgm:pt>
    <dgm:pt modelId="{6073F8E1-3675-42B1-8981-4657275CCAD5}" type="sibTrans" cxnId="{5A46DF06-7610-4478-B0F4-FB0ADBA22CA3}">
      <dgm:prSet/>
      <dgm:spPr/>
      <dgm:t>
        <a:bodyPr/>
        <a:lstStyle/>
        <a:p>
          <a:endParaRPr lang="en-US"/>
        </a:p>
      </dgm:t>
    </dgm:pt>
    <dgm:pt modelId="{4CAC50ED-D2F5-4C85-AAA6-C833BD3886BA}">
      <dgm:prSet/>
      <dgm:spPr/>
      <dgm:t>
        <a:bodyPr/>
        <a:lstStyle/>
        <a:p>
          <a:r>
            <a:rPr lang="zh-TW"/>
            <a:t>已修正為不能事後修改</a:t>
          </a:r>
          <a:endParaRPr lang="en-US"/>
        </a:p>
      </dgm:t>
    </dgm:pt>
    <dgm:pt modelId="{D48E9EA6-79D3-46FF-8D6C-C76B2BB23370}" type="parTrans" cxnId="{B5EC8B93-DB61-49E6-9492-45B85F6A684D}">
      <dgm:prSet/>
      <dgm:spPr/>
      <dgm:t>
        <a:bodyPr/>
        <a:lstStyle/>
        <a:p>
          <a:endParaRPr lang="en-US"/>
        </a:p>
      </dgm:t>
    </dgm:pt>
    <dgm:pt modelId="{A84A4024-2ACE-461B-89EC-88C1C0EA43E3}" type="sibTrans" cxnId="{B5EC8B93-DB61-49E6-9492-45B85F6A684D}">
      <dgm:prSet/>
      <dgm:spPr/>
      <dgm:t>
        <a:bodyPr/>
        <a:lstStyle/>
        <a:p>
          <a:endParaRPr lang="en-US"/>
        </a:p>
      </dgm:t>
    </dgm:pt>
    <dgm:pt modelId="{94D6DFEB-7DDE-4037-AA51-2C0308D5676D}">
      <dgm:prSet/>
      <dgm:spPr/>
      <dgm:t>
        <a:bodyPr/>
        <a:lstStyle/>
        <a:p>
          <a:r>
            <a:rPr lang="zh-TW"/>
            <a:t>學生助教與助教權限大不同</a:t>
          </a:r>
          <a:endParaRPr lang="en-US"/>
        </a:p>
      </dgm:t>
    </dgm:pt>
    <dgm:pt modelId="{A338F4EF-D7E0-47A3-A12A-93F6FD3490FE}" type="parTrans" cxnId="{6A694CA4-02A5-412C-A258-415B27CB1673}">
      <dgm:prSet/>
      <dgm:spPr/>
      <dgm:t>
        <a:bodyPr/>
        <a:lstStyle/>
        <a:p>
          <a:endParaRPr lang="en-US"/>
        </a:p>
      </dgm:t>
    </dgm:pt>
    <dgm:pt modelId="{9A5C6297-91B2-4D2E-B085-1A74B3839A2B}" type="sibTrans" cxnId="{6A694CA4-02A5-412C-A258-415B27CB1673}">
      <dgm:prSet/>
      <dgm:spPr/>
      <dgm:t>
        <a:bodyPr/>
        <a:lstStyle/>
        <a:p>
          <a:endParaRPr lang="en-US"/>
        </a:p>
      </dgm:t>
    </dgm:pt>
    <dgm:pt modelId="{1A86EBFE-4003-4930-BEFF-B93D7F9D4714}" type="pres">
      <dgm:prSet presAssocID="{8FB5099B-F7E7-44A7-81FA-2F3F23085E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EA15B5C-7EA2-4D96-86B0-615821B4CB0C}" type="pres">
      <dgm:prSet presAssocID="{BF5094F6-D228-44DA-A3BA-0980C0588B9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D2BF84-1D87-45A2-BEBB-275369654AC3}" type="pres">
      <dgm:prSet presAssocID="{6073F8E1-3675-42B1-8981-4657275CCAD5}" presName="spacer" presStyleCnt="0"/>
      <dgm:spPr/>
    </dgm:pt>
    <dgm:pt modelId="{8313CBB8-D019-4D72-ABD8-1DB913FB3C04}" type="pres">
      <dgm:prSet presAssocID="{4CAC50ED-D2F5-4C85-AAA6-C833BD3886B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E3C84F-4BA7-4368-9F77-B8452985082C}" type="pres">
      <dgm:prSet presAssocID="{A84A4024-2ACE-461B-89EC-88C1C0EA43E3}" presName="spacer" presStyleCnt="0"/>
      <dgm:spPr/>
    </dgm:pt>
    <dgm:pt modelId="{F33A210A-A38E-45D3-B406-F8F90141169B}" type="pres">
      <dgm:prSet presAssocID="{94D6DFEB-7DDE-4037-AA51-2C0308D5676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A694CA4-02A5-412C-A258-415B27CB1673}" srcId="{8FB5099B-F7E7-44A7-81FA-2F3F23085EE5}" destId="{94D6DFEB-7DDE-4037-AA51-2C0308D5676D}" srcOrd="2" destOrd="0" parTransId="{A338F4EF-D7E0-47A3-A12A-93F6FD3490FE}" sibTransId="{9A5C6297-91B2-4D2E-B085-1A74B3839A2B}"/>
    <dgm:cxn modelId="{5A46DF06-7610-4478-B0F4-FB0ADBA22CA3}" srcId="{8FB5099B-F7E7-44A7-81FA-2F3F23085EE5}" destId="{BF5094F6-D228-44DA-A3BA-0980C0588B94}" srcOrd="0" destOrd="0" parTransId="{D9527E7C-5712-437C-85CF-873000A46A37}" sibTransId="{6073F8E1-3675-42B1-8981-4657275CCAD5}"/>
    <dgm:cxn modelId="{B5EC8B93-DB61-49E6-9492-45B85F6A684D}" srcId="{8FB5099B-F7E7-44A7-81FA-2F3F23085EE5}" destId="{4CAC50ED-D2F5-4C85-AAA6-C833BD3886BA}" srcOrd="1" destOrd="0" parTransId="{D48E9EA6-79D3-46FF-8D6C-C76B2BB23370}" sibTransId="{A84A4024-2ACE-461B-89EC-88C1C0EA43E3}"/>
    <dgm:cxn modelId="{3F828983-8BCA-4388-9A7C-244EA1104288}" type="presOf" srcId="{BF5094F6-D228-44DA-A3BA-0980C0588B94}" destId="{6EA15B5C-7EA2-4D96-86B0-615821B4CB0C}" srcOrd="0" destOrd="0" presId="urn:microsoft.com/office/officeart/2005/8/layout/vList2"/>
    <dgm:cxn modelId="{138078C3-497E-4D55-9F0C-F6ED1B6439BB}" type="presOf" srcId="{94D6DFEB-7DDE-4037-AA51-2C0308D5676D}" destId="{F33A210A-A38E-45D3-B406-F8F90141169B}" srcOrd="0" destOrd="0" presId="urn:microsoft.com/office/officeart/2005/8/layout/vList2"/>
    <dgm:cxn modelId="{71AAD8F3-8403-42FC-AB25-2B8EB2BF2541}" type="presOf" srcId="{8FB5099B-F7E7-44A7-81FA-2F3F23085EE5}" destId="{1A86EBFE-4003-4930-BEFF-B93D7F9D4714}" srcOrd="0" destOrd="0" presId="urn:microsoft.com/office/officeart/2005/8/layout/vList2"/>
    <dgm:cxn modelId="{F2BAAF6B-AA1F-46E4-94C3-6D5890F13002}" type="presOf" srcId="{4CAC50ED-D2F5-4C85-AAA6-C833BD3886BA}" destId="{8313CBB8-D019-4D72-ABD8-1DB913FB3C04}" srcOrd="0" destOrd="0" presId="urn:microsoft.com/office/officeart/2005/8/layout/vList2"/>
    <dgm:cxn modelId="{826B005C-9B4B-465E-89EF-22EAC7165BD3}" type="presParOf" srcId="{1A86EBFE-4003-4930-BEFF-B93D7F9D4714}" destId="{6EA15B5C-7EA2-4D96-86B0-615821B4CB0C}" srcOrd="0" destOrd="0" presId="urn:microsoft.com/office/officeart/2005/8/layout/vList2"/>
    <dgm:cxn modelId="{C06ACD88-BA94-4C36-8741-426F074857BB}" type="presParOf" srcId="{1A86EBFE-4003-4930-BEFF-B93D7F9D4714}" destId="{FAD2BF84-1D87-45A2-BEBB-275369654AC3}" srcOrd="1" destOrd="0" presId="urn:microsoft.com/office/officeart/2005/8/layout/vList2"/>
    <dgm:cxn modelId="{BE509B41-D77B-4604-B4D5-897472414BB3}" type="presParOf" srcId="{1A86EBFE-4003-4930-BEFF-B93D7F9D4714}" destId="{8313CBB8-D019-4D72-ABD8-1DB913FB3C04}" srcOrd="2" destOrd="0" presId="urn:microsoft.com/office/officeart/2005/8/layout/vList2"/>
    <dgm:cxn modelId="{22B906FD-A312-4417-A23C-19433F80A091}" type="presParOf" srcId="{1A86EBFE-4003-4930-BEFF-B93D7F9D4714}" destId="{CDE3C84F-4BA7-4368-9F77-B8452985082C}" srcOrd="3" destOrd="0" presId="urn:microsoft.com/office/officeart/2005/8/layout/vList2"/>
    <dgm:cxn modelId="{E12E20D6-18F9-4683-8AE7-46A878F6D9F0}" type="presParOf" srcId="{1A86EBFE-4003-4930-BEFF-B93D7F9D4714}" destId="{F33A210A-A38E-45D3-B406-F8F90141169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zh-TW"/>
            <a:t>組內討論在哪裡</a:t>
          </a:r>
          <a:r>
            <a:rPr lang="en-US"/>
            <a:t>?</a:t>
          </a:r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zh-TW" dirty="0"/>
            <a:t>學生</a:t>
          </a:r>
          <a:r>
            <a:rPr lang="zh-TW" dirty="0" smtClean="0"/>
            <a:t>畫面</a:t>
          </a:r>
          <a:r>
            <a:rPr lang="zh-TW" altLang="en-US" dirty="0" smtClean="0"/>
            <a:t>如何</a:t>
          </a:r>
          <a:r>
            <a:rPr lang="zh-TW" dirty="0" smtClean="0"/>
            <a:t>觀看</a:t>
          </a:r>
          <a:r>
            <a:rPr lang="en-US" dirty="0"/>
            <a:t>?</a:t>
          </a:r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4B4C4D40-1E62-4553-A60C-D95D109B581E}">
      <dgm:prSet/>
      <dgm:spPr/>
      <dgm:t>
        <a:bodyPr/>
        <a:lstStyle/>
        <a:p>
          <a:r>
            <a:rPr lang="zh-TW" dirty="0"/>
            <a:t>成績匯出是否完成</a:t>
          </a:r>
          <a:r>
            <a:rPr lang="en-US" dirty="0"/>
            <a:t>?</a:t>
          </a:r>
        </a:p>
      </dgm:t>
    </dgm:pt>
    <dgm:pt modelId="{F10BD914-E601-4B12-AE24-90C41AB3AE58}" type="parTrans" cxnId="{4A9B6048-0D6E-4EA2-A7B4-D1D4FFF87D50}">
      <dgm:prSet/>
      <dgm:spPr/>
      <dgm:t>
        <a:bodyPr/>
        <a:lstStyle/>
        <a:p>
          <a:endParaRPr lang="en-US"/>
        </a:p>
      </dgm:t>
    </dgm:pt>
    <dgm:pt modelId="{D1969DC6-3D75-40AB-8640-61DD120880F9}" type="sibTrans" cxnId="{4A9B6048-0D6E-4EA2-A7B4-D1D4FFF87D50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dirty="0"/>
            <a:t>合班問題</a:t>
          </a:r>
          <a:r>
            <a:rPr lang="en-US" dirty="0"/>
            <a:t>?</a:t>
          </a:r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B88C3769-D0F7-44B2-A737-C5847BE2A811}">
      <dgm:prSet/>
      <dgm:spPr/>
      <dgm:t>
        <a:bodyPr/>
        <a:lstStyle/>
        <a:p>
          <a:r>
            <a:rPr lang="zh-TW" altLang="en-US" dirty="0"/>
            <a:t>教學平台使用</a:t>
          </a:r>
          <a:r>
            <a:rPr lang="en-US" altLang="zh-TW" dirty="0"/>
            <a:t>?</a:t>
          </a:r>
          <a:endParaRPr lang="en-US" dirty="0"/>
        </a:p>
      </dgm:t>
    </dgm:pt>
    <dgm:pt modelId="{5A70B3B7-E990-4719-BCDD-2B9DAAF47D7D}" type="par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604B6B1B-DF9B-46C2-BD42-462F8A7E9459}" type="sib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76C5E0-1093-4EC1-BAAC-05FBA92C61CB}" type="pres">
      <dgm:prSet presAssocID="{98C34A88-0150-48AE-A8B8-F0D14710FAB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E582B2-8B12-42DD-BF9A-792C6BA632FD}" type="pres">
      <dgm:prSet presAssocID="{F3CFB56A-8D6F-44EC-86E6-CC5E9CD91182}" presName="spacer" presStyleCnt="0"/>
      <dgm:spPr/>
    </dgm:pt>
    <dgm:pt modelId="{55E1903A-F903-4230-819D-7AC1A7AA24F4}" type="pres">
      <dgm:prSet presAssocID="{4B4C4D40-1E62-4553-A60C-D95D109B581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978707-E198-45FF-B54A-36C6208CBF3F}" type="pres">
      <dgm:prSet presAssocID="{D1969DC6-3D75-40AB-8640-61DD120880F9}" presName="spacer" presStyleCnt="0"/>
      <dgm:spPr/>
    </dgm:pt>
    <dgm:pt modelId="{938D9839-F104-4138-8024-898B2CF99A98}" type="pres">
      <dgm:prSet presAssocID="{C1FD284A-0E80-49E8-A313-8D85E81B7D8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AA31F-D602-47C2-BD7D-969E2A770F4C}" type="pres">
      <dgm:prSet presAssocID="{1BAACBB1-69F6-4924-9F99-4CADBC713E98}" presName="spacer" presStyleCnt="0"/>
      <dgm:spPr/>
    </dgm:pt>
    <dgm:pt modelId="{B33C3A54-6AAB-47A4-8CC1-50CC622C145E}" type="pres">
      <dgm:prSet presAssocID="{B88C3769-D0F7-44B2-A737-C5847BE2A81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27EC89A5-0CE9-498F-BD17-0A811BDDC9FE}" srcId="{91DE7670-A671-40AA-A052-915134E869A4}" destId="{C1FD284A-0E80-49E8-A313-8D85E81B7D8B}" srcOrd="3" destOrd="0" parTransId="{284447E0-5DFD-45AB-A271-1A24B71544B1}" sibTransId="{1BAACBB1-69F6-4924-9F99-4CADBC713E98}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61D1E7D0-DB47-4596-874D-E9EEDD14294F}" type="presOf" srcId="{B88C3769-D0F7-44B2-A737-C5847BE2A811}" destId="{B33C3A54-6AAB-47A4-8CC1-50CC622C145E}" srcOrd="0" destOrd="0" presId="urn:microsoft.com/office/officeart/2005/8/layout/vList2"/>
    <dgm:cxn modelId="{C06FFA4F-993E-4213-96AF-CE00EA08831F}" type="presOf" srcId="{4B4C4D40-1E62-4553-A60C-D95D109B581E}" destId="{55E1903A-F903-4230-819D-7AC1A7AA24F4}" srcOrd="0" destOrd="0" presId="urn:microsoft.com/office/officeart/2005/8/layout/vList2"/>
    <dgm:cxn modelId="{9A8B1BA5-8E19-4C9A-80F6-64BE27916E46}" srcId="{91DE7670-A671-40AA-A052-915134E869A4}" destId="{B88C3769-D0F7-44B2-A737-C5847BE2A811}" srcOrd="4" destOrd="0" parTransId="{5A70B3B7-E990-4719-BCDD-2B9DAAF47D7D}" sibTransId="{604B6B1B-DF9B-46C2-BD42-462F8A7E9459}"/>
    <dgm:cxn modelId="{4A9B6048-0D6E-4EA2-A7B4-D1D4FFF87D50}" srcId="{91DE7670-A671-40AA-A052-915134E869A4}" destId="{4B4C4D40-1E62-4553-A60C-D95D109B581E}" srcOrd="2" destOrd="0" parTransId="{F10BD914-E601-4B12-AE24-90C41AB3AE58}" sibTransId="{D1969DC6-3D75-40AB-8640-61DD120880F9}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EAC00D7C-5252-4C8F-A764-C1C7CA928C77}" type="presParOf" srcId="{0E2919A3-DEAE-4C46-8B8F-D26E54D3841F}" destId="{55E1903A-F903-4230-819D-7AC1A7AA24F4}" srcOrd="4" destOrd="0" presId="urn:microsoft.com/office/officeart/2005/8/layout/vList2"/>
    <dgm:cxn modelId="{0DD56028-05F8-4E85-A096-BDBC2C2C44E7}" type="presParOf" srcId="{0E2919A3-DEAE-4C46-8B8F-D26E54D3841F}" destId="{DB978707-E198-45FF-B54A-36C6208CBF3F}" srcOrd="5" destOrd="0" presId="urn:microsoft.com/office/officeart/2005/8/layout/vList2"/>
    <dgm:cxn modelId="{68DD82D1-A8AD-4B79-8043-8D7922EF71E8}" type="presParOf" srcId="{0E2919A3-DEAE-4C46-8B8F-D26E54D3841F}" destId="{938D9839-F104-4138-8024-898B2CF99A98}" srcOrd="6" destOrd="0" presId="urn:microsoft.com/office/officeart/2005/8/layout/vList2"/>
    <dgm:cxn modelId="{0B73023E-4A39-448F-BFF6-CD5ABA74A778}" type="presParOf" srcId="{0E2919A3-DEAE-4C46-8B8F-D26E54D3841F}" destId="{A70AA31F-D602-47C2-BD7D-969E2A770F4C}" srcOrd="7" destOrd="0" presId="urn:microsoft.com/office/officeart/2005/8/layout/vList2"/>
    <dgm:cxn modelId="{7AAAF4F9-104C-4CB7-89A7-A36AA0A7EF0A}" type="presParOf" srcId="{0E2919A3-DEAE-4C46-8B8F-D26E54D3841F}" destId="{B33C3A54-6AAB-47A4-8CC1-50CC622C145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en-US" altLang="zh-TW" dirty="0"/>
            <a:t>FAQ</a:t>
          </a:r>
          <a:r>
            <a:rPr lang="zh-TW" altLang="en-US" dirty="0"/>
            <a:t>哪裡找</a:t>
          </a:r>
          <a:r>
            <a:rPr lang="en-US" altLang="zh-TW" dirty="0"/>
            <a:t>?</a:t>
          </a:r>
          <a:endParaRPr lang="en-US" dirty="0"/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en-US" altLang="zh-TW" dirty="0"/>
            <a:t>FB</a:t>
          </a:r>
          <a:r>
            <a:rPr lang="zh-TW" altLang="en-US" dirty="0"/>
            <a:t>群組哪裡看</a:t>
          </a:r>
          <a:r>
            <a:rPr lang="en-US" altLang="zh-TW" dirty="0"/>
            <a:t>?</a:t>
          </a:r>
          <a:endParaRPr lang="en-US" dirty="0"/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altLang="en-US" b="0" i="0" dirty="0"/>
            <a:t>上傳檔案大小有何限制</a:t>
          </a:r>
          <a:r>
            <a:rPr lang="en-US" altLang="zh-TW" b="0" i="0" dirty="0"/>
            <a:t>?</a:t>
          </a:r>
          <a:endParaRPr lang="en-US" dirty="0"/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9B869D97-CBA0-4758-91FC-CD41190B198E}">
      <dgm:prSet/>
      <dgm:spPr/>
      <dgm:t>
        <a:bodyPr/>
        <a:lstStyle/>
        <a:p>
          <a:r>
            <a:rPr lang="zh-TW" altLang="en-US" b="0" i="0" dirty="0"/>
            <a:t>加退選何時生效</a:t>
          </a:r>
          <a:r>
            <a:rPr lang="en-US" altLang="zh-TW" b="0" i="0" dirty="0"/>
            <a:t>?</a:t>
          </a:r>
        </a:p>
      </dgm:t>
    </dgm:pt>
    <dgm:pt modelId="{BDB94880-9992-4A35-999B-EC1F3FF40CAD}" type="par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7779CBC1-F9C2-4406-9B7A-900687E1B129}" type="sib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AA93E6E8-7D9B-42F3-B9D8-9199A89B708C}">
      <dgm:prSet/>
      <dgm:spPr/>
      <dgm:t>
        <a:bodyPr/>
        <a:lstStyle/>
        <a:p>
          <a:r>
            <a:rPr lang="zh-TW" altLang="en-US" b="0" i="0" dirty="0"/>
            <a:t>字體小怎麼辦</a:t>
          </a:r>
          <a:r>
            <a:rPr lang="en-US" altLang="zh-TW" b="0" i="0" dirty="0"/>
            <a:t>?</a:t>
          </a:r>
        </a:p>
      </dgm:t>
    </dgm:pt>
    <dgm:pt modelId="{2173EDD6-1F00-409C-B481-48B77ACFC1BD}" type="par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4663DD57-C505-4238-BC75-F786E49DF8B6}" type="sib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3B0BCFCC-CE63-48C7-BF84-041861D2C874}">
      <dgm:prSet/>
      <dgm:spPr/>
      <dgm:t>
        <a:bodyPr/>
        <a:lstStyle/>
        <a:p>
          <a:r>
            <a:rPr lang="zh-TW" altLang="en-US" b="0" i="0" dirty="0"/>
            <a:t>是否能申請教育部遠距認證</a:t>
          </a:r>
          <a:r>
            <a:rPr lang="en-US" altLang="zh-TW" b="0" i="0" dirty="0"/>
            <a:t>?</a:t>
          </a:r>
        </a:p>
      </dgm:t>
    </dgm:pt>
    <dgm:pt modelId="{EA9E7EE1-A76D-4B7B-9496-F24388BABC3D}" type="par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EA21FF9C-1A6B-4880-80DE-39284C52F80B}" type="sib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76C5E0-1093-4EC1-BAAC-05FBA92C61CB}" type="pres">
      <dgm:prSet presAssocID="{98C34A88-0150-48AE-A8B8-F0D14710FAB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E582B2-8B12-42DD-BF9A-792C6BA632FD}" type="pres">
      <dgm:prSet presAssocID="{F3CFB56A-8D6F-44EC-86E6-CC5E9CD91182}" presName="spacer" presStyleCnt="0"/>
      <dgm:spPr/>
    </dgm:pt>
    <dgm:pt modelId="{938D9839-F104-4138-8024-898B2CF99A98}" type="pres">
      <dgm:prSet presAssocID="{C1FD284A-0E80-49E8-A313-8D85E81B7D8B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C4A4B0-F3CC-422C-8CB2-68322C46C387}" type="pres">
      <dgm:prSet presAssocID="{1BAACBB1-69F6-4924-9F99-4CADBC713E98}" presName="spacer" presStyleCnt="0"/>
      <dgm:spPr/>
    </dgm:pt>
    <dgm:pt modelId="{F4142CA0-39BD-4526-B932-708208F65173}" type="pres">
      <dgm:prSet presAssocID="{9B869D97-CBA0-4758-91FC-CD41190B198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F80D09-B65D-43F3-8021-8742B0F877CA}" type="pres">
      <dgm:prSet presAssocID="{7779CBC1-F9C2-4406-9B7A-900687E1B129}" presName="spacer" presStyleCnt="0"/>
      <dgm:spPr/>
    </dgm:pt>
    <dgm:pt modelId="{FA97D5B5-E2CC-4EB8-B6FD-A96B660BEF1D}" type="pres">
      <dgm:prSet presAssocID="{AA93E6E8-7D9B-42F3-B9D8-9199A89B708C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3A5EDA-3579-414F-ADBB-8F2BD5414CCF}" type="pres">
      <dgm:prSet presAssocID="{4663DD57-C505-4238-BC75-F786E49DF8B6}" presName="spacer" presStyleCnt="0"/>
      <dgm:spPr/>
    </dgm:pt>
    <dgm:pt modelId="{2482D0E8-8374-4677-8249-0971B41EC283}" type="pres">
      <dgm:prSet presAssocID="{3B0BCFCC-CE63-48C7-BF84-041861D2C87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27EC89A5-0CE9-498F-BD17-0A811BDDC9FE}" srcId="{91DE7670-A671-40AA-A052-915134E869A4}" destId="{C1FD284A-0E80-49E8-A313-8D85E81B7D8B}" srcOrd="2" destOrd="0" parTransId="{284447E0-5DFD-45AB-A271-1A24B71544B1}" sibTransId="{1BAACBB1-69F6-4924-9F99-4CADBC713E98}"/>
    <dgm:cxn modelId="{FAF6DA29-1214-490C-AEB7-AD5620CEA3F5}" srcId="{91DE7670-A671-40AA-A052-915134E869A4}" destId="{AA93E6E8-7D9B-42F3-B9D8-9199A89B708C}" srcOrd="4" destOrd="0" parTransId="{2173EDD6-1F00-409C-B481-48B77ACFC1BD}" sibTransId="{4663DD57-C505-4238-BC75-F786E49DF8B6}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9D177F3F-2346-4D06-8BA9-9CB70397A99C}" srcId="{91DE7670-A671-40AA-A052-915134E869A4}" destId="{3B0BCFCC-CE63-48C7-BF84-041861D2C874}" srcOrd="5" destOrd="0" parTransId="{EA9E7EE1-A76D-4B7B-9496-F24388BABC3D}" sibTransId="{EA21FF9C-1A6B-4880-80DE-39284C52F80B}"/>
    <dgm:cxn modelId="{92E5894C-2A7D-4621-A558-ED54948C2EAA}" type="presOf" srcId="{9B869D97-CBA0-4758-91FC-CD41190B198E}" destId="{F4142CA0-39BD-4526-B932-708208F65173}" srcOrd="0" destOrd="0" presId="urn:microsoft.com/office/officeart/2005/8/layout/vList2"/>
    <dgm:cxn modelId="{8B8C0FDF-5E8D-4BE0-8A17-9CA63F4877E0}" type="presOf" srcId="{3B0BCFCC-CE63-48C7-BF84-041861D2C874}" destId="{2482D0E8-8374-4677-8249-0971B41EC283}" srcOrd="0" destOrd="0" presId="urn:microsoft.com/office/officeart/2005/8/layout/vList2"/>
    <dgm:cxn modelId="{49568820-109C-449E-BC3D-500CA9570BE2}" type="presOf" srcId="{AA93E6E8-7D9B-42F3-B9D8-9199A89B708C}" destId="{FA97D5B5-E2CC-4EB8-B6FD-A96B660BEF1D}" srcOrd="0" destOrd="0" presId="urn:microsoft.com/office/officeart/2005/8/layout/vList2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E7DC5568-BAC3-4C44-B8CF-199FD75DC276}" srcId="{91DE7670-A671-40AA-A052-915134E869A4}" destId="{9B869D97-CBA0-4758-91FC-CD41190B198E}" srcOrd="3" destOrd="0" parTransId="{BDB94880-9992-4A35-999B-EC1F3FF40CAD}" sibTransId="{7779CBC1-F9C2-4406-9B7A-900687E1B129}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68DD82D1-A8AD-4B79-8043-8D7922EF71E8}" type="presParOf" srcId="{0E2919A3-DEAE-4C46-8B8F-D26E54D3841F}" destId="{938D9839-F104-4138-8024-898B2CF99A98}" srcOrd="4" destOrd="0" presId="urn:microsoft.com/office/officeart/2005/8/layout/vList2"/>
    <dgm:cxn modelId="{0ECDED01-2E6A-4D7A-8DDD-88141A5BA00F}" type="presParOf" srcId="{0E2919A3-DEAE-4C46-8B8F-D26E54D3841F}" destId="{ECC4A4B0-F3CC-422C-8CB2-68322C46C387}" srcOrd="5" destOrd="0" presId="urn:microsoft.com/office/officeart/2005/8/layout/vList2"/>
    <dgm:cxn modelId="{F366CF43-9F2B-47C7-9F68-52D546FCBFFE}" type="presParOf" srcId="{0E2919A3-DEAE-4C46-8B8F-D26E54D3841F}" destId="{F4142CA0-39BD-4526-B932-708208F65173}" srcOrd="6" destOrd="0" presId="urn:microsoft.com/office/officeart/2005/8/layout/vList2"/>
    <dgm:cxn modelId="{2249A9A7-CB2C-4A6E-B065-4B2C30F3D3EF}" type="presParOf" srcId="{0E2919A3-DEAE-4C46-8B8F-D26E54D3841F}" destId="{1AF80D09-B65D-43F3-8021-8742B0F877CA}" srcOrd="7" destOrd="0" presId="urn:microsoft.com/office/officeart/2005/8/layout/vList2"/>
    <dgm:cxn modelId="{8D39E513-C73E-41CC-9629-B82D83B34268}" type="presParOf" srcId="{0E2919A3-DEAE-4C46-8B8F-D26E54D3841F}" destId="{FA97D5B5-E2CC-4EB8-B6FD-A96B660BEF1D}" srcOrd="8" destOrd="0" presId="urn:microsoft.com/office/officeart/2005/8/layout/vList2"/>
    <dgm:cxn modelId="{6DAB6CD4-1E61-4330-99EC-00D0CD433BF7}" type="presParOf" srcId="{0E2919A3-DEAE-4C46-8B8F-D26E54D3841F}" destId="{F33A5EDA-3579-414F-ADBB-8F2BD5414CCF}" srcOrd="9" destOrd="0" presId="urn:microsoft.com/office/officeart/2005/8/layout/vList2"/>
    <dgm:cxn modelId="{BD554645-7EE5-480F-BC1D-ED6CDE8940A9}" type="presParOf" srcId="{0E2919A3-DEAE-4C46-8B8F-D26E54D3841F}" destId="{2482D0E8-8374-4677-8249-0971B41EC28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A15B5C-7EA2-4D96-86B0-615821B4CB0C}">
      <dsp:nvSpPr>
        <dsp:cNvPr id="0" name=""/>
        <dsp:cNvSpPr/>
      </dsp:nvSpPr>
      <dsp:spPr>
        <a:xfrm>
          <a:off x="0" y="922826"/>
          <a:ext cx="6492875" cy="10117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助教需要用加入</a:t>
          </a:r>
          <a:endParaRPr lang="en-US" sz="3900" kern="1200"/>
        </a:p>
      </dsp:txBody>
      <dsp:txXfrm>
        <a:off x="49387" y="972213"/>
        <a:ext cx="6394101" cy="912928"/>
      </dsp:txXfrm>
    </dsp:sp>
    <dsp:sp modelId="{8313CBB8-D019-4D72-ABD8-1DB913FB3C04}">
      <dsp:nvSpPr>
        <dsp:cNvPr id="0" name=""/>
        <dsp:cNvSpPr/>
      </dsp:nvSpPr>
      <dsp:spPr>
        <a:xfrm>
          <a:off x="0" y="2046848"/>
          <a:ext cx="6492875" cy="1011702"/>
        </a:xfrm>
        <a:prstGeom prst="roundRect">
          <a:avLst/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已修正為不能事後修改</a:t>
          </a:r>
          <a:endParaRPr lang="en-US" sz="3900" kern="1200"/>
        </a:p>
      </dsp:txBody>
      <dsp:txXfrm>
        <a:off x="49387" y="2096235"/>
        <a:ext cx="6394101" cy="912928"/>
      </dsp:txXfrm>
    </dsp:sp>
    <dsp:sp modelId="{F33A210A-A38E-45D3-B406-F8F90141169B}">
      <dsp:nvSpPr>
        <dsp:cNvPr id="0" name=""/>
        <dsp:cNvSpPr/>
      </dsp:nvSpPr>
      <dsp:spPr>
        <a:xfrm>
          <a:off x="0" y="3170871"/>
          <a:ext cx="6492875" cy="1011702"/>
        </a:xfrm>
        <a:prstGeom prst="roundRect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學生助教與助教權限大不同</a:t>
          </a:r>
          <a:endParaRPr lang="en-US" sz="3900" kern="1200"/>
        </a:p>
      </dsp:txBody>
      <dsp:txXfrm>
        <a:off x="49387" y="3220258"/>
        <a:ext cx="6394101" cy="9129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4759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/>
            <a:t>組內討論在哪裡</a:t>
          </a:r>
          <a:r>
            <a:rPr lang="en-US" sz="4100" kern="1200"/>
            <a:t>?</a:t>
          </a:r>
        </a:p>
      </dsp:txBody>
      <dsp:txXfrm>
        <a:off x="51920" y="99510"/>
        <a:ext cx="6409763" cy="959744"/>
      </dsp:txXfrm>
    </dsp:sp>
    <dsp:sp modelId="{BA41D835-76C7-4DF6-A483-B9B82F056CE2}">
      <dsp:nvSpPr>
        <dsp:cNvPr id="0" name=""/>
        <dsp:cNvSpPr/>
      </dsp:nvSpPr>
      <dsp:spPr>
        <a:xfrm>
          <a:off x="0" y="1229255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學生</a:t>
          </a:r>
          <a:r>
            <a:rPr lang="zh-TW" sz="4100" kern="1200" dirty="0" smtClean="0"/>
            <a:t>畫面</a:t>
          </a:r>
          <a:r>
            <a:rPr lang="zh-TW" altLang="en-US" sz="4100" kern="1200" dirty="0" smtClean="0"/>
            <a:t>如何</a:t>
          </a:r>
          <a:r>
            <a:rPr lang="zh-TW" sz="4100" kern="1200" dirty="0" smtClean="0"/>
            <a:t>觀看</a:t>
          </a:r>
          <a:r>
            <a:rPr lang="en-US" sz="4100" kern="1200" dirty="0"/>
            <a:t>?</a:t>
          </a:r>
        </a:p>
      </dsp:txBody>
      <dsp:txXfrm>
        <a:off x="51920" y="1281175"/>
        <a:ext cx="6409763" cy="959744"/>
      </dsp:txXfrm>
    </dsp:sp>
    <dsp:sp modelId="{55E1903A-F903-4230-819D-7AC1A7AA24F4}">
      <dsp:nvSpPr>
        <dsp:cNvPr id="0" name=""/>
        <dsp:cNvSpPr/>
      </dsp:nvSpPr>
      <dsp:spPr>
        <a:xfrm>
          <a:off x="0" y="241092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成績匯出是否完成</a:t>
          </a:r>
          <a:r>
            <a:rPr lang="en-US" sz="4100" kern="1200" dirty="0"/>
            <a:t>?</a:t>
          </a:r>
        </a:p>
      </dsp:txBody>
      <dsp:txXfrm>
        <a:off x="51920" y="2462840"/>
        <a:ext cx="6409763" cy="959744"/>
      </dsp:txXfrm>
    </dsp:sp>
    <dsp:sp modelId="{938D9839-F104-4138-8024-898B2CF99A98}">
      <dsp:nvSpPr>
        <dsp:cNvPr id="0" name=""/>
        <dsp:cNvSpPr/>
      </dsp:nvSpPr>
      <dsp:spPr>
        <a:xfrm>
          <a:off x="0" y="3592585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合班問題</a:t>
          </a:r>
          <a:r>
            <a:rPr lang="en-US" sz="4100" kern="1200" dirty="0"/>
            <a:t>?</a:t>
          </a:r>
        </a:p>
      </dsp:txBody>
      <dsp:txXfrm>
        <a:off x="51920" y="3644505"/>
        <a:ext cx="6409763" cy="959744"/>
      </dsp:txXfrm>
    </dsp:sp>
    <dsp:sp modelId="{B33C3A54-6AAB-47A4-8CC1-50CC622C145E}">
      <dsp:nvSpPr>
        <dsp:cNvPr id="0" name=""/>
        <dsp:cNvSpPr/>
      </dsp:nvSpPr>
      <dsp:spPr>
        <a:xfrm>
          <a:off x="0" y="477425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100" kern="1200" dirty="0"/>
            <a:t>教學平台使用</a:t>
          </a:r>
          <a:r>
            <a:rPr lang="en-US" altLang="zh-TW" sz="4100" kern="1200" dirty="0"/>
            <a:t>?</a:t>
          </a:r>
          <a:endParaRPr lang="en-US" sz="4100" kern="1200" dirty="0"/>
        </a:p>
      </dsp:txBody>
      <dsp:txXfrm>
        <a:off x="51920" y="4826170"/>
        <a:ext cx="6409763" cy="9597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51921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/>
            <a:t>FAQ</a:t>
          </a:r>
          <a:r>
            <a:rPr lang="zh-TW" altLang="en-US" sz="3400" kern="1200" dirty="0"/>
            <a:t>哪裡找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3056" y="94977"/>
        <a:ext cx="6427491" cy="795885"/>
      </dsp:txXfrm>
    </dsp:sp>
    <dsp:sp modelId="{BA41D835-76C7-4DF6-A483-B9B82F056CE2}">
      <dsp:nvSpPr>
        <dsp:cNvPr id="0" name=""/>
        <dsp:cNvSpPr/>
      </dsp:nvSpPr>
      <dsp:spPr>
        <a:xfrm>
          <a:off x="0" y="1031838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/>
            <a:t>FB</a:t>
          </a:r>
          <a:r>
            <a:rPr lang="zh-TW" altLang="en-US" sz="3400" kern="1200" dirty="0"/>
            <a:t>群組哪裡看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3056" y="1074894"/>
        <a:ext cx="6427491" cy="795885"/>
      </dsp:txXfrm>
    </dsp:sp>
    <dsp:sp modelId="{938D9839-F104-4138-8024-898B2CF99A98}">
      <dsp:nvSpPr>
        <dsp:cNvPr id="0" name=""/>
        <dsp:cNvSpPr/>
      </dsp:nvSpPr>
      <dsp:spPr>
        <a:xfrm>
          <a:off x="0" y="2011755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上傳檔案大小有何限制</a:t>
          </a:r>
          <a:r>
            <a:rPr lang="en-US" altLang="zh-TW" sz="3400" b="0" i="0" kern="1200" dirty="0"/>
            <a:t>?</a:t>
          </a:r>
          <a:endParaRPr lang="en-US" sz="3400" kern="1200" dirty="0"/>
        </a:p>
      </dsp:txBody>
      <dsp:txXfrm>
        <a:off x="43056" y="2054811"/>
        <a:ext cx="6427491" cy="795885"/>
      </dsp:txXfrm>
    </dsp:sp>
    <dsp:sp modelId="{F4142CA0-39BD-4526-B932-708208F65173}">
      <dsp:nvSpPr>
        <dsp:cNvPr id="0" name=""/>
        <dsp:cNvSpPr/>
      </dsp:nvSpPr>
      <dsp:spPr>
        <a:xfrm>
          <a:off x="0" y="2991672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加退選何時生效</a:t>
          </a:r>
          <a:r>
            <a:rPr lang="en-US" altLang="zh-TW" sz="3400" b="0" i="0" kern="1200" dirty="0"/>
            <a:t>?</a:t>
          </a:r>
        </a:p>
      </dsp:txBody>
      <dsp:txXfrm>
        <a:off x="43056" y="3034728"/>
        <a:ext cx="6427491" cy="795885"/>
      </dsp:txXfrm>
    </dsp:sp>
    <dsp:sp modelId="{FA97D5B5-E2CC-4EB8-B6FD-A96B660BEF1D}">
      <dsp:nvSpPr>
        <dsp:cNvPr id="0" name=""/>
        <dsp:cNvSpPr/>
      </dsp:nvSpPr>
      <dsp:spPr>
        <a:xfrm>
          <a:off x="0" y="3971590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字體小怎麼辦</a:t>
          </a:r>
          <a:r>
            <a:rPr lang="en-US" altLang="zh-TW" sz="3400" b="0" i="0" kern="1200" dirty="0"/>
            <a:t>?</a:t>
          </a:r>
        </a:p>
      </dsp:txBody>
      <dsp:txXfrm>
        <a:off x="43056" y="4014646"/>
        <a:ext cx="6427491" cy="795885"/>
      </dsp:txXfrm>
    </dsp:sp>
    <dsp:sp modelId="{2482D0E8-8374-4677-8249-0971B41EC283}">
      <dsp:nvSpPr>
        <dsp:cNvPr id="0" name=""/>
        <dsp:cNvSpPr/>
      </dsp:nvSpPr>
      <dsp:spPr>
        <a:xfrm>
          <a:off x="0" y="4951507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是否能申請教育部遠距認證</a:t>
          </a:r>
          <a:r>
            <a:rPr lang="en-US" altLang="zh-TW" sz="3400" b="0" i="0" kern="1200" dirty="0"/>
            <a:t>?</a:t>
          </a:r>
        </a:p>
      </dsp:txBody>
      <dsp:txXfrm>
        <a:off x="43056" y="4994563"/>
        <a:ext cx="6427491" cy="795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E21FD-C8CF-48D8-8516-E2ED48681B24}" type="datetimeFigureOut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3A62E-8987-4E4E-96C4-7092254DA1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327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8006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6755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645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513F920-340E-4BFE-8EC7-3FEB045C12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26730E30-CADA-47FE-8E52-FB35DA33F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23FE686E-5DC2-4324-9F77-33D360355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FF70E-3FF4-4D9A-A217-7ABAE7E076D8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995E3B28-72CC-495C-920F-82A106AD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E39F8AEF-E1D5-45A3-B26C-93D776CE5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81534" y="5806017"/>
            <a:ext cx="2743200" cy="365125"/>
          </a:xfrm>
        </p:spPr>
        <p:txBody>
          <a:bodyPr/>
          <a:lstStyle>
            <a:lvl1pPr>
              <a:defRPr sz="2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99437F-FA91-4757-A8AE-2A869F78D7CF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78037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2F41DDE2-79BC-4E21-8F58-9CBE6C5D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885A7AB6-734B-424F-B716-F65CBE7A0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95609023-F06C-4565-8DDA-E5CB64376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DA71-2E30-4C60-AEA7-C7321EC3B6A7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142FE14-08AE-4BAB-AC84-645F9A6CE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E4BB5E0-F064-4C23-8FE8-7E1E81A88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816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C15F515-3F07-451A-A2AA-A4E892DF4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8D83E43C-FC25-45D0-9466-47D4A4686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F132148D-C330-403F-9FDF-3C08E4454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D597D-3790-4447-9F0B-62E4D5A2930A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505FC5F2-35E3-4494-97EB-24D0FEC13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AA3896E9-3354-4880-A05E-84639EFDA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633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DB74C14B-5B99-4E71-B582-F75DCEBA8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902D12CE-FC20-488D-AE0D-DBDB26A796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60DF8941-059F-4513-B771-447074D98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FCFEEC78-460D-44BA-B7F4-69FEB331F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9EF9-F319-4E85-9035-17C3652DC5DE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F40C1FF1-57EF-484E-88B1-FF11AC58D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A4394F58-E88B-4C46-80A9-8105114BB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170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FA6D88E4-4A87-4CF5-A678-8E2F7053A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89428ED1-EA3D-46FA-93DB-4B842BDDF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C76684FE-D6DF-4361-8EDD-06B795572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="" xmlns:a16="http://schemas.microsoft.com/office/drawing/2014/main" id="{80B47902-7D18-4293-BD57-D60ED612C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="" xmlns:a16="http://schemas.microsoft.com/office/drawing/2014/main" id="{E3241CA1-B949-4A1A-AF21-7DFAE7CF68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="" xmlns:a16="http://schemas.microsoft.com/office/drawing/2014/main" id="{F9F5EB27-ADF7-425A-A239-A880BB12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8B414-7145-4A9F-8A2F-5C9EF2DC1E0B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="" xmlns:a16="http://schemas.microsoft.com/office/drawing/2014/main" id="{829B3966-3A57-4CB5-B3D4-BAB7722C6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="" xmlns:a16="http://schemas.microsoft.com/office/drawing/2014/main" id="{E30515F3-5FD4-448F-A958-E69F15C82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204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8026C246-F7B5-47AE-AF93-13D701A93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="" xmlns:a16="http://schemas.microsoft.com/office/drawing/2014/main" id="{4DADEA03-BABA-43DF-A2F5-D626227B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6F770-682F-431C-AFD2-F2D478F42201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="" xmlns:a16="http://schemas.microsoft.com/office/drawing/2014/main" id="{F3478503-88AF-4C1D-A509-33C00B9CA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="" xmlns:a16="http://schemas.microsoft.com/office/drawing/2014/main" id="{89EF17E7-BE8A-4443-89A0-5B5175251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0215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="" xmlns:a16="http://schemas.microsoft.com/office/drawing/2014/main" id="{B974CA38-30BE-4E15-BEEA-16227F34B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DC47-65E2-4DF1-8E3B-7265F9BDFCD0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="" xmlns:a16="http://schemas.microsoft.com/office/drawing/2014/main" id="{BA5B5F0E-1D7E-48C3-B53F-851542EB4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="" xmlns:a16="http://schemas.microsoft.com/office/drawing/2014/main" id="{59D76898-DCCF-4D92-B66B-E59C614DB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815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57EC965-4834-45F1-9167-CBEBC723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789EC6AE-9DDB-4A05-B02D-08FB3A25D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92A6AB05-B63B-46CA-BDF0-4745CF238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FEE961EA-018C-44C9-A2C7-37042395E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38299-0D16-49A2-B59E-386E898DE380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9958F33A-0F95-4D9E-B781-009C196EC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DA72DA8D-2570-42CE-9634-02F04E65E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606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8749899-0A8F-4850-A47E-37BA0EBC2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="" xmlns:a16="http://schemas.microsoft.com/office/drawing/2014/main" id="{1B75E098-E90C-40C6-AB4F-15E9D836E6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121F07E0-C3A8-4CF0-B56A-A34502742D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B0BEE008-8E61-4B9B-9E5F-C8D7EBC28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A4AF-A352-43E7-8B62-EF5C399ABA9B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35427B8B-5008-4BAB-B226-97DDC599C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1D664EFD-5A85-4C68-BC76-ED1EBC1EF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08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CBA3842-03E0-48D1-AAAF-1223E17D6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B521F0CD-2F51-478C-B68C-9FB8F63BF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408078C-F020-4856-A71F-6CF99B440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7F63-0212-4FA9-AD09-63F5D3FA2FA6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2170E3F7-E44A-460F-98C3-8562FE06A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8CF481D8-B37C-4F9F-9374-722AD380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577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="" xmlns:a16="http://schemas.microsoft.com/office/drawing/2014/main" id="{B719B3C4-3038-4A6F-96D2-89310237AE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82B98781-9EEA-425C-851D-4CA482607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0B62085A-ABBA-4AEF-AB57-DF15F03EF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2946E-B817-419B-8E93-378F4271BBB9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733FE616-9949-4A38-A332-13F73A434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7E7A444-0E7A-4CD8-A1D1-8A71B7703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571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="" xmlns:a16="http://schemas.microsoft.com/office/drawing/2014/main" id="{74C9140F-0E7D-4AFD-BF4B-61FEADAF3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22B3B075-3084-4805-A926-F0EA4D9F3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7E813724-E417-4FC7-AED3-E5BAFF5708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69547-AE79-4CF9-A983-FB5864D0B763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37AC987-0913-439A-BF5D-5EEBA06DF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267F9788-F00F-47C1-A46F-CD0521A56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8118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99437F-FA91-4757-A8AE-2A869F78D7CF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791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25168E7B-6D42-4B3A-B7A1-17D4C49EC9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38200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98A030C2-9F23-4593-9F99-7B73C232A4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2028FBC-2066-4267-8D41-13ED282EC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432" y="1741337"/>
            <a:ext cx="6739136" cy="2387918"/>
          </a:xfrm>
        </p:spPr>
        <p:txBody>
          <a:bodyPr anchor="b">
            <a:normAutofit/>
          </a:bodyPr>
          <a:lstStyle/>
          <a:p>
            <a:r>
              <a:rPr lang="en-US" altLang="zh-TW" sz="6600">
                <a:solidFill>
                  <a:srgbClr val="FFFFFF"/>
                </a:solidFill>
              </a:rPr>
              <a:t>iClass 201</a:t>
            </a:r>
            <a:endParaRPr lang="zh-TW" altLang="en-US" sz="6600">
              <a:solidFill>
                <a:srgbClr val="FFFFFF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A8BBA683-903A-42D8-8170-4554614D81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9559" y="4200522"/>
            <a:ext cx="6740685" cy="682079"/>
          </a:xfrm>
        </p:spPr>
        <p:txBody>
          <a:bodyPr>
            <a:normAutofit/>
          </a:bodyPr>
          <a:lstStyle/>
          <a:p>
            <a:r>
              <a:rPr lang="zh-TW" altLang="en-US" smtClean="0">
                <a:solidFill>
                  <a:srgbClr val="FFFFFF"/>
                </a:solidFill>
              </a:rPr>
              <a:t>數位語文研究中心 林盈蓁</a:t>
            </a:r>
            <a:endParaRPr lang="zh-TW" alt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6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E0772017-9DEE-4D91-80B4-7CAB29A5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安裝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</a:t>
            </a:r>
          </a:p>
        </p:txBody>
      </p:sp>
      <p:pic>
        <p:nvPicPr>
          <p:cNvPr id="4" name="內容版面配置區 3" descr="一張含有 螢幕擷取畫面 的圖片&#10;&#10;描述是以非常高的可信度產生">
            <a:extLst>
              <a:ext uri="{FF2B5EF4-FFF2-40B4-BE49-F238E27FC236}">
                <a16:creationId xmlns="" xmlns:a16="http://schemas.microsoft.com/office/drawing/2014/main" id="{8DC59DC5-E135-487E-B230-740E3FDE0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F8BCD00C-48AC-46AB-B854-87E920CF387A}"/>
              </a:ext>
            </a:extLst>
          </p:cNvPr>
          <p:cNvSpPr/>
          <p:nvPr/>
        </p:nvSpPr>
        <p:spPr>
          <a:xfrm>
            <a:off x="4591122" y="5923581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FFFF00"/>
                </a:solidFill>
              </a:rPr>
              <a:t>更改登入帳號跨校也能使用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619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5A3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FA09AFFA-D3D5-4FA7-9F31-BC9C416C5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複製課程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3BB1D4DA-9285-4538-829D-2C5BE5BE68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9" r="4325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CC3F4231-DCFC-417D-93E2-A7CD11E07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選取之前的課程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移到學習活動旁 </a:t>
            </a:r>
            <a:r>
              <a:rPr lang="en-US" altLang="zh-TW" sz="2000">
                <a:solidFill>
                  <a:srgbClr val="FFFFFF"/>
                </a:solidFill>
              </a:rPr>
              <a:t>…</a:t>
            </a: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選取複製課程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zh-TW" altLang="en-US" sz="2000">
              <a:solidFill>
                <a:srgbClr val="FFFFFF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281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705B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F5D1018-4F17-49CB-B2CC-D205426F9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2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A7B7AACE-EFB6-423D-9EB4-5BE0E75807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63" r="281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B312402D-D24F-4CBE-BA95-EA94E1C3C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選取要複製的章節內容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完成後點選下一步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518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043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C9328FD-5BA6-4D9C-98D7-71815ED5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3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電腦, 室內, 監視器 的圖片&#10;&#10;描述是以非常高的可信度產生">
            <a:extLst>
              <a:ext uri="{FF2B5EF4-FFF2-40B4-BE49-F238E27FC236}">
                <a16:creationId xmlns="" xmlns:a16="http://schemas.microsoft.com/office/drawing/2014/main" id="{7EC1C5FB-CD9F-4084-A028-AFEFE8A05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1" r="4423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FAAFDB9C-8346-47A2-A8A9-EF1EC527D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選擇要被複製的課程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下一步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508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143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E12180D-CD7E-4F50-9132-23DD8110F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4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897C8525-E27B-4B70-ACB8-8ACFC3EAE1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5" r="4359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71103A5A-E7F4-441D-BC1B-0F8A9846D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選擇平移時間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我們可以選擇略過或是以第一天上課時間為主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767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74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F2A7300A-F5D8-4179-8122-009FED595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檔案管理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8A05C4AF-7B88-498C-B4AE-C9409A4E98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0" r="470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8EFDFA17-60E1-4A7D-B981-6C1E32F4B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從我的資源</a:t>
            </a:r>
            <a:r>
              <a:rPr lang="en-US" altLang="zh-TW" sz="2000">
                <a:solidFill>
                  <a:srgbClr val="FFFFFF"/>
                </a:solidFill>
              </a:rPr>
              <a:t>-&gt;</a:t>
            </a:r>
            <a:r>
              <a:rPr lang="zh-TW" altLang="en-US" sz="2000">
                <a:solidFill>
                  <a:srgbClr val="FFFFFF"/>
                </a:solidFill>
              </a:rPr>
              <a:t>檔案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來做長期規劃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利用資料夾來規劃課程版本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修改版本以檔案庫先修改為主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043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67D4867-5BA7-4462-B2F6-A23F4A622A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BD763B0-6428-4520-8684-F7C560BB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>
                <a:solidFill>
                  <a:schemeClr val="bg1"/>
                </a:solidFill>
              </a:rPr>
              <a:t>教材設定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8C0D7643-0C67-4E5D-BA6D-73B22FFAA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以</a:t>
            </a:r>
            <a:r>
              <a:rPr lang="en-US" altLang="zh-TW" sz="2000" dirty="0">
                <a:solidFill>
                  <a:schemeClr val="bg1"/>
                </a:solidFill>
              </a:rPr>
              <a:t>Section</a:t>
            </a:r>
            <a:r>
              <a:rPr lang="zh-TW" altLang="en-US" sz="2000" dirty="0">
                <a:solidFill>
                  <a:schemeClr val="bg1"/>
                </a:solidFill>
              </a:rPr>
              <a:t>來規劃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從檔案庫來上傳最為方便以利管理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不忘了勾選是否允許下載檔案和時間設定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從課程內刪除教材不會影響檔案庫的檔案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3F0A19C5-D798-43E8-A364-1F73B854B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024" y="1578400"/>
            <a:ext cx="7255286" cy="3935991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072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0063CF3-D0D5-49C3-8493-751DCE45F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影音互動教材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76005C0E-7C86-4B95-B6E0-25C9C4F13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C9F09"/>
                </a:solidFill>
                <a:latin typeface="+mn-lt"/>
                <a:ea typeface="+mn-ea"/>
                <a:cs typeface="+mn-cs"/>
              </a:rPr>
              <a:t>讓影音不在是只是影音，還要有互動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3BB45BFE-F305-4F69-8F71-AE929C4A6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20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67D4867-5BA7-4462-B2F6-A23F4A622A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96CE69A5-BE73-4BAA-A16D-177F9590F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</a:rPr>
              <a:t>班級成員</a:t>
            </a:r>
            <a:r>
              <a:rPr lang="en-US" altLang="zh-TW" sz="2800" dirty="0">
                <a:solidFill>
                  <a:schemeClr val="bg1"/>
                </a:solidFill>
              </a:rPr>
              <a:t>1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04F49153-5ACF-432D-B435-AABB86A4B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邀請成員用</a:t>
            </a:r>
            <a:r>
              <a:rPr lang="en-US" altLang="zh-TW" sz="2000" dirty="0">
                <a:solidFill>
                  <a:schemeClr val="bg1"/>
                </a:solidFill>
              </a:rPr>
              <a:t>2</a:t>
            </a:r>
            <a:r>
              <a:rPr lang="zh-TW" altLang="en-US" sz="2000" dirty="0">
                <a:solidFill>
                  <a:schemeClr val="bg1"/>
                </a:solidFill>
              </a:rPr>
              <a:t>維條碼最快</a:t>
            </a:r>
            <a:endParaRPr lang="en-US" altLang="zh-TW" sz="2000" dirty="0">
              <a:solidFill>
                <a:schemeClr val="bg1"/>
              </a:solidFill>
            </a:endParaRPr>
          </a:p>
          <a:p>
            <a:endParaRPr lang="zh-TW" altLang="en-US" sz="2000" dirty="0">
              <a:solidFill>
                <a:schemeClr val="bg1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80A9E3D4-C0FD-4CBE-8B3A-7BBE0B839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763" y="1653046"/>
            <a:ext cx="6250769" cy="3391041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613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259498A-299A-4A86-919B-1FA3DACED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班級成員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883AC0C5-E390-4A01-B80A-E9737ADD2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EB44D"/>
                </a:solidFill>
                <a:latin typeface="+mn-lt"/>
                <a:ea typeface="+mn-ea"/>
                <a:cs typeface="+mn-cs"/>
              </a:rPr>
              <a:t>助教權限彈性已增加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E878D6D4-D0B0-4AAC-AC38-1F3291D512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39" t="8796" r="23922" b="1053"/>
          <a:stretch/>
        </p:blipFill>
        <p:spPr>
          <a:xfrm>
            <a:off x="3116425" y="0"/>
            <a:ext cx="5215811" cy="44879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482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42285737-90EE-47DC-AC80-8AE156B1196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B57BDC17-F1B3-455F-BBF1-680AA1F25C0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64E2FA9A-FEF7-4501-B0EB-5E45EDD2177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="" xmlns:a16="http://schemas.microsoft.com/office/drawing/2014/main" id="{BC38192B-B4CB-47D4-A3B1-10010247F1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="" xmlns:a16="http://schemas.microsoft.com/office/drawing/2014/main" id="{96330E33-E171-4B0F-82B5-AF7230399B5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="" xmlns:a16="http://schemas.microsoft.com/office/drawing/2014/main" id="{332B1723-69BF-42D7-B757-0FA059E1525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="" xmlns:a16="http://schemas.microsoft.com/office/drawing/2014/main" id="{F115D62D-1E96-48D1-A78D-D370A0BFB9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="" xmlns:a16="http://schemas.microsoft.com/office/drawing/2014/main" id="{91C2876A-169D-4822-A766-C00578C88B4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F6BA1EEC-5242-4765-9B1A-CFAA9F10B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zh-TW" altLang="en-US" sz="4000">
                <a:solidFill>
                  <a:srgbClr val="FFFFFF"/>
                </a:solidFill>
              </a:rPr>
              <a:t>班級成員</a:t>
            </a: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="" xmlns:a16="http://schemas.microsoft.com/office/drawing/2014/main" id="{BFEC828D-A58D-4AF8-854B-38E115CB06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250976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591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2A5316D-ED2F-4F89-B4B4-8D9240B1A34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43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F74294B5-C9E2-49A8-B5CB-486C19C3A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>
            <a:normAutofit/>
          </a:bodyPr>
          <a:lstStyle/>
          <a:p>
            <a:pPr algn="ctr"/>
            <a:r>
              <a:rPr lang="zh-TW" altLang="en-US" sz="2600">
                <a:solidFill>
                  <a:srgbClr val="FFFFFF"/>
                </a:solidFill>
              </a:rPr>
              <a:t>公告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A8195AFE-C436-4F5B-8749-4A452A9F0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019" y="298579"/>
            <a:ext cx="7843605" cy="4255155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6A08F737-ABD8-4E32-B733-CE2FAADF5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4884873"/>
            <a:ext cx="7188199" cy="1292090"/>
          </a:xfrm>
        </p:spPr>
        <p:txBody>
          <a:bodyPr>
            <a:normAutofit/>
          </a:bodyPr>
          <a:lstStyle/>
          <a:p>
            <a:r>
              <a:rPr lang="zh-TW" altLang="en-US" sz="1800" dirty="0"/>
              <a:t>及時通知</a:t>
            </a:r>
            <a:endParaRPr lang="en-US" altLang="zh-TW" sz="1800" dirty="0"/>
          </a:p>
          <a:p>
            <a:r>
              <a:rPr lang="zh-TW" altLang="en-US" sz="1800" dirty="0"/>
              <a:t>重要訊息別忘了勾選</a:t>
            </a:r>
            <a:r>
              <a:rPr lang="en-US" altLang="zh-TW" sz="1800" dirty="0"/>
              <a:t>E-mail</a:t>
            </a:r>
            <a:r>
              <a:rPr lang="zh-TW" altLang="en-US" sz="1800" dirty="0"/>
              <a:t>通知</a:t>
            </a:r>
            <a:endParaRPr lang="en-US" altLang="zh-TW" sz="1800" dirty="0"/>
          </a:p>
          <a:p>
            <a:r>
              <a:rPr lang="zh-TW" altLang="en-US" sz="1800" dirty="0"/>
              <a:t>跨課也能通知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569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A4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4EFEA27-0549-46FE-98DB-F6B84E290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分組學習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室內 的圖片&#10;&#10;描述是以非常高的可信度產生">
            <a:extLst>
              <a:ext uri="{FF2B5EF4-FFF2-40B4-BE49-F238E27FC236}">
                <a16:creationId xmlns="" xmlns:a16="http://schemas.microsoft.com/office/drawing/2014/main" id="{99E0CBE8-94A1-4055-95B0-E2CF4CDBFA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7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0CE67BCE-D602-4EC6-8467-B6779FFE9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利用</a:t>
            </a:r>
            <a:r>
              <a:rPr lang="en-US" altLang="zh-TW" sz="2000">
                <a:solidFill>
                  <a:srgbClr val="FFFFFF"/>
                </a:solidFill>
              </a:rPr>
              <a:t>Google</a:t>
            </a:r>
            <a:r>
              <a:rPr lang="zh-TW" altLang="en-US" sz="2000">
                <a:solidFill>
                  <a:srgbClr val="FFFFFF"/>
                </a:solidFill>
              </a:rPr>
              <a:t> 試算表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線上鏈結好方便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最後別忘大權限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548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EAE99D4E-5A75-4A9C-A00F-40FC0FBB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分組學習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BE0E6D06-A28C-412C-BEF5-510498273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kern="1200" dirty="0">
                <a:solidFill>
                  <a:srgbClr val="FEAB34"/>
                </a:solidFill>
                <a:latin typeface="+mn-lt"/>
                <a:ea typeface="+mn-ea"/>
                <a:cs typeface="+mn-cs"/>
              </a:rPr>
              <a:t>一秒匯入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072CE2F9-FC55-4D7B-BA17-6904ECD9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307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3B854194-185D-494D-905C-7C7CB2E30F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4F5FA0D-0104-4987-8241-EFF7C85B88D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2897127E-6CEF-446C-BE87-93B7C46E49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A18D24F-CAFC-475D-BBAD-CEC669B2E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試用點名功能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1A80E5A1-CFAD-414F-B553-F61657B5F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</a:rPr>
              <a:t>三種點名方式</a:t>
            </a:r>
            <a:endParaRPr lang="en-US" altLang="zh-TW" sz="2400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雷達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數字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手動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endParaRPr lang="en-US" altLang="zh-TW" dirty="0">
              <a:solidFill>
                <a:srgbClr val="000000"/>
              </a:solidFill>
            </a:endParaRPr>
          </a:p>
          <a:p>
            <a:r>
              <a:rPr lang="en-US" altLang="zh-TW" sz="2400" dirty="0" smtClean="0">
                <a:solidFill>
                  <a:srgbClr val="000000"/>
                </a:solidFill>
              </a:rPr>
              <a:t>2018</a:t>
            </a:r>
            <a:r>
              <a:rPr lang="zh-TW" altLang="en-US" sz="2400" dirty="0" smtClean="0">
                <a:solidFill>
                  <a:srgbClr val="000000"/>
                </a:solidFill>
              </a:rPr>
              <a:t>年</a:t>
            </a:r>
            <a:r>
              <a:rPr lang="en-US" altLang="zh-TW" sz="2400" dirty="0" smtClean="0">
                <a:solidFill>
                  <a:srgbClr val="000000"/>
                </a:solidFill>
              </a:rPr>
              <a:t>10</a:t>
            </a:r>
            <a:r>
              <a:rPr lang="zh-TW" altLang="en-US" sz="2400" dirty="0" smtClean="0">
                <a:solidFill>
                  <a:srgbClr val="000000"/>
                </a:solidFill>
              </a:rPr>
              <a:t>月後採用</a:t>
            </a:r>
            <a:r>
              <a:rPr lang="zh-TW" altLang="en-US" sz="2400" dirty="0">
                <a:solidFill>
                  <a:srgbClr val="000000"/>
                </a:solidFill>
              </a:rPr>
              <a:t>藍芽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408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ED632EF5-D5A3-486B-B955-4136ED0E9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手機</a:t>
            </a:r>
            <a:r>
              <a:rPr lang="en-US" altLang="zh-TW" dirty="0"/>
              <a:t>APP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ABA1837-A6FA-4C78-8462-D3F893A48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能出和批改作業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公告可以傳照片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作業能夠拍照上傳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聊天功能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118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46C2E80F-49A6-4372-B103-219D417A55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="" xmlns:a16="http://schemas.microsoft.com/office/drawing/2014/main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665111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810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46C2E80F-49A6-4372-B103-219D417A55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2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="" xmlns:a16="http://schemas.microsoft.com/office/drawing/2014/main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673969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910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3B854194-185D-494D-905C-7C7CB2E30F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4F5FA0D-0104-4987-8241-EFF7C85B88D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2897127E-6CEF-446C-BE87-93B7C46E49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559C458-6FAA-4B9F-9BB8-8F5F8444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感謝再感謝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8B5B6CA4-2902-4FF1-9151-C245B394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</a:rPr>
              <a:t>感謝老師們的參與，也期許學期末的分享和研討會</a:t>
            </a:r>
            <a:endParaRPr lang="en-US" altLang="zh-TW" sz="2400" dirty="0">
              <a:solidFill>
                <a:srgbClr val="000000"/>
              </a:solidFill>
            </a:endParaRPr>
          </a:p>
          <a:p>
            <a:r>
              <a:rPr lang="zh-TW" altLang="en-US" sz="2400" dirty="0">
                <a:solidFill>
                  <a:srgbClr val="000000"/>
                </a:solidFill>
              </a:rPr>
              <a:t>各位老師也能夠依同來分享經驗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031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橙色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383</Words>
  <Application>Microsoft Office PowerPoint</Application>
  <PresentationFormat>寬螢幕</PresentationFormat>
  <Paragraphs>104</Paragraphs>
  <Slides>20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新細明體</vt:lpstr>
      <vt:lpstr>Arial</vt:lpstr>
      <vt:lpstr>Calibri</vt:lpstr>
      <vt:lpstr>Calibri Light</vt:lpstr>
      <vt:lpstr>Office 佈景主題</vt:lpstr>
      <vt:lpstr>iClass 201</vt:lpstr>
      <vt:lpstr>安裝APP</vt:lpstr>
      <vt:lpstr>複製課程1</vt:lpstr>
      <vt:lpstr>複製課程2</vt:lpstr>
      <vt:lpstr>複製課程3</vt:lpstr>
      <vt:lpstr>複製課程4</vt:lpstr>
      <vt:lpstr>檔案管理</vt:lpstr>
      <vt:lpstr>教材設定</vt:lpstr>
      <vt:lpstr>影音互動教材</vt:lpstr>
      <vt:lpstr>班級成員1</vt:lpstr>
      <vt:lpstr>班級成員2</vt:lpstr>
      <vt:lpstr>班級成員</vt:lpstr>
      <vt:lpstr>公告</vt:lpstr>
      <vt:lpstr>分組學習1</vt:lpstr>
      <vt:lpstr>分組學習2</vt:lpstr>
      <vt:lpstr>試用點名功能</vt:lpstr>
      <vt:lpstr>手機APP</vt:lpstr>
      <vt:lpstr>常見問題1</vt:lpstr>
      <vt:lpstr>常見問題2</vt:lpstr>
      <vt:lpstr>感謝再感謝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201</dc:title>
  <dc:creator>Hans chung</dc:creator>
  <cp:lastModifiedBy>TKU</cp:lastModifiedBy>
  <cp:revision>5</cp:revision>
  <dcterms:created xsi:type="dcterms:W3CDTF">2018-09-12T00:01:20Z</dcterms:created>
  <dcterms:modified xsi:type="dcterms:W3CDTF">2020-05-28T01:26:23Z</dcterms:modified>
</cp:coreProperties>
</file>