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71" r:id="rId3"/>
    <p:sldId id="262" r:id="rId4"/>
    <p:sldId id="268" r:id="rId5"/>
    <p:sldId id="269" r:id="rId6"/>
    <p:sldId id="270" r:id="rId7"/>
    <p:sldId id="263" r:id="rId8"/>
    <p:sldId id="264" r:id="rId9"/>
    <p:sldId id="265" r:id="rId10"/>
    <p:sldId id="266" r:id="rId11"/>
    <p:sldId id="267" r:id="rId12"/>
    <p:sldId id="257" r:id="rId13"/>
    <p:sldId id="258" r:id="rId14"/>
    <p:sldId id="259" r:id="rId15"/>
    <p:sldId id="260" r:id="rId16"/>
    <p:sldId id="26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2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326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36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858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42212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9972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21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65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15692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61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51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0108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61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778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623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389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4283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92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0C36CC-1A74-4A30-B25B-F559D6C06A41}" type="datetimeFigureOut">
              <a:rPr lang="zh-TW" altLang="en-US" smtClean="0"/>
              <a:t>2019/5/27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46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loudweb.tku.edu.t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5AC65CE-E776-495E-B710-0BA4D57332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</a:t>
            </a:r>
            <a:r>
              <a:rPr lang="zh-TW" altLang="en-US" dirty="0"/>
              <a:t>成績界接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AFC21787-563A-4964-82B4-B0624E02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教科系 鍾志鴻</a:t>
            </a:r>
          </a:p>
        </p:txBody>
      </p:sp>
    </p:spTree>
    <p:extLst>
      <p:ext uri="{BB962C8B-B14F-4D97-AF65-F5344CB8AC3E}">
        <p14:creationId xmlns:p14="http://schemas.microsoft.com/office/powerpoint/2010/main" val="3242962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DE4FB8E8-E03D-4483-B21A-520295DC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成績自動重新計算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A5C3FD29-03BA-4D5E-83F2-F94C93D9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題目出錯不再需要重新考試</a:t>
            </a:r>
            <a:endParaRPr lang="en-US" altLang="zh-TW" dirty="0"/>
          </a:p>
          <a:p>
            <a:r>
              <a:rPr lang="zh-TW" altLang="en-US" dirty="0"/>
              <a:t>一鍵就能重新計算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6AF1295D-FA38-4FAA-9FB0-CBEB70D73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033" y="1223009"/>
            <a:ext cx="6240990" cy="397863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09209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電腦, 膝上型電腦, 室內 的圖片&#10;&#10;自動產生的描述">
            <a:extLst>
              <a:ext uri="{FF2B5EF4-FFF2-40B4-BE49-F238E27FC236}">
                <a16:creationId xmlns:a16="http://schemas.microsoft.com/office/drawing/2014/main" xmlns="" id="{ABC4169D-7657-4344-9421-D8CA81AC344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97398"/>
            <a:ext cx="8946872" cy="485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01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E4C39A5A-6D63-4FAC-B6C2-D37778B97A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80E46C4F-3514-46CB-AE42-CB60783526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E5084902-5C24-45E2-B5A3-092541E3CE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37FA1E91-A8BC-48A2-AC9A-E89FD9612F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64E3167-8F97-4F74-BF1C-06B09CB71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7008DBEC-8AE7-4A3E-92FB-A56EDF90D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0A04160F-52CD-4394-AAF9-EE7B5A1F4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8037307-D902-490B-A8A9-3214D82D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666104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點名成績設定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212E3CCB-B719-43AF-BDCA-1B2956A2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endParaRPr lang="en-US" sz="1800" dirty="0"/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xmlns="" id="{55599FE3-8CCE-4364-9F89-0C11699C4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76C98351-77A1-4886-8A4A-BE121893FA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41" r="6303" b="-1"/>
          <a:stretch/>
        </p:blipFill>
        <p:spPr>
          <a:xfrm>
            <a:off x="4941202" y="1011765"/>
            <a:ext cx="6237359" cy="454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971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5408B38-D353-4064-B049-2EA81973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觀看影片成績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00F57EB0-60C8-4AF4-81AE-7D0751A8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鼓勵同學觀看教學影片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72826A3E-2606-4E0F-9B15-97B51AD24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033" y="1223009"/>
            <a:ext cx="6240990" cy="397863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35583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2FA72B7-5C55-420F-AAFC-9F9CD4897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勾選需要欄位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E08231B3-3BF5-46A4-BA00-4A7D72165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依照需求顯示欄位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9B24E559-B014-42D6-86CB-319A17087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033" y="1223009"/>
            <a:ext cx="6240990" cy="397863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7293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6AD30037-67ED-4367-9BE0-45787510BF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49460ACF-403A-4E25-93A6-167B2CDDC982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30567" r="27515" b="1"/>
          <a:stretch/>
        </p:blipFill>
        <p:spPr>
          <a:xfrm>
            <a:off x="6892924" y="10"/>
            <a:ext cx="5299077" cy="6857990"/>
          </a:xfrm>
          <a:custGeom>
            <a:avLst/>
            <a:gdLst>
              <a:gd name="connsiteX0" fmla="*/ 836871 w 5299077"/>
              <a:gd name="connsiteY0" fmla="*/ 0 h 6858000"/>
              <a:gd name="connsiteX1" fmla="*/ 5299077 w 5299077"/>
              <a:gd name="connsiteY1" fmla="*/ 0 h 6858000"/>
              <a:gd name="connsiteX2" fmla="*/ 5299077 w 5299077"/>
              <a:gd name="connsiteY2" fmla="*/ 6858000 h 6858000"/>
              <a:gd name="connsiteX3" fmla="*/ 1911312 w 5299077"/>
              <a:gd name="connsiteY3" fmla="*/ 6858000 h 6858000"/>
              <a:gd name="connsiteX4" fmla="*/ 0 w 5299077"/>
              <a:gd name="connsiteY4" fmla="*/ 5333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50841A4E-5BC1-44B4-83CF-D524E8AEAD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xmlns="" id="{BF371BCC-8954-44E2-8C4F-29DC188727A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CD3505BE-B420-41C5-BE34-3E7652D37A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xmlns="" id="{4B68A05B-A78B-4D59-8CF9-1900731A21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84D57A01-C112-4FF2-B5ED-0B762AAD9C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6CCCCDF1-5D4F-4CA1-8400-DFBB96BB01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xmlns="" id="{20A090B2-5344-43CD-BC70-A6D44F15E8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DA833FE-3EBA-4DDC-A0D6-E5F631CEF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送繳成績</a:t>
            </a:r>
          </a:p>
        </p:txBody>
      </p:sp>
      <p:sp>
        <p:nvSpPr>
          <p:cNvPr id="28" name="Content Placeholder 8">
            <a:extLst>
              <a:ext uri="{FF2B5EF4-FFF2-40B4-BE49-F238E27FC236}">
                <a16:creationId xmlns:a16="http://schemas.microsoft.com/office/drawing/2014/main" xmlns="" id="{4DEAE67C-FF63-4252-BFA2-6A186B502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66999"/>
            <a:ext cx="5260680" cy="3124201"/>
          </a:xfrm>
        </p:spPr>
        <p:txBody>
          <a:bodyPr>
            <a:normAutofit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送出後就無法再修改最終成績了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2170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xmlns="" id="{E2D5B191-574A-4AA4-883C-6BD9F7137B55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97398"/>
            <a:ext cx="8946872" cy="485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359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xmlns="" id="{E4C39A5A-6D63-4FAC-B6C2-D37778B97A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80E46C4F-3514-46CB-AE42-CB60783526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E5084902-5C24-45E2-B5A3-092541E3CE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37FA1E91-A8BC-48A2-AC9A-E89FD9612F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764E3167-8F97-4F74-BF1C-06B09CB71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7008DBEC-8AE7-4A3E-92FB-A56EDF90D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0A04160F-52CD-4394-AAF9-EE7B5A1F4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/>
              <a:t>淡江軟體雲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C1F020C-A964-428F-BFC4-5AD58D423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r>
              <a:rPr lang="zh-TW" altLang="en-US" sz="1800"/>
              <a:t>淡江軟體雲網址：</a:t>
            </a:r>
            <a:r>
              <a:rPr lang="en-US" altLang="zh-TW" sz="1800">
                <a:hlinkClick r:id="rId3"/>
              </a:rPr>
              <a:t>http://cloudweb.tku.edu.tw/</a:t>
            </a:r>
            <a:endParaRPr lang="en-US" altLang="zh-TW" sz="1800"/>
          </a:p>
          <a:p>
            <a:endParaRPr lang="en-US" altLang="zh-TW" sz="180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55599FE3-8CCE-4364-9F89-0C11699C4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31" t="10933" r="15808" b="9353"/>
          <a:stretch/>
        </p:blipFill>
        <p:spPr>
          <a:xfrm>
            <a:off x="4753141" y="977105"/>
            <a:ext cx="6617904" cy="4772891"/>
          </a:xfrm>
          <a:prstGeom prst="rect">
            <a:avLst/>
          </a:prstGeom>
        </p:spPr>
      </p:pic>
      <p:sp>
        <p:nvSpPr>
          <p:cNvPr id="5" name="橢圓 4">
            <a:extLst>
              <a:ext uri="{FF2B5EF4-FFF2-40B4-BE49-F238E27FC236}">
                <a16:creationId xmlns:a16="http://schemas.microsoft.com/office/drawing/2014/main" xmlns="" id="{37D31FF0-2B0E-473B-8C9A-2A0C5E253FF8}"/>
              </a:ext>
            </a:extLst>
          </p:cNvPr>
          <p:cNvSpPr/>
          <p:nvPr/>
        </p:nvSpPr>
        <p:spPr>
          <a:xfrm>
            <a:off x="8645236" y="3264913"/>
            <a:ext cx="1503219" cy="344196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0339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92AFBF86-5DAF-4D46-8786-F4C7A376C5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E19B3BDB-2DCF-406C-9AA8-9E0970E1B6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12B0D721-E797-4F4F-929E-7008008C87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9530C853-97C0-43FB-B7C2-1E5E42A738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DCAD804E-1F0F-4678-871B-39A05266F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3EE94EE6-76C6-4910-A4B6-9350547120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87D2EB15-59ED-43BB-8CED-7BA0BB5D3A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Rounded Rectangle 16">
            <a:extLst>
              <a:ext uri="{FF2B5EF4-FFF2-40B4-BE49-F238E27FC236}">
                <a16:creationId xmlns:a16="http://schemas.microsoft.com/office/drawing/2014/main" xmlns="" id="{8C2CE3DB-200E-4445-B316-69FE3850D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572279" y="648931"/>
            <a:ext cx="8930745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監視器 的圖片&#10;&#10;自動產生的描述">
            <a:extLst>
              <a:ext uri="{FF2B5EF4-FFF2-40B4-BE49-F238E27FC236}">
                <a16:creationId xmlns:a16="http://schemas.microsoft.com/office/drawing/2014/main" xmlns="" id="{77CE333A-194E-468A-81A1-3B685D09F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70241" y="1011765"/>
            <a:ext cx="7132091" cy="454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82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3416F14-6898-4AE7-8537-69BDF901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連結軟體雲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EBAE07B-710A-4931-B1C8-841E8410B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4544292" cy="3124201"/>
          </a:xfrm>
        </p:spPr>
        <p:txBody>
          <a:bodyPr/>
          <a:lstStyle/>
          <a:p>
            <a:r>
              <a:rPr lang="zh-TW" altLang="en-US" dirty="0"/>
              <a:t>預設連線伺服器設為「</a:t>
            </a:r>
            <a:r>
              <a:rPr lang="en-US" altLang="zh-TW" dirty="0"/>
              <a:t>softcloud.tku.edu.tw</a:t>
            </a:r>
            <a:r>
              <a:rPr lang="zh-TW" altLang="en-US" dirty="0"/>
              <a:t>」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09CEC04-7AD4-4DB7-974C-44FA59625C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77" t="32222" r="31586" b="12424"/>
          <a:stretch/>
        </p:blipFill>
        <p:spPr>
          <a:xfrm>
            <a:off x="5839692" y="2521529"/>
            <a:ext cx="5128994" cy="428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673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7EA13E0F-2283-4351-A7CD-EA8F5EEC195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86214"/>
            <a:ext cx="8946872" cy="48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302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0D17AAE8-30E0-48A2-B0BF-8170D772E9C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86214"/>
            <a:ext cx="8946872" cy="48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66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4D395926-9D26-4FB6-BA82-2B1F08CD3A8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86214"/>
            <a:ext cx="8946872" cy="48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72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AD598E48-626D-471B-88F5-C084BFF29F3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86214"/>
            <a:ext cx="8946872" cy="48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37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xmlns="" id="{3EA201E9-8E0B-46B3-AFFE-4D4DB500116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79928" y="986214"/>
            <a:ext cx="8946872" cy="48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016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362DB25B-88BD-42C2-AD6D-34C7739B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/>
              <a:t>謝謝您的參與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3ED6DDB6-63F8-4C19-9999-D65CFA5D0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7516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81</Words>
  <Application>Microsoft Office PowerPoint</Application>
  <PresentationFormat>寬螢幕</PresentationFormat>
  <Paragraphs>17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1" baseType="lpstr">
      <vt:lpstr>新細明體</vt:lpstr>
      <vt:lpstr>Arial</vt:lpstr>
      <vt:lpstr>Corbel</vt:lpstr>
      <vt:lpstr>視差</vt:lpstr>
      <vt:lpstr>iClass 成績界接</vt:lpstr>
      <vt:lpstr>成績自動重新計算</vt:lpstr>
      <vt:lpstr>PowerPoint 簡報</vt:lpstr>
      <vt:lpstr>點名成績設定</vt:lpstr>
      <vt:lpstr>觀看影片成績</vt:lpstr>
      <vt:lpstr>勾選需要欄位</vt:lpstr>
      <vt:lpstr>送繳成績</vt:lpstr>
      <vt:lpstr>PowerPoint 簡報</vt:lpstr>
      <vt:lpstr>淡江軟體雲</vt:lpstr>
      <vt:lpstr>PowerPoint 簡報</vt:lpstr>
      <vt:lpstr>連結軟體雲</vt:lpstr>
      <vt:lpstr>PowerPoint 簡報</vt:lpstr>
      <vt:lpstr>PowerPoint 簡報</vt:lpstr>
      <vt:lpstr>PowerPoint 簡報</vt:lpstr>
      <vt:lpstr>PowerPoint 簡報</vt:lpstr>
      <vt:lpstr>PowerPoint 簡報</vt:lpstr>
      <vt:lpstr>謝謝您的參與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成績界接</dc:title>
  <dc:creator>Hans chung</dc:creator>
  <cp:lastModifiedBy>TKU</cp:lastModifiedBy>
  <cp:revision>2</cp:revision>
  <dcterms:created xsi:type="dcterms:W3CDTF">2018-12-01T16:17:34Z</dcterms:created>
  <dcterms:modified xsi:type="dcterms:W3CDTF">2019-05-27T02:08:03Z</dcterms:modified>
</cp:coreProperties>
</file>