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0058400" cy="56515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>
        <p:scale>
          <a:sx n="74" d="100"/>
          <a:sy n="74" d="100"/>
        </p:scale>
        <p:origin x="-96" y="-26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3/22/2019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0058400" cy="5650992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自訂</PresentationFormat>
  <Paragraphs>0</Paragraphs>
  <Slides>21</Slides>
  <Notes>0</Notes>
  <HiddenSlides>0</HiddenSlides>
  <MMClips>0</MMClips>
  <ScaleCrop>false</ScaleCrop>
  <HeadingPairs>
    <vt:vector size="4" baseType="variant">
      <vt:variant>
        <vt:lpstr>佈景主題</vt:lpstr>
      </vt:variant>
      <vt:variant>
        <vt:i4>1</vt:i4>
      </vt:variant>
      <vt:variant>
        <vt:lpstr>投影片標題</vt:lpstr>
      </vt:variant>
      <vt:variant>
        <vt:i4>21</vt:i4>
      </vt:variant>
    </vt:vector>
  </HeadingPairs>
  <TitlesOfParts>
    <vt:vector size="22" baseType="lpstr">
      <vt:lpstr>Office Theme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Administrator</dc:creator>
  <dc:description>generated using python-pptx</dc:description>
  <cp:lastModifiedBy>frances</cp:lastModifiedBy>
  <cp:revision>2</cp:revision>
  <dcterms:created xsi:type="dcterms:W3CDTF">2013-01-27T09:14:16Z</dcterms:created>
  <dcterms:modified xsi:type="dcterms:W3CDTF">2019-03-22T08:24:35Z</dcterms:modified>
</cp:coreProperties>
</file>